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86" r:id="rId6"/>
    <p:sldId id="263" r:id="rId7"/>
    <p:sldId id="287" r:id="rId8"/>
    <p:sldId id="260" r:id="rId9"/>
    <p:sldId id="264" r:id="rId10"/>
    <p:sldId id="280" r:id="rId11"/>
    <p:sldId id="261" r:id="rId12"/>
    <p:sldId id="265" r:id="rId13"/>
    <p:sldId id="278" r:id="rId14"/>
    <p:sldId id="269" r:id="rId15"/>
    <p:sldId id="281" r:id="rId16"/>
    <p:sldId id="282" r:id="rId17"/>
    <p:sldId id="283" r:id="rId18"/>
    <p:sldId id="270" r:id="rId19"/>
    <p:sldId id="262" r:id="rId20"/>
    <p:sldId id="271" r:id="rId21"/>
    <p:sldId id="259" r:id="rId22"/>
    <p:sldId id="273"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322467-A820-7124-64CD-EEF9DBB97B62}" name="Veronica Sagyaman" initials="VS" userId="S::veronica.sagyaman@rcpch.ac.uk::41672d21-0f22-4a0c-be57-e92358a52c17" providerId="AD"/>
  <p188:author id="{BDD6A66E-6A3A-09C0-3A7D-76AB3EB2D91D}" name="Michaela Hunt" initials="MH" userId="S::michaela.hunt@rcpch.ac.uk::1624ce0e-652c-4976-a7ef-c967c5aae3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58"/>
    <a:srgbClr val="11A7F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7"/>
    <p:restoredTop sz="82773" autoAdjust="0"/>
  </p:normalViewPr>
  <p:slideViewPr>
    <p:cSldViewPr>
      <p:cViewPr varScale="1">
        <p:scale>
          <a:sx n="64" d="100"/>
          <a:sy n="64" d="100"/>
        </p:scale>
        <p:origin x="134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S::veronica.sagyaman@rcpch.ac.uk::41672d21-0f22-4a0c-be57-e92358a52c17" providerId="AD" clId="Web-{3CCAFAFD-CA12-6BCD-D691-67B3A1BBD79C}"/>
    <pc:docChg chg="modSld">
      <pc:chgData name="Veronica Sagyaman" userId="S::veronica.sagyaman@rcpch.ac.uk::41672d21-0f22-4a0c-be57-e92358a52c17" providerId="AD" clId="Web-{3CCAFAFD-CA12-6BCD-D691-67B3A1BBD79C}" dt="2025-01-28T14:29:05.054" v="2" actId="1076"/>
      <pc:docMkLst>
        <pc:docMk/>
      </pc:docMkLst>
      <pc:sldChg chg="modSp">
        <pc:chgData name="Veronica Sagyaman" userId="S::veronica.sagyaman@rcpch.ac.uk::41672d21-0f22-4a0c-be57-e92358a52c17" providerId="AD" clId="Web-{3CCAFAFD-CA12-6BCD-D691-67B3A1BBD79C}" dt="2025-01-28T14:29:05.054" v="2" actId="1076"/>
        <pc:sldMkLst>
          <pc:docMk/>
          <pc:sldMk cId="1381902900" sldId="268"/>
        </pc:sldMkLst>
      </pc:sldChg>
    </pc:docChg>
  </pc:docChgLst>
  <pc:docChgLst>
    <pc:chgData name="Veronica Sagyaman" userId="S::veronica.sagyaman@rcpch.ac.uk::41672d21-0f22-4a0c-be57-e92358a52c17" providerId="AD" clId="Web-{7759D16A-6458-4372-BA04-225C09B6F6EF}"/>
    <pc:docChg chg="mod modSld">
      <pc:chgData name="Veronica Sagyaman" userId="S::veronica.sagyaman@rcpch.ac.uk::41672d21-0f22-4a0c-be57-e92358a52c17" providerId="AD" clId="Web-{7759D16A-6458-4372-BA04-225C09B6F6EF}" dt="2025-01-14T09:58:41.197" v="141" actId="20577"/>
      <pc:docMkLst>
        <pc:docMk/>
      </pc:docMkLst>
      <pc:sldChg chg="addSp delSp modSp">
        <pc:chgData name="Veronica Sagyaman" userId="S::veronica.sagyaman@rcpch.ac.uk::41672d21-0f22-4a0c-be57-e92358a52c17" providerId="AD" clId="Web-{7759D16A-6458-4372-BA04-225C09B6F6EF}" dt="2025-01-14T09:55:31.794" v="114"/>
        <pc:sldMkLst>
          <pc:docMk/>
          <pc:sldMk cId="2454988078" sldId="262"/>
        </pc:sldMkLst>
        <pc:spChg chg="add del mod">
          <ac:chgData name="Veronica Sagyaman" userId="S::veronica.sagyaman@rcpch.ac.uk::41672d21-0f22-4a0c-be57-e92358a52c17" providerId="AD" clId="Web-{7759D16A-6458-4372-BA04-225C09B6F6EF}" dt="2025-01-14T09:55:31.794" v="114"/>
          <ac:spMkLst>
            <pc:docMk/>
            <pc:sldMk cId="2454988078" sldId="262"/>
            <ac:spMk id="5" creationId="{00000000-0000-0000-0000-000000000000}"/>
          </ac:spMkLst>
        </pc:spChg>
      </pc:sldChg>
      <pc:sldChg chg="modSp">
        <pc:chgData name="Veronica Sagyaman" userId="S::veronica.sagyaman@rcpch.ac.uk::41672d21-0f22-4a0c-be57-e92358a52c17" providerId="AD" clId="Web-{7759D16A-6458-4372-BA04-225C09B6F6EF}" dt="2025-01-14T09:53:16.301" v="89"/>
        <pc:sldMkLst>
          <pc:docMk/>
          <pc:sldMk cId="3630203954" sldId="263"/>
        </pc:sldMkLst>
        <pc:graphicFrameChg chg="mod modGraphic">
          <ac:chgData name="Veronica Sagyaman" userId="S::veronica.sagyaman@rcpch.ac.uk::41672d21-0f22-4a0c-be57-e92358a52c17" providerId="AD" clId="Web-{7759D16A-6458-4372-BA04-225C09B6F6EF}" dt="2025-01-14T09:53:16.301" v="89"/>
          <ac:graphicFrameMkLst>
            <pc:docMk/>
            <pc:sldMk cId="3630203954" sldId="263"/>
            <ac:graphicFrameMk id="12" creationId="{8DE97261-684C-CF00-0C7C-B29957691C6C}"/>
          </ac:graphicFrameMkLst>
        </pc:graphicFrameChg>
      </pc:sldChg>
      <pc:sldChg chg="addSp modSp">
        <pc:chgData name="Veronica Sagyaman" userId="S::veronica.sagyaman@rcpch.ac.uk::41672d21-0f22-4a0c-be57-e92358a52c17" providerId="AD" clId="Web-{7759D16A-6458-4372-BA04-225C09B6F6EF}" dt="2025-01-14T09:54:05.320" v="103" actId="14100"/>
        <pc:sldMkLst>
          <pc:docMk/>
          <pc:sldMk cId="1381902900" sldId="268"/>
        </pc:sldMkLst>
      </pc:sldChg>
      <pc:sldChg chg="addSp delSp modSp">
        <pc:chgData name="Veronica Sagyaman" userId="S::veronica.sagyaman@rcpch.ac.uk::41672d21-0f22-4a0c-be57-e92358a52c17" providerId="AD" clId="Web-{7759D16A-6458-4372-BA04-225C09B6F6EF}" dt="2025-01-14T09:48:26.471" v="43" actId="14100"/>
        <pc:sldMkLst>
          <pc:docMk/>
          <pc:sldMk cId="2403276107" sldId="270"/>
        </pc:sldMkLst>
        <pc:spChg chg="mod">
          <ac:chgData name="Veronica Sagyaman" userId="S::veronica.sagyaman@rcpch.ac.uk::41672d21-0f22-4a0c-be57-e92358a52c17" providerId="AD" clId="Web-{7759D16A-6458-4372-BA04-225C09B6F6EF}" dt="2025-01-14T09:47:59" v="37" actId="20577"/>
          <ac:spMkLst>
            <pc:docMk/>
            <pc:sldMk cId="2403276107" sldId="270"/>
            <ac:spMk id="5" creationId="{00000000-0000-0000-0000-000000000000}"/>
          </ac:spMkLst>
        </pc:spChg>
        <pc:picChg chg="add mod">
          <ac:chgData name="Veronica Sagyaman" userId="S::veronica.sagyaman@rcpch.ac.uk::41672d21-0f22-4a0c-be57-e92358a52c17" providerId="AD" clId="Web-{7759D16A-6458-4372-BA04-225C09B6F6EF}" dt="2025-01-14T09:48:26.471" v="43" actId="14100"/>
          <ac:picMkLst>
            <pc:docMk/>
            <pc:sldMk cId="2403276107" sldId="270"/>
            <ac:picMk id="3" creationId="{66501043-8CB5-F81C-4971-3841E2C00370}"/>
          </ac:picMkLst>
        </pc:picChg>
      </pc:sldChg>
      <pc:sldChg chg="modSp">
        <pc:chgData name="Veronica Sagyaman" userId="S::veronica.sagyaman@rcpch.ac.uk::41672d21-0f22-4a0c-be57-e92358a52c17" providerId="AD" clId="Web-{7759D16A-6458-4372-BA04-225C09B6F6EF}" dt="2025-01-14T09:58:41.197" v="141" actId="20577"/>
        <pc:sldMkLst>
          <pc:docMk/>
          <pc:sldMk cId="85052386" sldId="273"/>
        </pc:sldMkLst>
        <pc:spChg chg="mod">
          <ac:chgData name="Veronica Sagyaman" userId="S::veronica.sagyaman@rcpch.ac.uk::41672d21-0f22-4a0c-be57-e92358a52c17" providerId="AD" clId="Web-{7759D16A-6458-4372-BA04-225C09B6F6EF}" dt="2025-01-14T09:58:41.197" v="141" actId="20577"/>
          <ac:spMkLst>
            <pc:docMk/>
            <pc:sldMk cId="85052386" sldId="273"/>
            <ac:spMk id="2" creationId="{00000000-0000-0000-0000-000000000000}"/>
          </ac:spMkLst>
        </pc:spChg>
      </pc:sldChg>
    </pc:docChg>
  </pc:docChgLst>
  <pc:docChgLst>
    <pc:chgData name="Veronica Sagyaman" userId="S::veronica.sagyaman@rcpch.ac.uk::41672d21-0f22-4a0c-be57-e92358a52c17" providerId="AD" clId="Web-{C01AD866-AB50-4AA6-A87E-4DE0710EC8C3}"/>
    <pc:docChg chg="modSld">
      <pc:chgData name="Veronica Sagyaman" userId="S::veronica.sagyaman@rcpch.ac.uk::41672d21-0f22-4a0c-be57-e92358a52c17" providerId="AD" clId="Web-{C01AD866-AB50-4AA6-A87E-4DE0710EC8C3}" dt="2025-01-09T09:55:54.812" v="15"/>
      <pc:docMkLst>
        <pc:docMk/>
      </pc:docMkLst>
      <pc:sldChg chg="modSp">
        <pc:chgData name="Veronica Sagyaman" userId="S::veronica.sagyaman@rcpch.ac.uk::41672d21-0f22-4a0c-be57-e92358a52c17" providerId="AD" clId="Web-{C01AD866-AB50-4AA6-A87E-4DE0710EC8C3}" dt="2025-01-09T09:54:38.167" v="7" actId="1076"/>
        <pc:sldMkLst>
          <pc:docMk/>
          <pc:sldMk cId="4001832368" sldId="261"/>
        </pc:sldMkLst>
        <pc:spChg chg="mod">
          <ac:chgData name="Veronica Sagyaman" userId="S::veronica.sagyaman@rcpch.ac.uk::41672d21-0f22-4a0c-be57-e92358a52c17" providerId="AD" clId="Web-{C01AD866-AB50-4AA6-A87E-4DE0710EC8C3}" dt="2025-01-09T09:54:38.167" v="7" actId="1076"/>
          <ac:spMkLst>
            <pc:docMk/>
            <pc:sldMk cId="4001832368" sldId="261"/>
            <ac:spMk id="6" creationId="{94B2C623-B130-4DF0-A1EE-2C0AEDFCF07F}"/>
          </ac:spMkLst>
        </pc:spChg>
      </pc:sldChg>
      <pc:sldChg chg="modSp">
        <pc:chgData name="Veronica Sagyaman" userId="S::veronica.sagyaman@rcpch.ac.uk::41672d21-0f22-4a0c-be57-e92358a52c17" providerId="AD" clId="Web-{C01AD866-AB50-4AA6-A87E-4DE0710EC8C3}" dt="2025-01-09T09:53:31.772" v="3"/>
        <pc:sldMkLst>
          <pc:docMk/>
          <pc:sldMk cId="3630203954" sldId="263"/>
        </pc:sldMkLst>
        <pc:spChg chg="mod">
          <ac:chgData name="Veronica Sagyaman" userId="S::veronica.sagyaman@rcpch.ac.uk::41672d21-0f22-4a0c-be57-e92358a52c17" providerId="AD" clId="Web-{C01AD866-AB50-4AA6-A87E-4DE0710EC8C3}" dt="2025-01-09T09:53:31.772" v="3"/>
          <ac:spMkLst>
            <pc:docMk/>
            <pc:sldMk cId="3630203954" sldId="263"/>
            <ac:spMk id="8" creationId="{B0430C63-907B-46EF-154B-EAEA2543D778}"/>
          </ac:spMkLst>
        </pc:spChg>
      </pc:sldChg>
      <pc:sldChg chg="modSp">
        <pc:chgData name="Veronica Sagyaman" userId="S::veronica.sagyaman@rcpch.ac.uk::41672d21-0f22-4a0c-be57-e92358a52c17" providerId="AD" clId="Web-{C01AD866-AB50-4AA6-A87E-4DE0710EC8C3}" dt="2025-01-09T09:54:49.152" v="9" actId="14100"/>
        <pc:sldMkLst>
          <pc:docMk/>
          <pc:sldMk cId="475677205" sldId="264"/>
        </pc:sldMkLst>
        <pc:spChg chg="mod">
          <ac:chgData name="Veronica Sagyaman" userId="S::veronica.sagyaman@rcpch.ac.uk::41672d21-0f22-4a0c-be57-e92358a52c17" providerId="AD" clId="Web-{C01AD866-AB50-4AA6-A87E-4DE0710EC8C3}" dt="2025-01-09T09:54:49.152" v="9" actId="14100"/>
          <ac:spMkLst>
            <pc:docMk/>
            <pc:sldMk cId="475677205" sldId="264"/>
            <ac:spMk id="2" creationId="{00000000-0000-0000-0000-000000000000}"/>
          </ac:spMkLst>
        </pc:spChg>
      </pc:sldChg>
      <pc:sldChg chg="modSp">
        <pc:chgData name="Veronica Sagyaman" userId="S::veronica.sagyaman@rcpch.ac.uk::41672d21-0f22-4a0c-be57-e92358a52c17" providerId="AD" clId="Web-{C01AD866-AB50-4AA6-A87E-4DE0710EC8C3}" dt="2025-01-09T09:55:44.421" v="13" actId="20577"/>
        <pc:sldMkLst>
          <pc:docMk/>
          <pc:sldMk cId="433975877" sldId="269"/>
        </pc:sldMkLst>
        <pc:spChg chg="mod">
          <ac:chgData name="Veronica Sagyaman" userId="S::veronica.sagyaman@rcpch.ac.uk::41672d21-0f22-4a0c-be57-e92358a52c17" providerId="AD" clId="Web-{C01AD866-AB50-4AA6-A87E-4DE0710EC8C3}" dt="2025-01-09T09:55:44.421" v="13" actId="20577"/>
          <ac:spMkLst>
            <pc:docMk/>
            <pc:sldMk cId="433975877" sldId="269"/>
            <ac:spMk id="2" creationId="{00000000-0000-0000-0000-000000000000}"/>
          </ac:spMkLst>
        </pc:spChg>
      </pc:sldChg>
      <pc:sldChg chg="modSp">
        <pc:chgData name="Veronica Sagyaman" userId="S::veronica.sagyaman@rcpch.ac.uk::41672d21-0f22-4a0c-be57-e92358a52c17" providerId="AD" clId="Web-{C01AD866-AB50-4AA6-A87E-4DE0710EC8C3}" dt="2025-01-09T09:55:30.186" v="11"/>
        <pc:sldMkLst>
          <pc:docMk/>
          <pc:sldMk cId="87922323" sldId="277"/>
        </pc:sldMkLst>
      </pc:sldChg>
      <pc:sldChg chg="modSp">
        <pc:chgData name="Veronica Sagyaman" userId="S::veronica.sagyaman@rcpch.ac.uk::41672d21-0f22-4a0c-be57-e92358a52c17" providerId="AD" clId="Web-{C01AD866-AB50-4AA6-A87E-4DE0710EC8C3}" dt="2025-01-09T09:55:25.514" v="10"/>
        <pc:sldMkLst>
          <pc:docMk/>
          <pc:sldMk cId="196616136" sldId="278"/>
        </pc:sldMkLst>
        <pc:spChg chg="mod">
          <ac:chgData name="Veronica Sagyaman" userId="S::veronica.sagyaman@rcpch.ac.uk::41672d21-0f22-4a0c-be57-e92358a52c17" providerId="AD" clId="Web-{C01AD866-AB50-4AA6-A87E-4DE0710EC8C3}" dt="2025-01-09T09:55:25.514" v="10"/>
          <ac:spMkLst>
            <pc:docMk/>
            <pc:sldMk cId="196616136" sldId="278"/>
            <ac:spMk id="2" creationId="{00000000-0000-0000-0000-000000000000}"/>
          </ac:spMkLst>
        </pc:spChg>
      </pc:sldChg>
      <pc:sldChg chg="modSp">
        <pc:chgData name="Veronica Sagyaman" userId="S::veronica.sagyaman@rcpch.ac.uk::41672d21-0f22-4a0c-be57-e92358a52c17" providerId="AD" clId="Web-{C01AD866-AB50-4AA6-A87E-4DE0710EC8C3}" dt="2025-01-09T09:55:54.812" v="15"/>
        <pc:sldMkLst>
          <pc:docMk/>
          <pc:sldMk cId="2009477724" sldId="281"/>
        </pc:sldMkLst>
        <pc:spChg chg="mod">
          <ac:chgData name="Veronica Sagyaman" userId="S::veronica.sagyaman@rcpch.ac.uk::41672d21-0f22-4a0c-be57-e92358a52c17" providerId="AD" clId="Web-{C01AD866-AB50-4AA6-A87E-4DE0710EC8C3}" dt="2025-01-09T09:55:54.812" v="15"/>
          <ac:spMkLst>
            <pc:docMk/>
            <pc:sldMk cId="2009477724" sldId="281"/>
            <ac:spMk id="2" creationId="{00000000-0000-0000-0000-000000000000}"/>
          </ac:spMkLst>
        </pc:spChg>
      </pc:sldChg>
    </pc:docChg>
  </pc:docChgLst>
  <pc:docChgLst>
    <pc:chgData name="Michaela Hunt" userId="S::michaela.hunt@rcpch.ac.uk::1624ce0e-652c-4976-a7ef-c967c5aae3cc" providerId="AD" clId="Web-{C06C75AA-9F82-4021-B568-65333C0509E8}"/>
    <pc:docChg chg="mod">
      <pc:chgData name="Michaela Hunt" userId="S::michaela.hunt@rcpch.ac.uk::1624ce0e-652c-4976-a7ef-c967c5aae3cc" providerId="AD" clId="Web-{C06C75AA-9F82-4021-B568-65333C0509E8}" dt="2025-01-09T15:31:37.973" v="0"/>
      <pc:docMkLst>
        <pc:docMk/>
      </pc:docMkLst>
    </pc:docChg>
  </pc:docChgLst>
  <pc:docChgLst>
    <pc:chgData name="Veronica Sagyaman" userId="41672d21-0f22-4a0c-be57-e92358a52c17" providerId="ADAL" clId="{C8498085-CADC-49AF-AF2C-952FD9C4596F}"/>
    <pc:docChg chg="modSld sldOrd">
      <pc:chgData name="Veronica Sagyaman" userId="41672d21-0f22-4a0c-be57-e92358a52c17" providerId="ADAL" clId="{C8498085-CADC-49AF-AF2C-952FD9C4596F}" dt="2025-02-11T11:56:42.028" v="1"/>
      <pc:docMkLst>
        <pc:docMk/>
      </pc:docMkLst>
      <pc:sldChg chg="ord">
        <pc:chgData name="Veronica Sagyaman" userId="41672d21-0f22-4a0c-be57-e92358a52c17" providerId="ADAL" clId="{C8498085-CADC-49AF-AF2C-952FD9C4596F}" dt="2025-02-11T11:56:42.028" v="1"/>
        <pc:sldMkLst>
          <pc:docMk/>
          <pc:sldMk cId="1649995929" sldId="285"/>
        </pc:sldMkLst>
      </pc:sldChg>
    </pc:docChg>
  </pc:docChgLst>
  <pc:docChgLst>
    <pc:chgData name="Veronica Sagyaman" userId="S::veronica.sagyaman@rcpch.ac.uk::41672d21-0f22-4a0c-be57-e92358a52c17" providerId="AD" clId="Web-{0EE56B89-458B-4492-90A4-1FC891B2F587}"/>
    <pc:docChg chg="delSld modSld">
      <pc:chgData name="Veronica Sagyaman" userId="S::veronica.sagyaman@rcpch.ac.uk::41672d21-0f22-4a0c-be57-e92358a52c17" providerId="AD" clId="Web-{0EE56B89-458B-4492-90A4-1FC891B2F587}" dt="2025-01-28T14:42:41.516" v="11"/>
      <pc:docMkLst>
        <pc:docMk/>
      </pc:docMkLst>
      <pc:sldChg chg="del">
        <pc:chgData name="Veronica Sagyaman" userId="S::veronica.sagyaman@rcpch.ac.uk::41672d21-0f22-4a0c-be57-e92358a52c17" providerId="AD" clId="Web-{0EE56B89-458B-4492-90A4-1FC891B2F587}" dt="2025-01-28T14:42:11.842" v="10"/>
        <pc:sldMkLst>
          <pc:docMk/>
          <pc:sldMk cId="1381902900" sldId="268"/>
        </pc:sldMkLst>
      </pc:sldChg>
      <pc:sldChg chg="del">
        <pc:chgData name="Veronica Sagyaman" userId="S::veronica.sagyaman@rcpch.ac.uk::41672d21-0f22-4a0c-be57-e92358a52c17" providerId="AD" clId="Web-{0EE56B89-458B-4492-90A4-1FC891B2F587}" dt="2025-01-28T14:42:41.516" v="11"/>
        <pc:sldMkLst>
          <pc:docMk/>
          <pc:sldMk cId="87922323" sldId="277"/>
        </pc:sldMkLst>
      </pc:sldChg>
      <pc:sldChg chg="modSp">
        <pc:chgData name="Veronica Sagyaman" userId="S::veronica.sagyaman@rcpch.ac.uk::41672d21-0f22-4a0c-be57-e92358a52c17" providerId="AD" clId="Web-{0EE56B89-458B-4492-90A4-1FC891B2F587}" dt="2025-01-28T14:41:01.229" v="9"/>
        <pc:sldMkLst>
          <pc:docMk/>
          <pc:sldMk cId="3387211885" sldId="287"/>
        </pc:sldMkLst>
        <pc:spChg chg="mod">
          <ac:chgData name="Veronica Sagyaman" userId="S::veronica.sagyaman@rcpch.ac.uk::41672d21-0f22-4a0c-be57-e92358a52c17" providerId="AD" clId="Web-{0EE56B89-458B-4492-90A4-1FC891B2F587}" dt="2025-01-28T14:41:01.229" v="9"/>
          <ac:spMkLst>
            <pc:docMk/>
            <pc:sldMk cId="3387211885" sldId="287"/>
            <ac:spMk id="8" creationId="{1B598B67-0C66-5F80-2D04-89BAB481D54C}"/>
          </ac:spMkLst>
        </pc:spChg>
        <pc:graphicFrameChg chg="mod modGraphic">
          <ac:chgData name="Veronica Sagyaman" userId="S::veronica.sagyaman@rcpch.ac.uk::41672d21-0f22-4a0c-be57-e92358a52c17" providerId="AD" clId="Web-{0EE56B89-458B-4492-90A4-1FC891B2F587}" dt="2025-01-28T14:40:58.635" v="7" actId="1076"/>
          <ac:graphicFrameMkLst>
            <pc:docMk/>
            <pc:sldMk cId="3387211885" sldId="287"/>
            <ac:graphicFrameMk id="12" creationId="{5D939648-6F3B-A3E6-E5F9-0459F7816C36}"/>
          </ac:graphicFrameMkLst>
        </pc:graphicFrameChg>
      </pc:sldChg>
    </pc:docChg>
  </pc:docChgLst>
  <pc:docChgLst>
    <pc:chgData name="Veronica Sagyaman" userId="41672d21-0f22-4a0c-be57-e92358a52c17" providerId="ADAL" clId="{ECA2D518-94D8-4EC0-AC87-8040A3F70B41}"/>
    <pc:docChg chg="undo custSel addSld modSld modMainMaster">
      <pc:chgData name="Veronica Sagyaman" userId="41672d21-0f22-4a0c-be57-e92358a52c17" providerId="ADAL" clId="{ECA2D518-94D8-4EC0-AC87-8040A3F70B41}" dt="2024-12-16T14:44:16.960" v="520" actId="14100"/>
      <pc:docMkLst>
        <pc:docMk/>
      </pc:docMkLst>
      <pc:sldChg chg="modSp mod">
        <pc:chgData name="Veronica Sagyaman" userId="41672d21-0f22-4a0c-be57-e92358a52c17" providerId="ADAL" clId="{ECA2D518-94D8-4EC0-AC87-8040A3F70B41}" dt="2024-12-16T14:21:56.346" v="37" actId="1076"/>
        <pc:sldMkLst>
          <pc:docMk/>
          <pc:sldMk cId="1158440036" sldId="256"/>
        </pc:sldMkLst>
        <pc:spChg chg="mod">
          <ac:chgData name="Veronica Sagyaman" userId="41672d21-0f22-4a0c-be57-e92358a52c17" providerId="ADAL" clId="{ECA2D518-94D8-4EC0-AC87-8040A3F70B41}" dt="2024-12-16T14:21:56.346" v="37" actId="1076"/>
          <ac:spMkLst>
            <pc:docMk/>
            <pc:sldMk cId="1158440036" sldId="256"/>
            <ac:spMk id="2" creationId="{00000000-0000-0000-0000-000000000000}"/>
          </ac:spMkLst>
        </pc:spChg>
      </pc:sldChg>
      <pc:sldChg chg="modSp mod">
        <pc:chgData name="Veronica Sagyaman" userId="41672d21-0f22-4a0c-be57-e92358a52c17" providerId="ADAL" clId="{ECA2D518-94D8-4EC0-AC87-8040A3F70B41}" dt="2024-12-16T14:43:10.857" v="492" actId="113"/>
        <pc:sldMkLst>
          <pc:docMk/>
          <pc:sldMk cId="3341354697" sldId="259"/>
        </pc:sldMkLst>
        <pc:spChg chg="mod">
          <ac:chgData name="Veronica Sagyaman" userId="41672d21-0f22-4a0c-be57-e92358a52c17" providerId="ADAL" clId="{ECA2D518-94D8-4EC0-AC87-8040A3F70B41}" dt="2024-12-16T14:42:51.821" v="483" actId="2711"/>
          <ac:spMkLst>
            <pc:docMk/>
            <pc:sldMk cId="3341354697" sldId="259"/>
            <ac:spMk id="5" creationId="{480DB995-E90F-4F26-A771-8AF0E55DF500}"/>
          </ac:spMkLst>
        </pc:spChg>
        <pc:spChg chg="mod">
          <ac:chgData name="Veronica Sagyaman" userId="41672d21-0f22-4a0c-be57-e92358a52c17" providerId="ADAL" clId="{ECA2D518-94D8-4EC0-AC87-8040A3F70B41}" dt="2024-12-16T14:43:10.857" v="492" actId="113"/>
          <ac:spMkLst>
            <pc:docMk/>
            <pc:sldMk cId="3341354697" sldId="259"/>
            <ac:spMk id="6" creationId="{94B2C623-B130-4DF0-A1EE-2C0AEDFCF07F}"/>
          </ac:spMkLst>
        </pc:spChg>
      </pc:sldChg>
      <pc:sldChg chg="modSp mod">
        <pc:chgData name="Veronica Sagyaman" userId="41672d21-0f22-4a0c-be57-e92358a52c17" providerId="ADAL" clId="{ECA2D518-94D8-4EC0-AC87-8040A3F70B41}" dt="2024-12-16T14:32:04.860" v="329"/>
        <pc:sldMkLst>
          <pc:docMk/>
          <pc:sldMk cId="4001832368" sldId="260"/>
        </pc:sldMkLst>
        <pc:spChg chg="mod">
          <ac:chgData name="Veronica Sagyaman" userId="41672d21-0f22-4a0c-be57-e92358a52c17" providerId="ADAL" clId="{ECA2D518-94D8-4EC0-AC87-8040A3F70B41}" dt="2024-12-16T14:31:38.065" v="320" actId="2711"/>
          <ac:spMkLst>
            <pc:docMk/>
            <pc:sldMk cId="4001832368" sldId="260"/>
            <ac:spMk id="5" creationId="{480DB995-E90F-4F26-A771-8AF0E55DF500}"/>
          </ac:spMkLst>
        </pc:spChg>
        <pc:graphicFrameChg chg="mod modGraphic">
          <ac:chgData name="Veronica Sagyaman" userId="41672d21-0f22-4a0c-be57-e92358a52c17" providerId="ADAL" clId="{ECA2D518-94D8-4EC0-AC87-8040A3F70B41}" dt="2024-12-16T14:32:04.860" v="329"/>
          <ac:graphicFrameMkLst>
            <pc:docMk/>
            <pc:sldMk cId="4001832368" sldId="260"/>
            <ac:graphicFrameMk id="2" creationId="{00000000-0000-0000-0000-000000000000}"/>
          </ac:graphicFrameMkLst>
        </pc:graphicFrameChg>
      </pc:sldChg>
      <pc:sldChg chg="modSp mod">
        <pc:chgData name="Veronica Sagyaman" userId="41672d21-0f22-4a0c-be57-e92358a52c17" providerId="ADAL" clId="{ECA2D518-94D8-4EC0-AC87-8040A3F70B41}" dt="2024-12-16T14:34:32.180" v="363" actId="255"/>
        <pc:sldMkLst>
          <pc:docMk/>
          <pc:sldMk cId="4001832368" sldId="261"/>
        </pc:sldMkLst>
        <pc:spChg chg="mod">
          <ac:chgData name="Veronica Sagyaman" userId="41672d21-0f22-4a0c-be57-e92358a52c17" providerId="ADAL" clId="{ECA2D518-94D8-4EC0-AC87-8040A3F70B41}" dt="2024-12-16T14:34:32.180" v="363" actId="255"/>
          <ac:spMkLst>
            <pc:docMk/>
            <pc:sldMk cId="4001832368" sldId="261"/>
            <ac:spMk id="5" creationId="{480DB995-E90F-4F26-A771-8AF0E55DF500}"/>
          </ac:spMkLst>
        </pc:spChg>
        <pc:spChg chg="mod">
          <ac:chgData name="Veronica Sagyaman" userId="41672d21-0f22-4a0c-be57-e92358a52c17" providerId="ADAL" clId="{ECA2D518-94D8-4EC0-AC87-8040A3F70B41}" dt="2024-12-16T14:34:24.450" v="361" actId="207"/>
          <ac:spMkLst>
            <pc:docMk/>
            <pc:sldMk cId="4001832368" sldId="261"/>
            <ac:spMk id="6" creationId="{94B2C623-B130-4DF0-A1EE-2C0AEDFCF07F}"/>
          </ac:spMkLst>
        </pc:spChg>
      </pc:sldChg>
      <pc:sldChg chg="modSp mod">
        <pc:chgData name="Veronica Sagyaman" userId="41672d21-0f22-4a0c-be57-e92358a52c17" providerId="ADAL" clId="{ECA2D518-94D8-4EC0-AC87-8040A3F70B41}" dt="2024-12-16T14:42:26.413" v="476" actId="113"/>
        <pc:sldMkLst>
          <pc:docMk/>
          <pc:sldMk cId="2454988078" sldId="262"/>
        </pc:sldMkLst>
        <pc:spChg chg="mod">
          <ac:chgData name="Veronica Sagyaman" userId="41672d21-0f22-4a0c-be57-e92358a52c17" providerId="ADAL" clId="{ECA2D518-94D8-4EC0-AC87-8040A3F70B41}" dt="2024-12-16T14:42:09.635" v="469" actId="2711"/>
          <ac:spMkLst>
            <pc:docMk/>
            <pc:sldMk cId="2454988078" sldId="262"/>
            <ac:spMk id="4" creationId="{00000000-0000-0000-0000-000000000000}"/>
          </ac:spMkLst>
        </pc:spChg>
        <pc:spChg chg="mod">
          <ac:chgData name="Veronica Sagyaman" userId="41672d21-0f22-4a0c-be57-e92358a52c17" providerId="ADAL" clId="{ECA2D518-94D8-4EC0-AC87-8040A3F70B41}" dt="2024-12-16T14:42:26.413" v="476" actId="113"/>
          <ac:spMkLst>
            <pc:docMk/>
            <pc:sldMk cId="2454988078" sldId="262"/>
            <ac:spMk id="5" creationId="{00000000-0000-0000-0000-000000000000}"/>
          </ac:spMkLst>
        </pc:spChg>
      </pc:sldChg>
      <pc:sldChg chg="addSp delSp modSp mod modNotesTx">
        <pc:chgData name="Veronica Sagyaman" userId="41672d21-0f22-4a0c-be57-e92358a52c17" providerId="ADAL" clId="{ECA2D518-94D8-4EC0-AC87-8040A3F70B41}" dt="2024-12-16T14:30:24.744" v="316" actId="404"/>
        <pc:sldMkLst>
          <pc:docMk/>
          <pc:sldMk cId="3630203954" sldId="263"/>
        </pc:sldMkLst>
        <pc:spChg chg="add mod">
          <ac:chgData name="Veronica Sagyaman" userId="41672d21-0f22-4a0c-be57-e92358a52c17" providerId="ADAL" clId="{ECA2D518-94D8-4EC0-AC87-8040A3F70B41}" dt="2024-12-16T14:22:44.923" v="55" actId="20577"/>
          <ac:spMkLst>
            <pc:docMk/>
            <pc:sldMk cId="3630203954" sldId="263"/>
            <ac:spMk id="6" creationId="{71E39873-6186-9524-DEC6-A07C9C8B7CB0}"/>
          </ac:spMkLst>
        </pc:spChg>
        <pc:spChg chg="add mod">
          <ac:chgData name="Veronica Sagyaman" userId="41672d21-0f22-4a0c-be57-e92358a52c17" providerId="ADAL" clId="{ECA2D518-94D8-4EC0-AC87-8040A3F70B41}" dt="2024-12-16T14:27:52.442" v="236" actId="27636"/>
          <ac:spMkLst>
            <pc:docMk/>
            <pc:sldMk cId="3630203954" sldId="263"/>
            <ac:spMk id="8" creationId="{B0430C63-907B-46EF-154B-EAEA2543D778}"/>
          </ac:spMkLst>
        </pc:spChg>
        <pc:graphicFrameChg chg="add mod modGraphic">
          <ac:chgData name="Veronica Sagyaman" userId="41672d21-0f22-4a0c-be57-e92358a52c17" providerId="ADAL" clId="{ECA2D518-94D8-4EC0-AC87-8040A3F70B41}" dt="2024-12-16T14:30:24.744" v="316" actId="404"/>
          <ac:graphicFrameMkLst>
            <pc:docMk/>
            <pc:sldMk cId="3630203954" sldId="263"/>
            <ac:graphicFrameMk id="12" creationId="{8DE97261-684C-CF00-0C7C-B29957691C6C}"/>
          </ac:graphicFrameMkLst>
        </pc:graphicFrameChg>
      </pc:sldChg>
      <pc:sldChg chg="modSp mod">
        <pc:chgData name="Veronica Sagyaman" userId="41672d21-0f22-4a0c-be57-e92358a52c17" providerId="ADAL" clId="{ECA2D518-94D8-4EC0-AC87-8040A3F70B41}" dt="2024-12-16T14:33:01.217" v="337" actId="27636"/>
        <pc:sldMkLst>
          <pc:docMk/>
          <pc:sldMk cId="475677205" sldId="264"/>
        </pc:sldMkLst>
        <pc:spChg chg="mod">
          <ac:chgData name="Veronica Sagyaman" userId="41672d21-0f22-4a0c-be57-e92358a52c17" providerId="ADAL" clId="{ECA2D518-94D8-4EC0-AC87-8040A3F70B41}" dt="2024-12-16T14:33:01.217" v="337" actId="27636"/>
          <ac:spMkLst>
            <pc:docMk/>
            <pc:sldMk cId="475677205" sldId="264"/>
            <ac:spMk id="2" creationId="{00000000-0000-0000-0000-000000000000}"/>
          </ac:spMkLst>
        </pc:spChg>
        <pc:spChg chg="mod">
          <ac:chgData name="Veronica Sagyaman" userId="41672d21-0f22-4a0c-be57-e92358a52c17" providerId="ADAL" clId="{ECA2D518-94D8-4EC0-AC87-8040A3F70B41}" dt="2024-12-16T14:32:19.756" v="330" actId="2711"/>
          <ac:spMkLst>
            <pc:docMk/>
            <pc:sldMk cId="475677205" sldId="264"/>
            <ac:spMk id="3" creationId="{00000000-0000-0000-0000-000000000000}"/>
          </ac:spMkLst>
        </pc:spChg>
      </pc:sldChg>
      <pc:sldChg chg="modSp mod">
        <pc:chgData name="Veronica Sagyaman" userId="41672d21-0f22-4a0c-be57-e92358a52c17" providerId="ADAL" clId="{ECA2D518-94D8-4EC0-AC87-8040A3F70B41}" dt="2024-12-16T14:35:03.059" v="372" actId="14100"/>
        <pc:sldMkLst>
          <pc:docMk/>
          <pc:sldMk cId="198038193" sldId="265"/>
        </pc:sldMkLst>
        <pc:spChg chg="mod">
          <ac:chgData name="Veronica Sagyaman" userId="41672d21-0f22-4a0c-be57-e92358a52c17" providerId="ADAL" clId="{ECA2D518-94D8-4EC0-AC87-8040A3F70B41}" dt="2024-12-16T14:35:03.059" v="372" actId="14100"/>
          <ac:spMkLst>
            <pc:docMk/>
            <pc:sldMk cId="198038193" sldId="265"/>
            <ac:spMk id="2" creationId="{00000000-0000-0000-0000-000000000000}"/>
          </ac:spMkLst>
        </pc:spChg>
        <pc:spChg chg="mod">
          <ac:chgData name="Veronica Sagyaman" userId="41672d21-0f22-4a0c-be57-e92358a52c17" providerId="ADAL" clId="{ECA2D518-94D8-4EC0-AC87-8040A3F70B41}" dt="2024-12-16T14:34:37.125" v="364" actId="2711"/>
          <ac:spMkLst>
            <pc:docMk/>
            <pc:sldMk cId="198038193" sldId="265"/>
            <ac:spMk id="3" creationId="{00000000-0000-0000-0000-000000000000}"/>
          </ac:spMkLst>
        </pc:spChg>
      </pc:sldChg>
      <pc:sldChg chg="modSp mod">
        <pc:chgData name="Veronica Sagyaman" userId="41672d21-0f22-4a0c-be57-e92358a52c17" providerId="ADAL" clId="{ECA2D518-94D8-4EC0-AC87-8040A3F70B41}" dt="2024-12-16T14:38:02.272" v="391" actId="12"/>
        <pc:sldMkLst>
          <pc:docMk/>
          <pc:sldMk cId="1381902900" sldId="268"/>
        </pc:sldMkLst>
      </pc:sldChg>
      <pc:sldChg chg="modSp mod">
        <pc:chgData name="Veronica Sagyaman" userId="41672d21-0f22-4a0c-be57-e92358a52c17" providerId="ADAL" clId="{ECA2D518-94D8-4EC0-AC87-8040A3F70B41}" dt="2024-12-16T14:38:48.465" v="404" actId="113"/>
        <pc:sldMkLst>
          <pc:docMk/>
          <pc:sldMk cId="433975877" sldId="269"/>
        </pc:sldMkLst>
        <pc:spChg chg="mod">
          <ac:chgData name="Veronica Sagyaman" userId="41672d21-0f22-4a0c-be57-e92358a52c17" providerId="ADAL" clId="{ECA2D518-94D8-4EC0-AC87-8040A3F70B41}" dt="2024-12-16T14:38:48.465" v="404" actId="113"/>
          <ac:spMkLst>
            <pc:docMk/>
            <pc:sldMk cId="433975877" sldId="269"/>
            <ac:spMk id="2" creationId="{00000000-0000-0000-0000-000000000000}"/>
          </ac:spMkLst>
        </pc:spChg>
        <pc:spChg chg="mod">
          <ac:chgData name="Veronica Sagyaman" userId="41672d21-0f22-4a0c-be57-e92358a52c17" providerId="ADAL" clId="{ECA2D518-94D8-4EC0-AC87-8040A3F70B41}" dt="2024-12-16T14:38:32.556" v="396" actId="2711"/>
          <ac:spMkLst>
            <pc:docMk/>
            <pc:sldMk cId="433975877" sldId="269"/>
            <ac:spMk id="3" creationId="{00000000-0000-0000-0000-000000000000}"/>
          </ac:spMkLst>
        </pc:spChg>
      </pc:sldChg>
      <pc:sldChg chg="modSp mod">
        <pc:chgData name="Veronica Sagyaman" userId="41672d21-0f22-4a0c-be57-e92358a52c17" providerId="ADAL" clId="{ECA2D518-94D8-4EC0-AC87-8040A3F70B41}" dt="2024-12-16T14:42:01.927" v="468" actId="1076"/>
        <pc:sldMkLst>
          <pc:docMk/>
          <pc:sldMk cId="2403276107" sldId="270"/>
        </pc:sldMkLst>
        <pc:spChg chg="mod">
          <ac:chgData name="Veronica Sagyaman" userId="41672d21-0f22-4a0c-be57-e92358a52c17" providerId="ADAL" clId="{ECA2D518-94D8-4EC0-AC87-8040A3F70B41}" dt="2024-12-16T14:41:11.975" v="439" actId="2711"/>
          <ac:spMkLst>
            <pc:docMk/>
            <pc:sldMk cId="2403276107" sldId="270"/>
            <ac:spMk id="4" creationId="{00000000-0000-0000-0000-000000000000}"/>
          </ac:spMkLst>
        </pc:spChg>
        <pc:spChg chg="mod">
          <ac:chgData name="Veronica Sagyaman" userId="41672d21-0f22-4a0c-be57-e92358a52c17" providerId="ADAL" clId="{ECA2D518-94D8-4EC0-AC87-8040A3F70B41}" dt="2024-12-16T14:41:38.636" v="459" actId="5793"/>
          <ac:spMkLst>
            <pc:docMk/>
            <pc:sldMk cId="2403276107" sldId="270"/>
            <ac:spMk id="5" creationId="{00000000-0000-0000-0000-000000000000}"/>
          </ac:spMkLst>
        </pc:spChg>
        <pc:picChg chg="mod">
          <ac:chgData name="Veronica Sagyaman" userId="41672d21-0f22-4a0c-be57-e92358a52c17" providerId="ADAL" clId="{ECA2D518-94D8-4EC0-AC87-8040A3F70B41}" dt="2024-12-16T14:41:54.267" v="465" actId="14100"/>
          <ac:picMkLst>
            <pc:docMk/>
            <pc:sldMk cId="2403276107" sldId="270"/>
            <ac:picMk id="1028" creationId="{00000000-0000-0000-0000-000000000000}"/>
          </ac:picMkLst>
        </pc:picChg>
      </pc:sldChg>
      <pc:sldChg chg="modSp mod">
        <pc:chgData name="Veronica Sagyaman" userId="41672d21-0f22-4a0c-be57-e92358a52c17" providerId="ADAL" clId="{ECA2D518-94D8-4EC0-AC87-8040A3F70B41}" dt="2024-12-16T14:42:44.428" v="482" actId="113"/>
        <pc:sldMkLst>
          <pc:docMk/>
          <pc:sldMk cId="1244643526" sldId="271"/>
        </pc:sldMkLst>
        <pc:spChg chg="mod">
          <ac:chgData name="Veronica Sagyaman" userId="41672d21-0f22-4a0c-be57-e92358a52c17" providerId="ADAL" clId="{ECA2D518-94D8-4EC0-AC87-8040A3F70B41}" dt="2024-12-16T14:42:33.882" v="477" actId="2711"/>
          <ac:spMkLst>
            <pc:docMk/>
            <pc:sldMk cId="1244643526" sldId="271"/>
            <ac:spMk id="5" creationId="{00000000-0000-0000-0000-000000000000}"/>
          </ac:spMkLst>
        </pc:spChg>
        <pc:spChg chg="mod">
          <ac:chgData name="Veronica Sagyaman" userId="41672d21-0f22-4a0c-be57-e92358a52c17" providerId="ADAL" clId="{ECA2D518-94D8-4EC0-AC87-8040A3F70B41}" dt="2024-12-16T14:42:44.428" v="482" actId="113"/>
          <ac:spMkLst>
            <pc:docMk/>
            <pc:sldMk cId="1244643526" sldId="271"/>
            <ac:spMk id="6" creationId="{00000000-0000-0000-0000-000000000000}"/>
          </ac:spMkLst>
        </pc:spChg>
      </pc:sldChg>
      <pc:sldChg chg="modSp mod">
        <pc:chgData name="Veronica Sagyaman" userId="41672d21-0f22-4a0c-be57-e92358a52c17" providerId="ADAL" clId="{ECA2D518-94D8-4EC0-AC87-8040A3F70B41}" dt="2024-12-16T14:43:36.752" v="502" actId="20577"/>
        <pc:sldMkLst>
          <pc:docMk/>
          <pc:sldMk cId="85052386" sldId="273"/>
        </pc:sldMkLst>
        <pc:spChg chg="mod">
          <ac:chgData name="Veronica Sagyaman" userId="41672d21-0f22-4a0c-be57-e92358a52c17" providerId="ADAL" clId="{ECA2D518-94D8-4EC0-AC87-8040A3F70B41}" dt="2024-12-16T14:43:36.752" v="502" actId="20577"/>
          <ac:spMkLst>
            <pc:docMk/>
            <pc:sldMk cId="85052386" sldId="273"/>
            <ac:spMk id="2" creationId="{00000000-0000-0000-0000-000000000000}"/>
          </ac:spMkLst>
        </pc:spChg>
        <pc:spChg chg="mod">
          <ac:chgData name="Veronica Sagyaman" userId="41672d21-0f22-4a0c-be57-e92358a52c17" providerId="ADAL" clId="{ECA2D518-94D8-4EC0-AC87-8040A3F70B41}" dt="2024-12-16T14:43:17.805" v="493" actId="2711"/>
          <ac:spMkLst>
            <pc:docMk/>
            <pc:sldMk cId="85052386" sldId="273"/>
            <ac:spMk id="3" creationId="{00000000-0000-0000-0000-000000000000}"/>
          </ac:spMkLst>
        </pc:spChg>
      </pc:sldChg>
      <pc:sldChg chg="modSp mod">
        <pc:chgData name="Veronica Sagyaman" userId="41672d21-0f22-4a0c-be57-e92358a52c17" providerId="ADAL" clId="{ECA2D518-94D8-4EC0-AC87-8040A3F70B41}" dt="2024-12-16T14:38:19.384" v="395" actId="14100"/>
        <pc:sldMkLst>
          <pc:docMk/>
          <pc:sldMk cId="87922323" sldId="277"/>
        </pc:sldMkLst>
      </pc:sldChg>
      <pc:sldChg chg="modSp mod">
        <pc:chgData name="Veronica Sagyaman" userId="41672d21-0f22-4a0c-be57-e92358a52c17" providerId="ADAL" clId="{ECA2D518-94D8-4EC0-AC87-8040A3F70B41}" dt="2024-12-16T14:37:18.641" v="379" actId="1076"/>
        <pc:sldMkLst>
          <pc:docMk/>
          <pc:sldMk cId="196616136" sldId="278"/>
        </pc:sldMkLst>
        <pc:spChg chg="mod">
          <ac:chgData name="Veronica Sagyaman" userId="41672d21-0f22-4a0c-be57-e92358a52c17" providerId="ADAL" clId="{ECA2D518-94D8-4EC0-AC87-8040A3F70B41}" dt="2024-12-16T14:37:18.641" v="379" actId="1076"/>
          <ac:spMkLst>
            <pc:docMk/>
            <pc:sldMk cId="196616136" sldId="278"/>
            <ac:spMk id="2" creationId="{00000000-0000-0000-0000-000000000000}"/>
          </ac:spMkLst>
        </pc:spChg>
        <pc:spChg chg="mod">
          <ac:chgData name="Veronica Sagyaman" userId="41672d21-0f22-4a0c-be57-e92358a52c17" providerId="ADAL" clId="{ECA2D518-94D8-4EC0-AC87-8040A3F70B41}" dt="2024-12-16T14:37:06.969" v="374" actId="404"/>
          <ac:spMkLst>
            <pc:docMk/>
            <pc:sldMk cId="196616136" sldId="278"/>
            <ac:spMk id="3" creationId="{00000000-0000-0000-0000-000000000000}"/>
          </ac:spMkLst>
        </pc:spChg>
      </pc:sldChg>
      <pc:sldChg chg="modSp mod">
        <pc:chgData name="Veronica Sagyaman" userId="41672d21-0f22-4a0c-be57-e92358a52c17" providerId="ADAL" clId="{ECA2D518-94D8-4EC0-AC87-8040A3F70B41}" dt="2024-12-16T14:34:02.045" v="354" actId="404"/>
        <pc:sldMkLst>
          <pc:docMk/>
          <pc:sldMk cId="1072357301" sldId="280"/>
        </pc:sldMkLst>
        <pc:spChg chg="mod">
          <ac:chgData name="Veronica Sagyaman" userId="41672d21-0f22-4a0c-be57-e92358a52c17" providerId="ADAL" clId="{ECA2D518-94D8-4EC0-AC87-8040A3F70B41}" dt="2024-12-16T14:33:16.873" v="343" actId="1076"/>
          <ac:spMkLst>
            <pc:docMk/>
            <pc:sldMk cId="1072357301" sldId="280"/>
            <ac:spMk id="3" creationId="{00000000-0000-0000-0000-000000000000}"/>
          </ac:spMkLst>
        </pc:spChg>
        <pc:spChg chg="mod">
          <ac:chgData name="Veronica Sagyaman" userId="41672d21-0f22-4a0c-be57-e92358a52c17" providerId="ADAL" clId="{ECA2D518-94D8-4EC0-AC87-8040A3F70B41}" dt="2024-12-16T14:34:02.045" v="354" actId="404"/>
          <ac:spMkLst>
            <pc:docMk/>
            <pc:sldMk cId="1072357301" sldId="280"/>
            <ac:spMk id="5" creationId="{00000000-0000-0000-0000-000000000000}"/>
          </ac:spMkLst>
        </pc:spChg>
        <pc:graphicFrameChg chg="mod modGraphic">
          <ac:chgData name="Veronica Sagyaman" userId="41672d21-0f22-4a0c-be57-e92358a52c17" providerId="ADAL" clId="{ECA2D518-94D8-4EC0-AC87-8040A3F70B41}" dt="2024-12-16T14:33:36.688" v="349" actId="20577"/>
          <ac:graphicFrameMkLst>
            <pc:docMk/>
            <pc:sldMk cId="1072357301" sldId="280"/>
            <ac:graphicFrameMk id="2" creationId="{00000000-0000-0000-0000-000000000000}"/>
          </ac:graphicFrameMkLst>
        </pc:graphicFrameChg>
      </pc:sldChg>
      <pc:sldChg chg="modSp mod">
        <pc:chgData name="Veronica Sagyaman" userId="41672d21-0f22-4a0c-be57-e92358a52c17" providerId="ADAL" clId="{ECA2D518-94D8-4EC0-AC87-8040A3F70B41}" dt="2024-12-16T14:39:05.132" v="408" actId="14100"/>
        <pc:sldMkLst>
          <pc:docMk/>
          <pc:sldMk cId="2009477724" sldId="281"/>
        </pc:sldMkLst>
        <pc:spChg chg="mod">
          <ac:chgData name="Veronica Sagyaman" userId="41672d21-0f22-4a0c-be57-e92358a52c17" providerId="ADAL" clId="{ECA2D518-94D8-4EC0-AC87-8040A3F70B41}" dt="2024-12-16T14:39:05.132" v="408" actId="14100"/>
          <ac:spMkLst>
            <pc:docMk/>
            <pc:sldMk cId="2009477724" sldId="281"/>
            <ac:spMk id="2" creationId="{00000000-0000-0000-0000-000000000000}"/>
          </ac:spMkLst>
        </pc:spChg>
        <pc:spChg chg="mod">
          <ac:chgData name="Veronica Sagyaman" userId="41672d21-0f22-4a0c-be57-e92358a52c17" providerId="ADAL" clId="{ECA2D518-94D8-4EC0-AC87-8040A3F70B41}" dt="2024-12-16T14:38:59.646" v="405" actId="2711"/>
          <ac:spMkLst>
            <pc:docMk/>
            <pc:sldMk cId="2009477724" sldId="281"/>
            <ac:spMk id="3" creationId="{00000000-0000-0000-0000-000000000000}"/>
          </ac:spMkLst>
        </pc:spChg>
      </pc:sldChg>
      <pc:sldChg chg="modSp mod">
        <pc:chgData name="Veronica Sagyaman" userId="41672d21-0f22-4a0c-be57-e92358a52c17" providerId="ADAL" clId="{ECA2D518-94D8-4EC0-AC87-8040A3F70B41}" dt="2024-12-16T14:39:57.141" v="421" actId="1076"/>
        <pc:sldMkLst>
          <pc:docMk/>
          <pc:sldMk cId="262437661" sldId="282"/>
        </pc:sldMkLst>
        <pc:spChg chg="mod">
          <ac:chgData name="Veronica Sagyaman" userId="41672d21-0f22-4a0c-be57-e92358a52c17" providerId="ADAL" clId="{ECA2D518-94D8-4EC0-AC87-8040A3F70B41}" dt="2024-12-16T14:39:32.538" v="414" actId="14100"/>
          <ac:spMkLst>
            <pc:docMk/>
            <pc:sldMk cId="262437661" sldId="282"/>
            <ac:spMk id="2" creationId="{00000000-0000-0000-0000-000000000000}"/>
          </ac:spMkLst>
        </pc:spChg>
        <pc:spChg chg="mod">
          <ac:chgData name="Veronica Sagyaman" userId="41672d21-0f22-4a0c-be57-e92358a52c17" providerId="ADAL" clId="{ECA2D518-94D8-4EC0-AC87-8040A3F70B41}" dt="2024-12-16T14:39:13.653" v="409" actId="2711"/>
          <ac:spMkLst>
            <pc:docMk/>
            <pc:sldMk cId="262437661" sldId="282"/>
            <ac:spMk id="3" creationId="{00000000-0000-0000-0000-000000000000}"/>
          </ac:spMkLst>
        </pc:spChg>
        <pc:spChg chg="mod">
          <ac:chgData name="Veronica Sagyaman" userId="41672d21-0f22-4a0c-be57-e92358a52c17" providerId="ADAL" clId="{ECA2D518-94D8-4EC0-AC87-8040A3F70B41}" dt="2024-12-16T14:39:57.141" v="421" actId="1076"/>
          <ac:spMkLst>
            <pc:docMk/>
            <pc:sldMk cId="262437661" sldId="282"/>
            <ac:spMk id="5" creationId="{00000000-0000-0000-0000-000000000000}"/>
          </ac:spMkLst>
        </pc:spChg>
        <pc:graphicFrameChg chg="mod">
          <ac:chgData name="Veronica Sagyaman" userId="41672d21-0f22-4a0c-be57-e92358a52c17" providerId="ADAL" clId="{ECA2D518-94D8-4EC0-AC87-8040A3F70B41}" dt="2024-12-16T14:39:37.235" v="415" actId="1076"/>
          <ac:graphicFrameMkLst>
            <pc:docMk/>
            <pc:sldMk cId="262437661" sldId="282"/>
            <ac:graphicFrameMk id="4" creationId="{00000000-0000-0000-0000-000000000000}"/>
          </ac:graphicFrameMkLst>
        </pc:graphicFrameChg>
      </pc:sldChg>
      <pc:sldChg chg="modSp mod">
        <pc:chgData name="Veronica Sagyaman" userId="41672d21-0f22-4a0c-be57-e92358a52c17" providerId="ADAL" clId="{ECA2D518-94D8-4EC0-AC87-8040A3F70B41}" dt="2024-12-16T14:41:02.937" v="438" actId="1076"/>
        <pc:sldMkLst>
          <pc:docMk/>
          <pc:sldMk cId="3147586110" sldId="283"/>
        </pc:sldMkLst>
        <pc:spChg chg="mod">
          <ac:chgData name="Veronica Sagyaman" userId="41672d21-0f22-4a0c-be57-e92358a52c17" providerId="ADAL" clId="{ECA2D518-94D8-4EC0-AC87-8040A3F70B41}" dt="2024-12-16T14:40:32.283" v="428" actId="2711"/>
          <ac:spMkLst>
            <pc:docMk/>
            <pc:sldMk cId="3147586110" sldId="283"/>
            <ac:spMk id="2" creationId="{00000000-0000-0000-0000-000000000000}"/>
          </ac:spMkLst>
        </pc:spChg>
        <pc:spChg chg="mod">
          <ac:chgData name="Veronica Sagyaman" userId="41672d21-0f22-4a0c-be57-e92358a52c17" providerId="ADAL" clId="{ECA2D518-94D8-4EC0-AC87-8040A3F70B41}" dt="2024-12-16T14:40:02.362" v="422" actId="2711"/>
          <ac:spMkLst>
            <pc:docMk/>
            <pc:sldMk cId="3147586110" sldId="283"/>
            <ac:spMk id="3" creationId="{00000000-0000-0000-0000-000000000000}"/>
          </ac:spMkLst>
        </pc:spChg>
        <pc:spChg chg="mod">
          <ac:chgData name="Veronica Sagyaman" userId="41672d21-0f22-4a0c-be57-e92358a52c17" providerId="ADAL" clId="{ECA2D518-94D8-4EC0-AC87-8040A3F70B41}" dt="2024-12-16T14:41:02.937" v="438" actId="1076"/>
          <ac:spMkLst>
            <pc:docMk/>
            <pc:sldMk cId="3147586110" sldId="283"/>
            <ac:spMk id="7" creationId="{00000000-0000-0000-0000-000000000000}"/>
          </ac:spMkLst>
        </pc:spChg>
        <pc:graphicFrameChg chg="mod">
          <ac:chgData name="Veronica Sagyaman" userId="41672d21-0f22-4a0c-be57-e92358a52c17" providerId="ADAL" clId="{ECA2D518-94D8-4EC0-AC87-8040A3F70B41}" dt="2024-12-16T14:40:40.627" v="430" actId="255"/>
          <ac:graphicFrameMkLst>
            <pc:docMk/>
            <pc:sldMk cId="3147586110" sldId="283"/>
            <ac:graphicFrameMk id="5" creationId="{00000000-0000-0000-0000-000000000000}"/>
          </ac:graphicFrameMkLst>
        </pc:graphicFrameChg>
      </pc:sldChg>
      <pc:sldChg chg="modSp mod">
        <pc:chgData name="Veronica Sagyaman" userId="41672d21-0f22-4a0c-be57-e92358a52c17" providerId="ADAL" clId="{ECA2D518-94D8-4EC0-AC87-8040A3F70B41}" dt="2024-12-16T14:44:16.960" v="520" actId="14100"/>
        <pc:sldMkLst>
          <pc:docMk/>
          <pc:sldMk cId="1649995929" sldId="285"/>
        </pc:sldMkLst>
        <pc:spChg chg="mod">
          <ac:chgData name="Veronica Sagyaman" userId="41672d21-0f22-4a0c-be57-e92358a52c17" providerId="ADAL" clId="{ECA2D518-94D8-4EC0-AC87-8040A3F70B41}" dt="2024-12-16T14:44:16.960" v="520" actId="14100"/>
          <ac:spMkLst>
            <pc:docMk/>
            <pc:sldMk cId="1649995929" sldId="285"/>
            <ac:spMk id="2" creationId="{E444DF7E-531B-472F-B53B-899BACAA6B19}"/>
          </ac:spMkLst>
        </pc:spChg>
        <pc:spChg chg="mod">
          <ac:chgData name="Veronica Sagyaman" userId="41672d21-0f22-4a0c-be57-e92358a52c17" providerId="ADAL" clId="{ECA2D518-94D8-4EC0-AC87-8040A3F70B41}" dt="2024-12-16T14:43:48.828" v="503" actId="2711"/>
          <ac:spMkLst>
            <pc:docMk/>
            <pc:sldMk cId="1649995929" sldId="285"/>
            <ac:spMk id="3" creationId="{5B1C27EB-0F62-46DE-A8EE-4F99184BE1F3}"/>
          </ac:spMkLst>
        </pc:spChg>
      </pc:sldChg>
      <pc:sldChg chg="addSp delSp modSp new mod">
        <pc:chgData name="Veronica Sagyaman" userId="41672d21-0f22-4a0c-be57-e92358a52c17" providerId="ADAL" clId="{ECA2D518-94D8-4EC0-AC87-8040A3F70B41}" dt="2024-12-16T14:22:19.605" v="46" actId="20577"/>
        <pc:sldMkLst>
          <pc:docMk/>
          <pc:sldMk cId="727385984" sldId="286"/>
        </pc:sldMkLst>
        <pc:spChg chg="mod">
          <ac:chgData name="Veronica Sagyaman" userId="41672d21-0f22-4a0c-be57-e92358a52c17" providerId="ADAL" clId="{ECA2D518-94D8-4EC0-AC87-8040A3F70B41}" dt="2024-12-16T14:22:19.605" v="46" actId="20577"/>
          <ac:spMkLst>
            <pc:docMk/>
            <pc:sldMk cId="727385984" sldId="286"/>
            <ac:spMk id="2" creationId="{C6AA4C45-07B2-B824-EC96-1E0849694A8A}"/>
          </ac:spMkLst>
        </pc:spChg>
        <pc:spChg chg="add mod">
          <ac:chgData name="Veronica Sagyaman" userId="41672d21-0f22-4a0c-be57-e92358a52c17" providerId="ADAL" clId="{ECA2D518-94D8-4EC0-AC87-8040A3F70B41}" dt="2024-12-16T14:22:08.328" v="39"/>
          <ac:spMkLst>
            <pc:docMk/>
            <pc:sldMk cId="727385984" sldId="286"/>
            <ac:spMk id="4" creationId="{459B2DCB-BB06-3151-F310-F6ACA7A6B522}"/>
          </ac:spMkLst>
        </pc:spChg>
      </pc:sldChg>
      <pc:sldChg chg="modSp add mod modNotesTx">
        <pc:chgData name="Veronica Sagyaman" userId="41672d21-0f22-4a0c-be57-e92358a52c17" providerId="ADAL" clId="{ECA2D518-94D8-4EC0-AC87-8040A3F70B41}" dt="2024-12-16T14:30:34.185" v="318" actId="404"/>
        <pc:sldMkLst>
          <pc:docMk/>
          <pc:sldMk cId="3387211885" sldId="287"/>
        </pc:sldMkLst>
        <pc:spChg chg="mod">
          <ac:chgData name="Veronica Sagyaman" userId="41672d21-0f22-4a0c-be57-e92358a52c17" providerId="ADAL" clId="{ECA2D518-94D8-4EC0-AC87-8040A3F70B41}" dt="2024-12-16T14:28:19.478" v="242" actId="20577"/>
          <ac:spMkLst>
            <pc:docMk/>
            <pc:sldMk cId="3387211885" sldId="287"/>
            <ac:spMk id="6" creationId="{1EB0648F-1175-15DD-B7B7-6D35CE414CAF}"/>
          </ac:spMkLst>
        </pc:spChg>
        <pc:spChg chg="mod">
          <ac:chgData name="Veronica Sagyaman" userId="41672d21-0f22-4a0c-be57-e92358a52c17" providerId="ADAL" clId="{ECA2D518-94D8-4EC0-AC87-8040A3F70B41}" dt="2024-12-16T14:29:46.215" v="280" actId="255"/>
          <ac:spMkLst>
            <pc:docMk/>
            <pc:sldMk cId="3387211885" sldId="287"/>
            <ac:spMk id="8" creationId="{1B598B67-0C66-5F80-2D04-89BAB481D54C}"/>
          </ac:spMkLst>
        </pc:spChg>
        <pc:graphicFrameChg chg="mod modGraphic">
          <ac:chgData name="Veronica Sagyaman" userId="41672d21-0f22-4a0c-be57-e92358a52c17" providerId="ADAL" clId="{ECA2D518-94D8-4EC0-AC87-8040A3F70B41}" dt="2024-12-16T14:30:34.185" v="318" actId="404"/>
          <ac:graphicFrameMkLst>
            <pc:docMk/>
            <pc:sldMk cId="3387211885" sldId="287"/>
            <ac:graphicFrameMk id="12" creationId="{5D939648-6F3B-A3E6-E5F9-0459F7816C36}"/>
          </ac:graphicFrameMkLst>
        </pc:graphicFrameChg>
      </pc:sldChg>
      <pc:sldMasterChg chg="modSldLayout">
        <pc:chgData name="Veronica Sagyaman" userId="41672d21-0f22-4a0c-be57-e92358a52c17" providerId="ADAL" clId="{ECA2D518-94D8-4EC0-AC87-8040A3F70B41}" dt="2024-12-16T13:05:28.965" v="16"/>
        <pc:sldMasterMkLst>
          <pc:docMk/>
          <pc:sldMasterMk cId="2133564118" sldId="2147483648"/>
        </pc:sldMasterMkLst>
        <pc:sldLayoutChg chg="addSp delSp modSp mod">
          <pc:chgData name="Veronica Sagyaman" userId="41672d21-0f22-4a0c-be57-e92358a52c17" providerId="ADAL" clId="{ECA2D518-94D8-4EC0-AC87-8040A3F70B41}" dt="2024-12-16T13:05:02.037" v="7" actId="14100"/>
          <pc:sldLayoutMkLst>
            <pc:docMk/>
            <pc:sldMasterMk cId="2133564118" sldId="2147483648"/>
            <pc:sldLayoutMk cId="548490688" sldId="2147483649"/>
          </pc:sldLayoutMkLst>
          <pc:picChg chg="add mod">
            <ac:chgData name="Veronica Sagyaman" userId="41672d21-0f22-4a0c-be57-e92358a52c17" providerId="ADAL" clId="{ECA2D518-94D8-4EC0-AC87-8040A3F70B41}" dt="2024-12-16T13:05:02.037" v="7" actId="14100"/>
            <ac:picMkLst>
              <pc:docMk/>
              <pc:sldMasterMk cId="2133564118" sldId="2147483648"/>
              <pc:sldLayoutMk cId="548490688" sldId="2147483649"/>
              <ac:picMk id="4" creationId="{E086D3A9-32F0-E59F-C911-2B48EBB1BE07}"/>
            </ac:picMkLst>
          </pc:picChg>
        </pc:sldLayoutChg>
        <pc:sldLayoutChg chg="addSp delSp modSp mod">
          <pc:chgData name="Veronica Sagyaman" userId="41672d21-0f22-4a0c-be57-e92358a52c17" providerId="ADAL" clId="{ECA2D518-94D8-4EC0-AC87-8040A3F70B41}" dt="2024-12-16T13:05:24.759" v="14"/>
          <pc:sldLayoutMkLst>
            <pc:docMk/>
            <pc:sldMasterMk cId="2133564118" sldId="2147483648"/>
            <pc:sldLayoutMk cId="4196980020" sldId="2147483651"/>
          </pc:sldLayoutMkLst>
          <pc:picChg chg="add mod">
            <ac:chgData name="Veronica Sagyaman" userId="41672d21-0f22-4a0c-be57-e92358a52c17" providerId="ADAL" clId="{ECA2D518-94D8-4EC0-AC87-8040A3F70B41}" dt="2024-12-16T13:05:24.759" v="14"/>
            <ac:picMkLst>
              <pc:docMk/>
              <pc:sldMasterMk cId="2133564118" sldId="2147483648"/>
              <pc:sldLayoutMk cId="4196980020" sldId="2147483651"/>
              <ac:picMk id="5" creationId="{D790E39C-2CFB-3A33-0AC2-05D3DF321A68}"/>
            </ac:picMkLst>
          </pc:picChg>
        </pc:sldLayoutChg>
        <pc:sldLayoutChg chg="addSp delSp modSp mod">
          <pc:chgData name="Veronica Sagyaman" userId="41672d21-0f22-4a0c-be57-e92358a52c17" providerId="ADAL" clId="{ECA2D518-94D8-4EC0-AC87-8040A3F70B41}" dt="2024-12-16T13:05:28.965" v="16"/>
          <pc:sldLayoutMkLst>
            <pc:docMk/>
            <pc:sldMasterMk cId="2133564118" sldId="2147483648"/>
            <pc:sldLayoutMk cId="4125936450" sldId="2147483652"/>
          </pc:sldLayoutMkLst>
          <pc:picChg chg="add mod">
            <ac:chgData name="Veronica Sagyaman" userId="41672d21-0f22-4a0c-be57-e92358a52c17" providerId="ADAL" clId="{ECA2D518-94D8-4EC0-AC87-8040A3F70B41}" dt="2024-12-16T13:05:28.965" v="16"/>
            <ac:picMkLst>
              <pc:docMk/>
              <pc:sldMasterMk cId="2133564118" sldId="2147483648"/>
              <pc:sldLayoutMk cId="4125936450" sldId="2147483652"/>
              <ac:picMk id="7" creationId="{38478016-7457-F703-7FFB-0A623067FBC6}"/>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custT="1"/>
      <dgm:spPr>
        <a:solidFill>
          <a:srgbClr val="0D0D58"/>
        </a:solidFill>
      </dgm:spPr>
      <dgm:t>
        <a:bodyPr/>
        <a:lstStyle/>
        <a:p>
          <a:r>
            <a:rPr lang="en-GB" sz="1100" dirty="0">
              <a:latin typeface="Montserrat" panose="00000500000000000000" pitchFamily="50" charset="0"/>
            </a:rPr>
            <a:t>Procedures</a:t>
          </a:r>
          <a:endParaRPr lang="en-GB" sz="900" dirty="0">
            <a:latin typeface="Montserrat" panose="00000500000000000000" pitchFamily="50" charset="0"/>
          </a:endParaRP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5F0BA35A-1CF7-4FE5-97EF-B3DACE7E4BE8}">
      <dgm:prSet phldrT="[Text]"/>
      <dgm:spPr>
        <a:solidFill>
          <a:srgbClr val="0D0D58"/>
        </a:solidFill>
      </dgm:spPr>
      <dgm:t>
        <a:bodyPr/>
        <a:lstStyle/>
        <a:p>
          <a:r>
            <a:rPr lang="en-GB" dirty="0">
              <a:latin typeface="Montserrat" panose="00000500000000000000" pitchFamily="50" charset="0"/>
            </a:rPr>
            <a:t>Frameworks and legality of consent. Communications</a:t>
          </a:r>
        </a:p>
      </dgm:t>
    </dgm:pt>
    <dgm:pt modelId="{CFC776F0-2374-4E9F-851B-4D62357E20FA}" type="parTrans" cxnId="{6D1980DC-63CF-4605-BAF1-0022081FA46C}">
      <dgm:prSet/>
      <dgm:spPr>
        <a:solidFill>
          <a:srgbClr val="11A7F2"/>
        </a:solidFill>
      </dgm:spPr>
      <dgm:t>
        <a:bodyPr/>
        <a:lstStyle/>
        <a:p>
          <a:endParaRPr lang="en-GB">
            <a:latin typeface="Montserrat" panose="00000500000000000000" pitchFamily="50" charset="0"/>
          </a:endParaRP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F0B1F828-DBD3-4C87-86C1-5582A80577B6}">
      <dgm:prSet phldrT="[Text]"/>
      <dgm:spPr>
        <a:solidFill>
          <a:srgbClr val="0D0D58"/>
        </a:solidFill>
      </dgm:spPr>
      <dgm:t>
        <a:bodyPr/>
        <a:lstStyle/>
        <a:p>
          <a:r>
            <a:rPr lang="en-GB" dirty="0">
              <a:latin typeface="Montserrat" panose="00000500000000000000" pitchFamily="50" charset="0"/>
            </a:rPr>
            <a:t>Using medical devices and equipment safely</a:t>
          </a:r>
        </a:p>
      </dgm:t>
    </dgm:pt>
    <dgm:pt modelId="{AA422789-75A0-41CB-B5EB-69C5B051D772}" type="parTrans" cxnId="{75749DDD-44D4-497F-9999-E47BB9F1B1EC}">
      <dgm:prSet/>
      <dgm:spPr>
        <a:solidFill>
          <a:srgbClr val="11A7F2"/>
        </a:solidFill>
      </dgm:spPr>
      <dgm:t>
        <a:bodyPr/>
        <a:lstStyle/>
        <a:p>
          <a:endParaRPr lang="en-GB">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DC98317D-1552-4FA7-B2DA-9C3A40F58360}">
      <dgm:prSet phldrT="[Text]"/>
      <dgm:spPr>
        <a:solidFill>
          <a:srgbClr val="0D0D58"/>
        </a:solidFill>
      </dgm:spPr>
      <dgm:t>
        <a:bodyPr/>
        <a:lstStyle/>
        <a:p>
          <a:r>
            <a:rPr lang="en-GB" dirty="0">
              <a:latin typeface="Montserrat" panose="00000500000000000000" pitchFamily="50" charset="0"/>
            </a:rPr>
            <a:t>Infection control</a:t>
          </a:r>
        </a:p>
      </dgm:t>
    </dgm:pt>
    <dgm:pt modelId="{A00B7FEB-6F68-41A0-8554-C7E69270B9E6}" type="parTrans" cxnId="{57F4C3CB-B7E7-4BD8-8B3E-865868B0064C}">
      <dgm:prSet/>
      <dgm:spPr>
        <a:solidFill>
          <a:srgbClr val="11A7F2"/>
        </a:solidFill>
      </dgm:spPr>
      <dgm:t>
        <a:bodyPr/>
        <a:lstStyle/>
        <a:p>
          <a:endParaRPr lang="en-GB">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dgm:spPr>
        <a:solidFill>
          <a:srgbClr val="0D0D58"/>
        </a:solidFill>
      </dgm:spPr>
      <dgm:t>
        <a:bodyPr/>
        <a:lstStyle/>
        <a:p>
          <a:r>
            <a:rPr lang="en-GB" dirty="0">
              <a:latin typeface="Montserrat" panose="00000500000000000000" pitchFamily="50" charset="0"/>
            </a:rPr>
            <a:t>History taking, diagnosis and medical management</a:t>
          </a:r>
        </a:p>
      </dgm:t>
    </dgm:pt>
    <dgm:pt modelId="{B374411D-7C1C-4457-9F91-E011FBA516A2}" type="parTrans" cxnId="{C14F1265-0C2E-493C-9DEC-A09D85F06DBC}">
      <dgm:prSet/>
      <dgm:spPr>
        <a:solidFill>
          <a:srgbClr val="11A7F2"/>
        </a:solidFill>
      </dgm:spPr>
      <dgm:t>
        <a:bodyPr/>
        <a:lstStyle/>
        <a:p>
          <a:endParaRPr lang="en-GB">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29362" custScaleY="103579"/>
      <dgm:spPr/>
    </dgm:pt>
    <dgm:pt modelId="{6AC3592F-5DD9-41CC-9BC8-2CB760911109}" type="pres">
      <dgm:prSet presAssocID="{CFC776F0-2374-4E9F-851B-4D62357E20FA}" presName="parTrans" presStyleLbl="sibTrans2D1" presStyleIdx="0" presStyleCnt="4"/>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custRadScaleRad="114623" custRadScaleInc="-1802">
        <dgm:presLayoutVars>
          <dgm:bulletEnabled val="1"/>
        </dgm:presLayoutVars>
      </dgm:prSet>
      <dgm:spPr/>
    </dgm:pt>
    <dgm:pt modelId="{E4F45D4C-374B-48C9-B453-E3DAE422AA17}" type="pres">
      <dgm:prSet presAssocID="{A00B7FEB-6F68-41A0-8554-C7E69270B9E6}" presName="parTrans" presStyleLbl="sibTrans2D1" presStyleIdx="2" presStyleCnt="4"/>
      <dgm:spPr/>
    </dgm:pt>
    <dgm:pt modelId="{4D43A1C1-54EF-4F1A-9B74-1401F9C6D2AE}" type="pres">
      <dgm:prSet presAssocID="{A00B7FEB-6F68-41A0-8554-C7E69270B9E6}" presName="connectorText" presStyleLbl="sibTrans2D1" presStyleIdx="2" presStyleCnt="4"/>
      <dgm:spPr/>
    </dgm:pt>
    <dgm:pt modelId="{E68CA298-4844-41CF-A5DD-C4FF688087DF}" type="pres">
      <dgm:prSet presAssocID="{DC98317D-1552-4FA7-B2DA-9C3A40F58360}" presName="node" presStyleLbl="node1" presStyleIdx="2" presStyleCnt="4">
        <dgm:presLayoutVars>
          <dgm:bulletEnabled val="1"/>
        </dgm:presLayoutVars>
      </dgm:prSet>
      <dgm:spPr/>
    </dgm:pt>
    <dgm:pt modelId="{5C60B9E4-529C-46B3-9BC0-F7E7C9969CB8}" type="pres">
      <dgm:prSet presAssocID="{B374411D-7C1C-4457-9F91-E011FBA516A2}" presName="parTrans" presStyleLbl="sibTrans2D1" presStyleIdx="3" presStyleCnt="4"/>
      <dgm:spPr/>
    </dgm:pt>
    <dgm:pt modelId="{6B23DF3F-D5D7-4A32-AA9D-F2A68F72E0A6}" type="pres">
      <dgm:prSet presAssocID="{B374411D-7C1C-4457-9F91-E011FBA516A2}" presName="connectorText" presStyleLbl="sibTrans2D1" presStyleIdx="3" presStyleCnt="4"/>
      <dgm:spPr/>
    </dgm:pt>
    <dgm:pt modelId="{E10ABC83-E4C9-4AC5-A493-67F508FAE695}" type="pres">
      <dgm:prSet presAssocID="{15D1CF7A-4CD8-479E-A64D-3910BB7109D4}" presName="node" presStyleLbl="node1" presStyleIdx="3" presStyleCnt="4" custRadScaleRad="114450" custRadScaleInc="-3192">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D25D3315-B46D-4EF8-BCB9-A0975D935BA5}" type="presOf" srcId="{AA422789-75A0-41CB-B5EB-69C5B051D772}" destId="{26ADD696-9CA9-4E15-94AB-55F7D9BDE0F5}" srcOrd="0" destOrd="0" presId="urn:microsoft.com/office/officeart/2005/8/layout/radial5"/>
    <dgm:cxn modelId="{7FECC31A-2CB7-4D30-AE2B-A0CD243CA746}" type="presOf" srcId="{CFC776F0-2374-4E9F-851B-4D62357E20FA}" destId="{01206ACC-5228-454E-879E-04D5F95B7811}" srcOrd="1" destOrd="0" presId="urn:microsoft.com/office/officeart/2005/8/layout/radial5"/>
    <dgm:cxn modelId="{7028161B-D6B3-403E-8B4F-A36D7D612903}" type="presOf" srcId="{B374411D-7C1C-4457-9F91-E011FBA516A2}" destId="{6B23DF3F-D5D7-4A32-AA9D-F2A68F72E0A6}" srcOrd="1" destOrd="0" presId="urn:microsoft.com/office/officeart/2005/8/layout/radial5"/>
    <dgm:cxn modelId="{5323DD25-1299-4006-966C-9DD686EFE5C4}" type="presOf" srcId="{F0B1F828-DBD3-4C87-86C1-5582A80577B6}" destId="{284F447A-5636-40EC-B484-1D9C89F3A8DA}" srcOrd="0" destOrd="0" presId="urn:microsoft.com/office/officeart/2005/8/layout/radial5"/>
    <dgm:cxn modelId="{AE3E7E2D-F2DC-4B2F-A86F-9BA3B3AECBBA}" type="presOf" srcId="{A00B7FEB-6F68-41A0-8554-C7E69270B9E6}" destId="{4D43A1C1-54EF-4F1A-9B74-1401F9C6D2AE}" srcOrd="1" destOrd="0" presId="urn:microsoft.com/office/officeart/2005/8/layout/radial5"/>
    <dgm:cxn modelId="{8E82DF2F-CF85-417F-B24B-4BD9606E66A9}" type="presOf" srcId="{A00B7FEB-6F68-41A0-8554-C7E69270B9E6}" destId="{E4F45D4C-374B-48C9-B453-E3DAE422AA17}" srcOrd="0" destOrd="0" presId="urn:microsoft.com/office/officeart/2005/8/layout/radial5"/>
    <dgm:cxn modelId="{22407835-33BA-4D56-B16B-AE4CC03B4805}" type="presOf" srcId="{AA422789-75A0-41CB-B5EB-69C5B051D772}" destId="{C0350EB3-7477-4A8C-9D3F-A84850DA5E70}" srcOrd="1" destOrd="0" presId="urn:microsoft.com/office/officeart/2005/8/layout/radial5"/>
    <dgm:cxn modelId="{C14F1265-0C2E-493C-9DEC-A09D85F06DBC}" srcId="{E92ABECB-6413-4D86-93AB-A43472DF290C}" destId="{15D1CF7A-4CD8-479E-A64D-3910BB7109D4}" srcOrd="3" destOrd="0" parTransId="{B374411D-7C1C-4457-9F91-E011FBA516A2}" sibTransId="{6E50068E-C113-43B5-BD32-2C4B7AB0D610}"/>
    <dgm:cxn modelId="{6ABDA44A-E7E7-42A4-B772-AC5DA8DD42F3}" type="presOf" srcId="{B374411D-7C1C-4457-9F91-E011FBA516A2}" destId="{5C60B9E4-529C-46B3-9BC0-F7E7C9969CB8}" srcOrd="0" destOrd="0" presId="urn:microsoft.com/office/officeart/2005/8/layout/radial5"/>
    <dgm:cxn modelId="{41F4D36C-6B64-46C9-ADBF-1C360F8A138B}" type="presOf" srcId="{5F0BA35A-1CF7-4FE5-97EF-B3DACE7E4BE8}" destId="{040B18CC-23B0-40C2-BB39-48BD89154045}" srcOrd="0" destOrd="0" presId="urn:microsoft.com/office/officeart/2005/8/layout/radial5"/>
    <dgm:cxn modelId="{5A155678-39BF-454F-BBFA-B235513C3E93}" type="presOf" srcId="{CFC776F0-2374-4E9F-851B-4D62357E20FA}" destId="{6AC3592F-5DD9-41CC-9BC8-2CB760911109}"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FBF728AF-B28C-433B-9985-407300D135C1}" type="presOf" srcId="{DC98317D-1552-4FA7-B2DA-9C3A40F58360}" destId="{E68CA298-4844-41CF-A5DD-C4FF688087DF}" srcOrd="0" destOrd="0" presId="urn:microsoft.com/office/officeart/2005/8/layout/radial5"/>
    <dgm:cxn modelId="{B4D766C4-BA41-42FF-AC8F-DD3318D696F6}" type="presOf" srcId="{15D1CF7A-4CD8-479E-A64D-3910BB7109D4}" destId="{E10ABC83-E4C9-4AC5-A493-67F508FAE695}" srcOrd="0" destOrd="0" presId="urn:microsoft.com/office/officeart/2005/8/layout/radial5"/>
    <dgm:cxn modelId="{57F4C3CB-B7E7-4BD8-8B3E-865868B0064C}" srcId="{E92ABECB-6413-4D86-93AB-A43472DF290C}" destId="{DC98317D-1552-4FA7-B2DA-9C3A40F58360}" srcOrd="2" destOrd="0" parTransId="{A00B7FEB-6F68-41A0-8554-C7E69270B9E6}" sibTransId="{41C7FBB1-6730-43F3-8EF2-68B795D02A64}"/>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0F0034F7-54C4-4C86-A150-688F8FA9F0B5}" type="presParOf" srcId="{51F812BE-D005-4D53-BC69-776A5E95C212}" destId="{F4F51878-E40E-4229-BE29-747504F9533C}" srcOrd="0" destOrd="0" presId="urn:microsoft.com/office/officeart/2005/8/layout/radial5"/>
    <dgm:cxn modelId="{E379731E-4E25-4178-B095-5658A5EE5EE3}" type="presParOf" srcId="{51F812BE-D005-4D53-BC69-776A5E95C212}" destId="{6AC3592F-5DD9-41CC-9BC8-2CB760911109}" srcOrd="1" destOrd="0" presId="urn:microsoft.com/office/officeart/2005/8/layout/radial5"/>
    <dgm:cxn modelId="{01CF0B49-3497-45B2-B780-F3EBF66DA2F4}" type="presParOf" srcId="{6AC3592F-5DD9-41CC-9BC8-2CB760911109}" destId="{01206ACC-5228-454E-879E-04D5F95B7811}" srcOrd="0" destOrd="0" presId="urn:microsoft.com/office/officeart/2005/8/layout/radial5"/>
    <dgm:cxn modelId="{012D3847-1F78-4142-B225-8E8EE0A2178C}" type="presParOf" srcId="{51F812BE-D005-4D53-BC69-776A5E95C212}" destId="{040B18CC-23B0-40C2-BB39-48BD89154045}" srcOrd="2" destOrd="0" presId="urn:microsoft.com/office/officeart/2005/8/layout/radial5"/>
    <dgm:cxn modelId="{69B52661-8588-4B6B-83B1-3AD326E6F44A}" type="presParOf" srcId="{51F812BE-D005-4D53-BC69-776A5E95C212}" destId="{26ADD696-9CA9-4E15-94AB-55F7D9BDE0F5}" srcOrd="3" destOrd="0" presId="urn:microsoft.com/office/officeart/2005/8/layout/radial5"/>
    <dgm:cxn modelId="{6CFAE0D9-935D-4A48-9398-536412B288A7}" type="presParOf" srcId="{26ADD696-9CA9-4E15-94AB-55F7D9BDE0F5}" destId="{C0350EB3-7477-4A8C-9D3F-A84850DA5E70}" srcOrd="0" destOrd="0" presId="urn:microsoft.com/office/officeart/2005/8/layout/radial5"/>
    <dgm:cxn modelId="{7185E327-A146-4D94-8546-70C6A1EC7536}" type="presParOf" srcId="{51F812BE-D005-4D53-BC69-776A5E95C212}" destId="{284F447A-5636-40EC-B484-1D9C89F3A8DA}" srcOrd="4" destOrd="0" presId="urn:microsoft.com/office/officeart/2005/8/layout/radial5"/>
    <dgm:cxn modelId="{C584C0DB-287B-436C-8CD9-0998667FFA5F}" type="presParOf" srcId="{51F812BE-D005-4D53-BC69-776A5E95C212}" destId="{E4F45D4C-374B-48C9-B453-E3DAE422AA17}" srcOrd="5" destOrd="0" presId="urn:microsoft.com/office/officeart/2005/8/layout/radial5"/>
    <dgm:cxn modelId="{265047C6-1D52-4A58-82E6-CD95DE349D26}" type="presParOf" srcId="{E4F45D4C-374B-48C9-B453-E3DAE422AA17}" destId="{4D43A1C1-54EF-4F1A-9B74-1401F9C6D2AE}" srcOrd="0" destOrd="0" presId="urn:microsoft.com/office/officeart/2005/8/layout/radial5"/>
    <dgm:cxn modelId="{1F6F6F47-5307-4CAD-B040-2C9B69026DF0}" type="presParOf" srcId="{51F812BE-D005-4D53-BC69-776A5E95C212}" destId="{E68CA298-4844-41CF-A5DD-C4FF688087DF}" srcOrd="6" destOrd="0" presId="urn:microsoft.com/office/officeart/2005/8/layout/radial5"/>
    <dgm:cxn modelId="{330696C7-DB04-4D01-A3FF-18F706E92049}" type="presParOf" srcId="{51F812BE-D005-4D53-BC69-776A5E95C212}" destId="{5C60B9E4-529C-46B3-9BC0-F7E7C9969CB8}" srcOrd="7" destOrd="0" presId="urn:microsoft.com/office/officeart/2005/8/layout/radial5"/>
    <dgm:cxn modelId="{9B57A1C0-47B2-46C6-9917-E5488BA6E7D4}" type="presParOf" srcId="{5C60B9E4-529C-46B3-9BC0-F7E7C9969CB8}" destId="{6B23DF3F-D5D7-4A32-AA9D-F2A68F72E0A6}" srcOrd="0" destOrd="0" presId="urn:microsoft.com/office/officeart/2005/8/layout/radial5"/>
    <dgm:cxn modelId="{F12DF3E0-5A6E-440D-ABFF-F6806FB6DC40}" type="presParOf" srcId="{51F812BE-D005-4D53-BC69-776A5E95C212}" destId="{E10ABC83-E4C9-4AC5-A493-67F508FAE695}"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FCF2AD4-DFE9-CB43-89B9-7B65BE0427D0}"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299D8701-045C-A642-BFA0-5702F2214966}">
      <dgm:prSet phldrT="[Text]"/>
      <dgm:spPr/>
      <dgm:t>
        <a:bodyPr/>
        <a:lstStyle/>
        <a:p>
          <a:r>
            <a:rPr lang="en-US" dirty="0">
              <a:latin typeface="Montserrat" panose="00000500000000000000" pitchFamily="50" charset="0"/>
            </a:rPr>
            <a:t>Expert/Master</a:t>
          </a:r>
        </a:p>
      </dgm:t>
    </dgm:pt>
    <dgm:pt modelId="{4BC46777-64B0-C34D-BEE3-7C33E7F45AFA}" type="parTrans" cxnId="{A7CAC5D2-397E-F841-8F30-393731EE4791}">
      <dgm:prSet/>
      <dgm:spPr/>
      <dgm:t>
        <a:bodyPr/>
        <a:lstStyle/>
        <a:p>
          <a:endParaRPr lang="en-US">
            <a:latin typeface="Montserrat" panose="00000500000000000000" pitchFamily="50" charset="0"/>
          </a:endParaRPr>
        </a:p>
      </dgm:t>
    </dgm:pt>
    <dgm:pt modelId="{BBE1635A-130A-E24C-9D28-0FABD94943D5}" type="sibTrans" cxnId="{A7CAC5D2-397E-F841-8F30-393731EE4791}">
      <dgm:prSet/>
      <dgm:spPr/>
      <dgm:t>
        <a:bodyPr/>
        <a:lstStyle/>
        <a:p>
          <a:endParaRPr lang="en-US">
            <a:latin typeface="Montserrat" panose="00000500000000000000" pitchFamily="50" charset="0"/>
          </a:endParaRPr>
        </a:p>
      </dgm:t>
    </dgm:pt>
    <dgm:pt modelId="{CE77507B-2611-D44A-91C2-DBB27D57187B}">
      <dgm:prSet phldrT="[Text]"/>
      <dgm:spPr/>
      <dgm:t>
        <a:bodyPr/>
        <a:lstStyle/>
        <a:p>
          <a:r>
            <a:rPr lang="en-US" dirty="0">
              <a:latin typeface="Montserrat" panose="00000500000000000000" pitchFamily="50" charset="0"/>
            </a:rPr>
            <a:t>Proficient</a:t>
          </a:r>
        </a:p>
      </dgm:t>
    </dgm:pt>
    <dgm:pt modelId="{E1B1929B-8DA4-6647-8070-AAE9255A354D}" type="parTrans" cxnId="{CF4FDD1F-9954-0545-A6D4-34C8DD6546E4}">
      <dgm:prSet/>
      <dgm:spPr/>
      <dgm:t>
        <a:bodyPr/>
        <a:lstStyle/>
        <a:p>
          <a:endParaRPr lang="en-US">
            <a:latin typeface="Montserrat" panose="00000500000000000000" pitchFamily="50" charset="0"/>
          </a:endParaRPr>
        </a:p>
      </dgm:t>
    </dgm:pt>
    <dgm:pt modelId="{BDDE3D8E-18E4-1F41-93E4-05344CCCEB5C}" type="sibTrans" cxnId="{CF4FDD1F-9954-0545-A6D4-34C8DD6546E4}">
      <dgm:prSet/>
      <dgm:spPr/>
      <dgm:t>
        <a:bodyPr/>
        <a:lstStyle/>
        <a:p>
          <a:endParaRPr lang="en-US">
            <a:latin typeface="Montserrat" panose="00000500000000000000" pitchFamily="50" charset="0"/>
          </a:endParaRPr>
        </a:p>
      </dgm:t>
    </dgm:pt>
    <dgm:pt modelId="{EC5838FD-0959-E54E-A0AD-0A92F970084B}">
      <dgm:prSet phldrT="[Text]" custT="1"/>
      <dgm:spPr/>
      <dgm:t>
        <a:bodyPr/>
        <a:lstStyle/>
        <a:p>
          <a:r>
            <a:rPr lang="en-US" sz="1400" dirty="0">
              <a:latin typeface="Montserrat" panose="00000500000000000000" pitchFamily="50" charset="0"/>
            </a:rPr>
            <a:t>Holistic view/perception of goals</a:t>
          </a:r>
        </a:p>
      </dgm:t>
    </dgm:pt>
    <dgm:pt modelId="{6CF037E9-7911-E346-8CF5-AC0F956867EE}" type="parTrans" cxnId="{F7A5C624-930F-A442-A132-5FF3D1509462}">
      <dgm:prSet/>
      <dgm:spPr/>
      <dgm:t>
        <a:bodyPr/>
        <a:lstStyle/>
        <a:p>
          <a:endParaRPr lang="en-US">
            <a:latin typeface="Montserrat" panose="00000500000000000000" pitchFamily="50" charset="0"/>
          </a:endParaRPr>
        </a:p>
      </dgm:t>
    </dgm:pt>
    <dgm:pt modelId="{1F9563A6-C44B-2547-BFDA-49093D013BAB}" type="sibTrans" cxnId="{F7A5C624-930F-A442-A132-5FF3D1509462}">
      <dgm:prSet/>
      <dgm:spPr/>
      <dgm:t>
        <a:bodyPr/>
        <a:lstStyle/>
        <a:p>
          <a:endParaRPr lang="en-US">
            <a:latin typeface="Montserrat" panose="00000500000000000000" pitchFamily="50" charset="0"/>
          </a:endParaRPr>
        </a:p>
      </dgm:t>
    </dgm:pt>
    <dgm:pt modelId="{11E3F2B5-A3A7-F24F-9634-3BB7DAA31E6C}">
      <dgm:prSet phldrT="[Text]" custT="1"/>
      <dgm:spPr/>
      <dgm:t>
        <a:bodyPr/>
        <a:lstStyle/>
        <a:p>
          <a:r>
            <a:rPr lang="en-US" sz="1400" dirty="0">
              <a:latin typeface="Montserrat" panose="00000500000000000000" pitchFamily="50" charset="0"/>
            </a:rPr>
            <a:t>Prioritization of important aspects</a:t>
          </a:r>
        </a:p>
      </dgm:t>
    </dgm:pt>
    <dgm:pt modelId="{7533FFB6-7C16-EC46-8C99-E5C00B334F97}" type="parTrans" cxnId="{FD58E298-9A32-6F42-9023-6928BB9DBD85}">
      <dgm:prSet/>
      <dgm:spPr/>
      <dgm:t>
        <a:bodyPr/>
        <a:lstStyle/>
        <a:p>
          <a:endParaRPr lang="en-US">
            <a:latin typeface="Montserrat" panose="00000500000000000000" pitchFamily="50" charset="0"/>
          </a:endParaRPr>
        </a:p>
      </dgm:t>
    </dgm:pt>
    <dgm:pt modelId="{FD92E07C-9045-0B4C-BD58-2CD2704EA1B3}" type="sibTrans" cxnId="{FD58E298-9A32-6F42-9023-6928BB9DBD85}">
      <dgm:prSet/>
      <dgm:spPr/>
      <dgm:t>
        <a:bodyPr/>
        <a:lstStyle/>
        <a:p>
          <a:endParaRPr lang="en-US">
            <a:latin typeface="Montserrat" panose="00000500000000000000" pitchFamily="50" charset="0"/>
          </a:endParaRPr>
        </a:p>
      </dgm:t>
    </dgm:pt>
    <dgm:pt modelId="{0BA1B705-7313-6643-B04B-A20AF028A4C7}">
      <dgm:prSet phldrT="[Text]"/>
      <dgm:spPr/>
      <dgm:t>
        <a:bodyPr/>
        <a:lstStyle/>
        <a:p>
          <a:r>
            <a:rPr lang="en-US" dirty="0">
              <a:latin typeface="Montserrat" panose="00000500000000000000" pitchFamily="50" charset="0"/>
            </a:rPr>
            <a:t>Competent</a:t>
          </a:r>
        </a:p>
      </dgm:t>
    </dgm:pt>
    <dgm:pt modelId="{1993A62C-5BD5-BF40-8CD8-E986EA3452AD}" type="parTrans" cxnId="{BBFF67C2-E779-7748-AFD0-4C2202C4DE49}">
      <dgm:prSet/>
      <dgm:spPr/>
      <dgm:t>
        <a:bodyPr/>
        <a:lstStyle/>
        <a:p>
          <a:endParaRPr lang="en-US">
            <a:latin typeface="Montserrat" panose="00000500000000000000" pitchFamily="50" charset="0"/>
          </a:endParaRPr>
        </a:p>
      </dgm:t>
    </dgm:pt>
    <dgm:pt modelId="{8BF82798-9278-7849-B1F7-73DFD31C6FD2}" type="sibTrans" cxnId="{BBFF67C2-E779-7748-AFD0-4C2202C4DE49}">
      <dgm:prSet/>
      <dgm:spPr/>
      <dgm:t>
        <a:bodyPr/>
        <a:lstStyle/>
        <a:p>
          <a:endParaRPr lang="en-US">
            <a:latin typeface="Montserrat" panose="00000500000000000000" pitchFamily="50" charset="0"/>
          </a:endParaRPr>
        </a:p>
      </dgm:t>
    </dgm:pt>
    <dgm:pt modelId="{CAA20D2D-C1D7-284D-B34B-4F74F9E36463}">
      <dgm:prSet phldrT="[Text]" custT="1"/>
      <dgm:spPr/>
      <dgm:t>
        <a:bodyPr/>
        <a:lstStyle/>
        <a:p>
          <a:r>
            <a:rPr lang="en-US" sz="1400" dirty="0">
              <a:latin typeface="Montserrat" panose="00000500000000000000" pitchFamily="50" charset="0"/>
            </a:rPr>
            <a:t>Strict adherence to rules</a:t>
          </a:r>
        </a:p>
      </dgm:t>
    </dgm:pt>
    <dgm:pt modelId="{B7FB5909-45DF-A54E-AD62-38ECD8FC2D7F}" type="parTrans" cxnId="{DE35EDD7-94F8-8749-900C-63EA65DDB659}">
      <dgm:prSet/>
      <dgm:spPr/>
      <dgm:t>
        <a:bodyPr/>
        <a:lstStyle/>
        <a:p>
          <a:endParaRPr lang="en-US">
            <a:latin typeface="Montserrat" panose="00000500000000000000" pitchFamily="50" charset="0"/>
          </a:endParaRPr>
        </a:p>
      </dgm:t>
    </dgm:pt>
    <dgm:pt modelId="{16CFC558-E596-374E-BD14-D3594FD63A0E}" type="sibTrans" cxnId="{DE35EDD7-94F8-8749-900C-63EA65DDB659}">
      <dgm:prSet/>
      <dgm:spPr/>
      <dgm:t>
        <a:bodyPr/>
        <a:lstStyle/>
        <a:p>
          <a:endParaRPr lang="en-US">
            <a:latin typeface="Montserrat" panose="00000500000000000000" pitchFamily="50" charset="0"/>
          </a:endParaRPr>
        </a:p>
      </dgm:t>
    </dgm:pt>
    <dgm:pt modelId="{CB88A0EF-8BB6-2742-8DCB-F4377488B80E}">
      <dgm:prSet phldrT="[Text]" custT="1"/>
      <dgm:spPr/>
      <dgm:t>
        <a:bodyPr/>
        <a:lstStyle/>
        <a:p>
          <a:r>
            <a:rPr lang="en-US" sz="1400" dirty="0">
              <a:latin typeface="Montserrat" panose="00000500000000000000" pitchFamily="50" charset="0"/>
            </a:rPr>
            <a:t>Little situational awareness/discretionary judgment</a:t>
          </a:r>
        </a:p>
      </dgm:t>
    </dgm:pt>
    <dgm:pt modelId="{AC4ED246-0E10-B845-82C3-74E3E1D37B3F}" type="parTrans" cxnId="{0C661E9C-B29B-FB46-8169-AA036B56DC1B}">
      <dgm:prSet/>
      <dgm:spPr/>
      <dgm:t>
        <a:bodyPr/>
        <a:lstStyle/>
        <a:p>
          <a:endParaRPr lang="en-US">
            <a:latin typeface="Montserrat" panose="00000500000000000000" pitchFamily="50" charset="0"/>
          </a:endParaRPr>
        </a:p>
      </dgm:t>
    </dgm:pt>
    <dgm:pt modelId="{8AE6D3B4-85E2-6C46-8CBE-BE68E0F9B9AD}" type="sibTrans" cxnId="{0C661E9C-B29B-FB46-8169-AA036B56DC1B}">
      <dgm:prSet/>
      <dgm:spPr/>
      <dgm:t>
        <a:bodyPr/>
        <a:lstStyle/>
        <a:p>
          <a:endParaRPr lang="en-US">
            <a:latin typeface="Montserrat" panose="00000500000000000000" pitchFamily="50" charset="0"/>
          </a:endParaRPr>
        </a:p>
      </dgm:t>
    </dgm:pt>
    <dgm:pt modelId="{D9AB5194-18E3-3A41-90EB-C0F299CC8D59}">
      <dgm:prSet phldrT="[Text]"/>
      <dgm:spPr/>
      <dgm:t>
        <a:bodyPr/>
        <a:lstStyle/>
        <a:p>
          <a:r>
            <a:rPr lang="en-US" dirty="0">
              <a:latin typeface="Montserrat" panose="00000500000000000000" pitchFamily="50" charset="0"/>
            </a:rPr>
            <a:t>Advanced Beginner</a:t>
          </a:r>
        </a:p>
      </dgm:t>
    </dgm:pt>
    <dgm:pt modelId="{953F3CCB-7B82-D44A-815F-582E78B816BF}" type="parTrans" cxnId="{800E7C26-8015-FC49-BF82-73AE1CA48F87}">
      <dgm:prSet/>
      <dgm:spPr/>
      <dgm:t>
        <a:bodyPr/>
        <a:lstStyle/>
        <a:p>
          <a:endParaRPr lang="en-US">
            <a:latin typeface="Montserrat" panose="00000500000000000000" pitchFamily="50" charset="0"/>
          </a:endParaRPr>
        </a:p>
      </dgm:t>
    </dgm:pt>
    <dgm:pt modelId="{3387E174-A396-854B-867C-160EC7AB3103}" type="sibTrans" cxnId="{800E7C26-8015-FC49-BF82-73AE1CA48F87}">
      <dgm:prSet/>
      <dgm:spPr/>
      <dgm:t>
        <a:bodyPr/>
        <a:lstStyle/>
        <a:p>
          <a:endParaRPr lang="en-US">
            <a:latin typeface="Montserrat" panose="00000500000000000000" pitchFamily="50" charset="0"/>
          </a:endParaRPr>
        </a:p>
      </dgm:t>
    </dgm:pt>
    <dgm:pt modelId="{7E81CA81-692C-E242-B1E0-2B4F772E439F}">
      <dgm:prSet phldrT="[Text]"/>
      <dgm:spPr/>
      <dgm:t>
        <a:bodyPr/>
        <a:lstStyle/>
        <a:p>
          <a:r>
            <a:rPr lang="en-US" dirty="0">
              <a:latin typeface="Montserrat" panose="00000500000000000000" pitchFamily="50" charset="0"/>
            </a:rPr>
            <a:t>Novice</a:t>
          </a:r>
        </a:p>
      </dgm:t>
    </dgm:pt>
    <dgm:pt modelId="{F7A442D8-DAB4-CB4E-BFFA-A74F98326138}" type="parTrans" cxnId="{ADD6F99C-78B0-404B-9A5B-078809D18A9F}">
      <dgm:prSet/>
      <dgm:spPr/>
      <dgm:t>
        <a:bodyPr/>
        <a:lstStyle/>
        <a:p>
          <a:endParaRPr lang="en-US">
            <a:latin typeface="Montserrat" panose="00000500000000000000" pitchFamily="50" charset="0"/>
          </a:endParaRPr>
        </a:p>
      </dgm:t>
    </dgm:pt>
    <dgm:pt modelId="{B08E8B7F-5E25-124C-A38D-9FC2CDBBE606}" type="sibTrans" cxnId="{ADD6F99C-78B0-404B-9A5B-078809D18A9F}">
      <dgm:prSet/>
      <dgm:spPr/>
      <dgm:t>
        <a:bodyPr/>
        <a:lstStyle/>
        <a:p>
          <a:endParaRPr lang="en-US">
            <a:latin typeface="Montserrat" panose="00000500000000000000" pitchFamily="50" charset="0"/>
          </a:endParaRPr>
        </a:p>
      </dgm:t>
    </dgm:pt>
    <dgm:pt modelId="{CDC9B408-9EE8-F640-AFA8-0280775D0569}">
      <dgm:prSet phldrT="[Text]" custT="1"/>
      <dgm:spPr/>
      <dgm:t>
        <a:bodyPr/>
        <a:lstStyle/>
        <a:p>
          <a:r>
            <a:rPr lang="en-US" sz="1400" dirty="0">
              <a:latin typeface="Montserrat" panose="00000500000000000000" pitchFamily="50" charset="0"/>
            </a:rPr>
            <a:t>Limited situational awareness</a:t>
          </a:r>
        </a:p>
      </dgm:t>
    </dgm:pt>
    <dgm:pt modelId="{763FAFB2-8FDE-AC4A-AEA8-F0ADA17180C6}" type="parTrans" cxnId="{5D6D86F3-43CF-C742-808A-53496DA03279}">
      <dgm:prSet/>
      <dgm:spPr/>
      <dgm:t>
        <a:bodyPr/>
        <a:lstStyle/>
        <a:p>
          <a:endParaRPr lang="en-US">
            <a:latin typeface="Montserrat" panose="00000500000000000000" pitchFamily="50" charset="0"/>
          </a:endParaRPr>
        </a:p>
      </dgm:t>
    </dgm:pt>
    <dgm:pt modelId="{52029685-FD1B-8F48-9251-0937D8C8253A}" type="sibTrans" cxnId="{5D6D86F3-43CF-C742-808A-53496DA03279}">
      <dgm:prSet/>
      <dgm:spPr/>
      <dgm:t>
        <a:bodyPr/>
        <a:lstStyle/>
        <a:p>
          <a:endParaRPr lang="en-US">
            <a:latin typeface="Montserrat" panose="00000500000000000000" pitchFamily="50" charset="0"/>
          </a:endParaRPr>
        </a:p>
      </dgm:t>
    </dgm:pt>
    <dgm:pt modelId="{FC507476-A550-B846-8FB4-6046A4740701}">
      <dgm:prSet phldrT="[Text]" custT="1"/>
      <dgm:spPr/>
      <dgm:t>
        <a:bodyPr/>
        <a:lstStyle/>
        <a:p>
          <a:r>
            <a:rPr lang="en-US" sz="1400" dirty="0">
              <a:latin typeface="Montserrat" panose="00000500000000000000" pitchFamily="50" charset="0"/>
            </a:rPr>
            <a:t>Advanced planning</a:t>
          </a:r>
        </a:p>
      </dgm:t>
    </dgm:pt>
    <dgm:pt modelId="{33550E8B-8B2E-B845-B047-949A8548F817}" type="parTrans" cxnId="{2023DD7B-BE6D-8749-B1BB-BBE8FADFD2A1}">
      <dgm:prSet/>
      <dgm:spPr/>
      <dgm:t>
        <a:bodyPr/>
        <a:lstStyle/>
        <a:p>
          <a:endParaRPr lang="en-US">
            <a:latin typeface="Montserrat" panose="00000500000000000000" pitchFamily="50" charset="0"/>
          </a:endParaRPr>
        </a:p>
      </dgm:t>
    </dgm:pt>
    <dgm:pt modelId="{A16DD3E7-9AD2-2049-8EE9-AD4B2A1F6C16}" type="sibTrans" cxnId="{2023DD7B-BE6D-8749-B1BB-BBE8FADFD2A1}">
      <dgm:prSet/>
      <dgm:spPr/>
      <dgm:t>
        <a:bodyPr/>
        <a:lstStyle/>
        <a:p>
          <a:endParaRPr lang="en-US">
            <a:latin typeface="Montserrat" panose="00000500000000000000" pitchFamily="50" charset="0"/>
          </a:endParaRPr>
        </a:p>
      </dgm:t>
    </dgm:pt>
    <dgm:pt modelId="{DC31166D-43EF-3547-A85F-9F7D4F119EA2}">
      <dgm:prSet phldrT="[Text]" custT="1"/>
      <dgm:spPr/>
      <dgm:t>
        <a:bodyPr/>
        <a:lstStyle/>
        <a:p>
          <a:r>
            <a:rPr lang="en-US" sz="1400" dirty="0">
              <a:latin typeface="Montserrat" panose="00000500000000000000" pitchFamily="50" charset="0"/>
            </a:rPr>
            <a:t>Copes with multiple activities/information</a:t>
          </a:r>
        </a:p>
      </dgm:t>
    </dgm:pt>
    <dgm:pt modelId="{EAC7C3C8-B362-2C41-BCB8-532E19EE67D3}" type="parTrans" cxnId="{06EBE566-6DFB-734C-8C52-4D149D4C45C2}">
      <dgm:prSet/>
      <dgm:spPr/>
      <dgm:t>
        <a:bodyPr/>
        <a:lstStyle/>
        <a:p>
          <a:endParaRPr lang="en-US">
            <a:latin typeface="Montserrat" panose="00000500000000000000" pitchFamily="50" charset="0"/>
          </a:endParaRPr>
        </a:p>
      </dgm:t>
    </dgm:pt>
    <dgm:pt modelId="{133B247D-9950-474A-BF6A-56FF15E2B8FD}" type="sibTrans" cxnId="{06EBE566-6DFB-734C-8C52-4D149D4C45C2}">
      <dgm:prSet/>
      <dgm:spPr/>
      <dgm:t>
        <a:bodyPr/>
        <a:lstStyle/>
        <a:p>
          <a:endParaRPr lang="en-US">
            <a:latin typeface="Montserrat" panose="00000500000000000000" pitchFamily="50" charset="0"/>
          </a:endParaRPr>
        </a:p>
      </dgm:t>
    </dgm:pt>
    <dgm:pt modelId="{509E7602-885E-F64D-AB0A-1305C2DA01AD}">
      <dgm:prSet phldrT="[Text]" custT="1"/>
      <dgm:spPr/>
      <dgm:t>
        <a:bodyPr/>
        <a:lstStyle/>
        <a:p>
          <a:r>
            <a:rPr lang="en-US" sz="1400" dirty="0">
              <a:latin typeface="Montserrat" panose="00000500000000000000" pitchFamily="50" charset="0"/>
            </a:rPr>
            <a:t>Formulates Routines</a:t>
          </a:r>
        </a:p>
      </dgm:t>
    </dgm:pt>
    <dgm:pt modelId="{A79C3967-B013-764C-8BFC-031202EC0078}" type="parTrans" cxnId="{DFF2BE94-B49E-F748-AD1A-BFE569D0542B}">
      <dgm:prSet/>
      <dgm:spPr/>
      <dgm:t>
        <a:bodyPr/>
        <a:lstStyle/>
        <a:p>
          <a:endParaRPr lang="en-US">
            <a:latin typeface="Montserrat" panose="00000500000000000000" pitchFamily="50" charset="0"/>
          </a:endParaRPr>
        </a:p>
      </dgm:t>
    </dgm:pt>
    <dgm:pt modelId="{453B1A19-0AB7-6745-9865-938658547AC8}" type="sibTrans" cxnId="{DFF2BE94-B49E-F748-AD1A-BFE569D0542B}">
      <dgm:prSet/>
      <dgm:spPr/>
      <dgm:t>
        <a:bodyPr/>
        <a:lstStyle/>
        <a:p>
          <a:endParaRPr lang="en-US">
            <a:latin typeface="Montserrat" panose="00000500000000000000" pitchFamily="50" charset="0"/>
          </a:endParaRPr>
        </a:p>
      </dgm:t>
    </dgm:pt>
    <dgm:pt modelId="{4B40942C-28E8-4C4B-A801-A0C624894191}">
      <dgm:prSet phldrT="[Text]" custT="1"/>
      <dgm:spPr/>
      <dgm:t>
        <a:bodyPr/>
        <a:lstStyle/>
        <a:p>
          <a:r>
            <a:rPr lang="en-US" sz="1400" dirty="0">
              <a:latin typeface="Montserrat" panose="00000500000000000000" pitchFamily="50" charset="0"/>
            </a:rPr>
            <a:t>Adaptability </a:t>
          </a:r>
          <a:r>
            <a:rPr lang="mr-IN" sz="1400" dirty="0">
              <a:latin typeface="Montserrat" panose="00000500000000000000" pitchFamily="50" charset="0"/>
            </a:rPr>
            <a:t>–</a:t>
          </a:r>
          <a:r>
            <a:rPr lang="en-US" sz="1400" dirty="0">
              <a:latin typeface="Montserrat" panose="00000500000000000000" pitchFamily="50" charset="0"/>
            </a:rPr>
            <a:t> transcends reliance on rules</a:t>
          </a:r>
        </a:p>
      </dgm:t>
    </dgm:pt>
    <dgm:pt modelId="{B109E8ED-92E8-CC4C-B5C8-1946681EAAA4}" type="parTrans" cxnId="{C862F79C-308F-B640-8315-EC0C6233070D}">
      <dgm:prSet/>
      <dgm:spPr/>
      <dgm:t>
        <a:bodyPr/>
        <a:lstStyle/>
        <a:p>
          <a:endParaRPr lang="en-US">
            <a:latin typeface="Montserrat" panose="00000500000000000000" pitchFamily="50" charset="0"/>
          </a:endParaRPr>
        </a:p>
      </dgm:t>
    </dgm:pt>
    <dgm:pt modelId="{EC443EC8-3A50-604E-A248-42CFB4253215}" type="sibTrans" cxnId="{C862F79C-308F-B640-8315-EC0C6233070D}">
      <dgm:prSet/>
      <dgm:spPr/>
      <dgm:t>
        <a:bodyPr/>
        <a:lstStyle/>
        <a:p>
          <a:endParaRPr lang="en-US">
            <a:latin typeface="Montserrat" panose="00000500000000000000" pitchFamily="50" charset="0"/>
          </a:endParaRPr>
        </a:p>
      </dgm:t>
    </dgm:pt>
    <dgm:pt modelId="{5D4323B9-2714-114B-A60F-9697248B767D}">
      <dgm:prSet phldrT="[Text]" custT="1"/>
      <dgm:spPr/>
      <dgm:t>
        <a:bodyPr/>
        <a:lstStyle/>
        <a:p>
          <a:r>
            <a:rPr lang="en-US" sz="1400" dirty="0">
              <a:latin typeface="Montserrat" panose="00000500000000000000" pitchFamily="50" charset="0"/>
            </a:rPr>
            <a:t>Deep understanding and intuitive grasp of skill</a:t>
          </a:r>
        </a:p>
      </dgm:t>
    </dgm:pt>
    <dgm:pt modelId="{0CDC3460-9767-F842-9B6F-BC5BB69C0FB3}" type="parTrans" cxnId="{54EDC2CC-E013-8E4E-B20C-791061040F34}">
      <dgm:prSet/>
      <dgm:spPr/>
      <dgm:t>
        <a:bodyPr/>
        <a:lstStyle/>
        <a:p>
          <a:endParaRPr lang="en-US">
            <a:latin typeface="Montserrat" panose="00000500000000000000" pitchFamily="50" charset="0"/>
          </a:endParaRPr>
        </a:p>
      </dgm:t>
    </dgm:pt>
    <dgm:pt modelId="{C93BB90B-2D8F-AF44-959B-6051CDDE8953}" type="sibTrans" cxnId="{54EDC2CC-E013-8E4E-B20C-791061040F34}">
      <dgm:prSet/>
      <dgm:spPr/>
      <dgm:t>
        <a:bodyPr/>
        <a:lstStyle/>
        <a:p>
          <a:endParaRPr lang="en-US">
            <a:latin typeface="Montserrat" panose="00000500000000000000" pitchFamily="50" charset="0"/>
          </a:endParaRPr>
        </a:p>
      </dgm:t>
    </dgm:pt>
    <dgm:pt modelId="{FF266DFA-1E58-464E-BF36-96BC06D94545}">
      <dgm:prSet phldrT="[Text]" custT="1"/>
      <dgm:spPr/>
      <dgm:t>
        <a:bodyPr/>
        <a:lstStyle/>
        <a:p>
          <a:r>
            <a:rPr lang="en-US" sz="1400" dirty="0">
              <a:latin typeface="Montserrat" panose="00000500000000000000" pitchFamily="50" charset="0"/>
            </a:rPr>
            <a:t> Perceives deviations from normal pattern/adapts situation</a:t>
          </a:r>
        </a:p>
      </dgm:t>
    </dgm:pt>
    <dgm:pt modelId="{14CF83AF-C20C-C24C-A0F7-232FDCC987DA}" type="parTrans" cxnId="{4AA8C9EC-A897-7D4C-82BE-7896AE77A7F4}">
      <dgm:prSet/>
      <dgm:spPr/>
      <dgm:t>
        <a:bodyPr/>
        <a:lstStyle/>
        <a:p>
          <a:endParaRPr lang="en-US">
            <a:latin typeface="Montserrat" panose="00000500000000000000" pitchFamily="50" charset="0"/>
          </a:endParaRPr>
        </a:p>
      </dgm:t>
    </dgm:pt>
    <dgm:pt modelId="{76BC9891-1B1C-6D4B-BC58-6051DEBE9760}" type="sibTrans" cxnId="{4AA8C9EC-A897-7D4C-82BE-7896AE77A7F4}">
      <dgm:prSet/>
      <dgm:spPr/>
      <dgm:t>
        <a:bodyPr/>
        <a:lstStyle/>
        <a:p>
          <a:endParaRPr lang="en-US">
            <a:latin typeface="Montserrat" panose="00000500000000000000" pitchFamily="50" charset="0"/>
          </a:endParaRPr>
        </a:p>
      </dgm:t>
    </dgm:pt>
    <dgm:pt modelId="{E16577A5-3F59-FF42-91C2-A5BD84558E8F}">
      <dgm:prSet phldrT="[Text]" custT="1"/>
      <dgm:spPr/>
      <dgm:t>
        <a:bodyPr/>
        <a:lstStyle/>
        <a:p>
          <a:r>
            <a:rPr lang="en-US" sz="1400" dirty="0">
              <a:latin typeface="Montserrat" panose="00000500000000000000" pitchFamily="50" charset="0"/>
            </a:rPr>
            <a:t>Individual steps given equal importance</a:t>
          </a:r>
        </a:p>
      </dgm:t>
    </dgm:pt>
    <dgm:pt modelId="{52AFFCDE-8FDA-7E42-91BA-B64C363D320E}" type="parTrans" cxnId="{39153F0E-4A29-E549-A249-A3FFA616397C}">
      <dgm:prSet/>
      <dgm:spPr/>
      <dgm:t>
        <a:bodyPr/>
        <a:lstStyle/>
        <a:p>
          <a:endParaRPr lang="en-US">
            <a:latin typeface="Montserrat" panose="00000500000000000000" pitchFamily="50" charset="0"/>
          </a:endParaRPr>
        </a:p>
      </dgm:t>
    </dgm:pt>
    <dgm:pt modelId="{D867AF9E-5C25-914B-940D-7CEB79330267}" type="sibTrans" cxnId="{39153F0E-4A29-E549-A249-A3FFA616397C}">
      <dgm:prSet/>
      <dgm:spPr/>
      <dgm:t>
        <a:bodyPr/>
        <a:lstStyle/>
        <a:p>
          <a:endParaRPr lang="en-US">
            <a:latin typeface="Montserrat" panose="00000500000000000000" pitchFamily="50" charset="0"/>
          </a:endParaRPr>
        </a:p>
      </dgm:t>
    </dgm:pt>
    <dgm:pt modelId="{355452B1-9BA2-EE4F-9DE3-2C39B00CD38D}" type="pres">
      <dgm:prSet presAssocID="{4FCF2AD4-DFE9-CB43-89B9-7B65BE0427D0}" presName="Name0" presStyleCnt="0">
        <dgm:presLayoutVars>
          <dgm:dir/>
          <dgm:animLvl val="lvl"/>
          <dgm:resizeHandles val="exact"/>
        </dgm:presLayoutVars>
      </dgm:prSet>
      <dgm:spPr/>
    </dgm:pt>
    <dgm:pt modelId="{02382125-408D-1346-834C-4A1C4CA7768A}" type="pres">
      <dgm:prSet presAssocID="{299D8701-045C-A642-BFA0-5702F2214966}" presName="linNode" presStyleCnt="0"/>
      <dgm:spPr/>
    </dgm:pt>
    <dgm:pt modelId="{07E2F911-C9B1-034A-8859-CA92E33B316A}" type="pres">
      <dgm:prSet presAssocID="{299D8701-045C-A642-BFA0-5702F2214966}" presName="parentText" presStyleLbl="node1" presStyleIdx="0" presStyleCnt="5">
        <dgm:presLayoutVars>
          <dgm:chMax val="1"/>
          <dgm:bulletEnabled val="1"/>
        </dgm:presLayoutVars>
      </dgm:prSet>
      <dgm:spPr/>
    </dgm:pt>
    <dgm:pt modelId="{5BBB8F50-E37C-F042-930E-B0CCD3DE08B0}" type="pres">
      <dgm:prSet presAssocID="{299D8701-045C-A642-BFA0-5702F2214966}" presName="descendantText" presStyleLbl="alignAccFollowNode1" presStyleIdx="0" presStyleCnt="5" custLinFactNeighborX="11715" custLinFactNeighborY="-12786">
        <dgm:presLayoutVars>
          <dgm:bulletEnabled val="1"/>
        </dgm:presLayoutVars>
      </dgm:prSet>
      <dgm:spPr/>
    </dgm:pt>
    <dgm:pt modelId="{9309B83E-02B8-CC40-BEF0-770D0B3F81AE}" type="pres">
      <dgm:prSet presAssocID="{BBE1635A-130A-E24C-9D28-0FABD94943D5}" presName="sp" presStyleCnt="0"/>
      <dgm:spPr/>
    </dgm:pt>
    <dgm:pt modelId="{DF8951F9-B99B-884B-93AD-F657CF8F55F1}" type="pres">
      <dgm:prSet presAssocID="{CE77507B-2611-D44A-91C2-DBB27D57187B}" presName="linNode" presStyleCnt="0"/>
      <dgm:spPr/>
    </dgm:pt>
    <dgm:pt modelId="{57DD9A5B-800B-8B46-92C2-DACC9D840DCD}" type="pres">
      <dgm:prSet presAssocID="{CE77507B-2611-D44A-91C2-DBB27D57187B}" presName="parentText" presStyleLbl="node1" presStyleIdx="1" presStyleCnt="5">
        <dgm:presLayoutVars>
          <dgm:chMax val="1"/>
          <dgm:bulletEnabled val="1"/>
        </dgm:presLayoutVars>
      </dgm:prSet>
      <dgm:spPr/>
    </dgm:pt>
    <dgm:pt modelId="{2CA004AA-F035-FB41-97DA-BC2CAC85D6C8}" type="pres">
      <dgm:prSet presAssocID="{CE77507B-2611-D44A-91C2-DBB27D57187B}" presName="descendantText" presStyleLbl="alignAccFollowNode1" presStyleIdx="1" presStyleCnt="5" custScaleY="133410">
        <dgm:presLayoutVars>
          <dgm:bulletEnabled val="1"/>
        </dgm:presLayoutVars>
      </dgm:prSet>
      <dgm:spPr/>
    </dgm:pt>
    <dgm:pt modelId="{887FA648-2F69-9D44-982E-DBBCF3FED130}" type="pres">
      <dgm:prSet presAssocID="{BDDE3D8E-18E4-1F41-93E4-05344CCCEB5C}" presName="sp" presStyleCnt="0"/>
      <dgm:spPr/>
    </dgm:pt>
    <dgm:pt modelId="{A67773AB-557C-B947-A640-AAA4E14B50D6}" type="pres">
      <dgm:prSet presAssocID="{0BA1B705-7313-6643-B04B-A20AF028A4C7}" presName="linNode" presStyleCnt="0"/>
      <dgm:spPr/>
    </dgm:pt>
    <dgm:pt modelId="{AD4AC03B-7E37-3D42-901A-54273311B415}" type="pres">
      <dgm:prSet presAssocID="{0BA1B705-7313-6643-B04B-A20AF028A4C7}" presName="parentText" presStyleLbl="node1" presStyleIdx="2" presStyleCnt="5">
        <dgm:presLayoutVars>
          <dgm:chMax val="1"/>
          <dgm:bulletEnabled val="1"/>
        </dgm:presLayoutVars>
      </dgm:prSet>
      <dgm:spPr/>
    </dgm:pt>
    <dgm:pt modelId="{CDDD3039-D83D-FF43-B8C0-14E39C51FAA2}" type="pres">
      <dgm:prSet presAssocID="{0BA1B705-7313-6643-B04B-A20AF028A4C7}" presName="descendantText" presStyleLbl="alignAccFollowNode1" presStyleIdx="2" presStyleCnt="5">
        <dgm:presLayoutVars>
          <dgm:bulletEnabled val="1"/>
        </dgm:presLayoutVars>
      </dgm:prSet>
      <dgm:spPr/>
    </dgm:pt>
    <dgm:pt modelId="{E22CDFA3-D54C-8243-84B2-2D200C94243E}" type="pres">
      <dgm:prSet presAssocID="{8BF82798-9278-7849-B1F7-73DFD31C6FD2}" presName="sp" presStyleCnt="0"/>
      <dgm:spPr/>
    </dgm:pt>
    <dgm:pt modelId="{0E763F3F-F3E2-7D4C-98F5-0BBFCAAB9181}" type="pres">
      <dgm:prSet presAssocID="{D9AB5194-18E3-3A41-90EB-C0F299CC8D59}" presName="linNode" presStyleCnt="0"/>
      <dgm:spPr/>
    </dgm:pt>
    <dgm:pt modelId="{5CBF476D-A1EE-5A4C-8BB0-1A884B229903}" type="pres">
      <dgm:prSet presAssocID="{D9AB5194-18E3-3A41-90EB-C0F299CC8D59}" presName="parentText" presStyleLbl="node1" presStyleIdx="3" presStyleCnt="5">
        <dgm:presLayoutVars>
          <dgm:chMax val="1"/>
          <dgm:bulletEnabled val="1"/>
        </dgm:presLayoutVars>
      </dgm:prSet>
      <dgm:spPr/>
    </dgm:pt>
    <dgm:pt modelId="{D44E3E0B-2EB8-6944-8507-D31259264AF6}" type="pres">
      <dgm:prSet presAssocID="{D9AB5194-18E3-3A41-90EB-C0F299CC8D59}" presName="descendantText" presStyleLbl="alignAccFollowNode1" presStyleIdx="3" presStyleCnt="5">
        <dgm:presLayoutVars>
          <dgm:bulletEnabled val="1"/>
        </dgm:presLayoutVars>
      </dgm:prSet>
      <dgm:spPr/>
    </dgm:pt>
    <dgm:pt modelId="{96D5F565-E1CC-DC45-9118-E32DDFB12FE7}" type="pres">
      <dgm:prSet presAssocID="{3387E174-A396-854B-867C-160EC7AB3103}" presName="sp" presStyleCnt="0"/>
      <dgm:spPr/>
    </dgm:pt>
    <dgm:pt modelId="{B802D1E2-216C-DE4A-95D2-3AFEBB40C9AC}" type="pres">
      <dgm:prSet presAssocID="{7E81CA81-692C-E242-B1E0-2B4F772E439F}" presName="linNode" presStyleCnt="0"/>
      <dgm:spPr/>
    </dgm:pt>
    <dgm:pt modelId="{13B30378-ADD0-644E-AA6E-EA27ACB9FBD3}" type="pres">
      <dgm:prSet presAssocID="{7E81CA81-692C-E242-B1E0-2B4F772E439F}" presName="parentText" presStyleLbl="node1" presStyleIdx="4" presStyleCnt="5">
        <dgm:presLayoutVars>
          <dgm:chMax val="1"/>
          <dgm:bulletEnabled val="1"/>
        </dgm:presLayoutVars>
      </dgm:prSet>
      <dgm:spPr/>
    </dgm:pt>
    <dgm:pt modelId="{79A8490E-1332-ED47-89DC-BAE6E77225D4}" type="pres">
      <dgm:prSet presAssocID="{7E81CA81-692C-E242-B1E0-2B4F772E439F}" presName="descendantText" presStyleLbl="alignAccFollowNode1" presStyleIdx="4" presStyleCnt="5">
        <dgm:presLayoutVars>
          <dgm:bulletEnabled val="1"/>
        </dgm:presLayoutVars>
      </dgm:prSet>
      <dgm:spPr/>
    </dgm:pt>
  </dgm:ptLst>
  <dgm:cxnLst>
    <dgm:cxn modelId="{DCFBB80D-80FD-984F-83EC-0070450B5B15}" type="presOf" srcId="{FC507476-A550-B846-8FB4-6046A4740701}" destId="{CDDD3039-D83D-FF43-B8C0-14E39C51FAA2}" srcOrd="0" destOrd="0" presId="urn:microsoft.com/office/officeart/2005/8/layout/vList5"/>
    <dgm:cxn modelId="{39153F0E-4A29-E549-A249-A3FFA616397C}" srcId="{D9AB5194-18E3-3A41-90EB-C0F299CC8D59}" destId="{E16577A5-3F59-FF42-91C2-A5BD84558E8F}" srcOrd="1" destOrd="0" parTransId="{52AFFCDE-8FDA-7E42-91BA-B64C363D320E}" sibTransId="{D867AF9E-5C25-914B-940D-7CEB79330267}"/>
    <dgm:cxn modelId="{D44A7213-8FFD-3044-B27A-22F023EA71B1}" type="presOf" srcId="{7E81CA81-692C-E242-B1E0-2B4F772E439F}" destId="{13B30378-ADD0-644E-AA6E-EA27ACB9FBD3}" srcOrd="0" destOrd="0" presId="urn:microsoft.com/office/officeart/2005/8/layout/vList5"/>
    <dgm:cxn modelId="{F622F01C-8639-384E-A114-56324FD148A3}" type="presOf" srcId="{E16577A5-3F59-FF42-91C2-A5BD84558E8F}" destId="{D44E3E0B-2EB8-6944-8507-D31259264AF6}" srcOrd="0" destOrd="1" presId="urn:microsoft.com/office/officeart/2005/8/layout/vList5"/>
    <dgm:cxn modelId="{A30DD91D-1F30-D747-80F2-88A64ACC1496}" type="presOf" srcId="{CAA20D2D-C1D7-284D-B34B-4F74F9E36463}" destId="{79A8490E-1332-ED47-89DC-BAE6E77225D4}" srcOrd="0" destOrd="0" presId="urn:microsoft.com/office/officeart/2005/8/layout/vList5"/>
    <dgm:cxn modelId="{CF4FDD1F-9954-0545-A6D4-34C8DD6546E4}" srcId="{4FCF2AD4-DFE9-CB43-89B9-7B65BE0427D0}" destId="{CE77507B-2611-D44A-91C2-DBB27D57187B}" srcOrd="1" destOrd="0" parTransId="{E1B1929B-8DA4-6647-8070-AAE9255A354D}" sibTransId="{BDDE3D8E-18E4-1F41-93E4-05344CCCEB5C}"/>
    <dgm:cxn modelId="{F7A5C624-930F-A442-A132-5FF3D1509462}" srcId="{CE77507B-2611-D44A-91C2-DBB27D57187B}" destId="{EC5838FD-0959-E54E-A0AD-0A92F970084B}" srcOrd="0" destOrd="0" parTransId="{6CF037E9-7911-E346-8CF5-AC0F956867EE}" sibTransId="{1F9563A6-C44B-2547-BFDA-49093D013BAB}"/>
    <dgm:cxn modelId="{99A04C26-78FC-A04D-A10B-21CAD082ABEE}" type="presOf" srcId="{5D4323B9-2714-114B-A60F-9697248B767D}" destId="{5BBB8F50-E37C-F042-930E-B0CCD3DE08B0}" srcOrd="0" destOrd="1" presId="urn:microsoft.com/office/officeart/2005/8/layout/vList5"/>
    <dgm:cxn modelId="{800E7C26-8015-FC49-BF82-73AE1CA48F87}" srcId="{4FCF2AD4-DFE9-CB43-89B9-7B65BE0427D0}" destId="{D9AB5194-18E3-3A41-90EB-C0F299CC8D59}" srcOrd="3" destOrd="0" parTransId="{953F3CCB-7B82-D44A-815F-582E78B816BF}" sibTransId="{3387E174-A396-854B-867C-160EC7AB3103}"/>
    <dgm:cxn modelId="{FA7C022C-229E-4845-B463-E4F1209AA825}" type="presOf" srcId="{CB88A0EF-8BB6-2742-8DCB-F4377488B80E}" destId="{79A8490E-1332-ED47-89DC-BAE6E77225D4}" srcOrd="0" destOrd="1" presId="urn:microsoft.com/office/officeart/2005/8/layout/vList5"/>
    <dgm:cxn modelId="{14908245-C062-3749-9B8E-32ED6174BA3E}" type="presOf" srcId="{4B40942C-28E8-4C4B-A801-A0C624894191}" destId="{5BBB8F50-E37C-F042-930E-B0CCD3DE08B0}" srcOrd="0" destOrd="0" presId="urn:microsoft.com/office/officeart/2005/8/layout/vList5"/>
    <dgm:cxn modelId="{06EBE566-6DFB-734C-8C52-4D149D4C45C2}" srcId="{0BA1B705-7313-6643-B04B-A20AF028A4C7}" destId="{DC31166D-43EF-3547-A85F-9F7D4F119EA2}" srcOrd="1" destOrd="0" parTransId="{EAC7C3C8-B362-2C41-BCB8-532E19EE67D3}" sibTransId="{133B247D-9950-474A-BF6A-56FF15E2B8FD}"/>
    <dgm:cxn modelId="{00844C67-D6BD-1549-9C49-2B9CCDA6E4A5}" type="presOf" srcId="{4FCF2AD4-DFE9-CB43-89B9-7B65BE0427D0}" destId="{355452B1-9BA2-EE4F-9DE3-2C39B00CD38D}" srcOrd="0" destOrd="0" presId="urn:microsoft.com/office/officeart/2005/8/layout/vList5"/>
    <dgm:cxn modelId="{86E62268-7680-9F47-9430-009C8392F45F}" type="presOf" srcId="{D9AB5194-18E3-3A41-90EB-C0F299CC8D59}" destId="{5CBF476D-A1EE-5A4C-8BB0-1A884B229903}" srcOrd="0" destOrd="0" presId="urn:microsoft.com/office/officeart/2005/8/layout/vList5"/>
    <dgm:cxn modelId="{287CA856-693B-834E-8567-A3C426B57268}" type="presOf" srcId="{299D8701-045C-A642-BFA0-5702F2214966}" destId="{07E2F911-C9B1-034A-8859-CA92E33B316A}" srcOrd="0" destOrd="0" presId="urn:microsoft.com/office/officeart/2005/8/layout/vList5"/>
    <dgm:cxn modelId="{2FE63978-FCA6-A34D-99F3-2819CCB719B3}" type="presOf" srcId="{FF266DFA-1E58-464E-BF36-96BC06D94545}" destId="{2CA004AA-F035-FB41-97DA-BC2CAC85D6C8}" srcOrd="0" destOrd="2" presId="urn:microsoft.com/office/officeart/2005/8/layout/vList5"/>
    <dgm:cxn modelId="{2023DD7B-BE6D-8749-B1BB-BBE8FADFD2A1}" srcId="{0BA1B705-7313-6643-B04B-A20AF028A4C7}" destId="{FC507476-A550-B846-8FB4-6046A4740701}" srcOrd="0" destOrd="0" parTransId="{33550E8B-8B2E-B845-B047-949A8548F817}" sibTransId="{A16DD3E7-9AD2-2049-8EE9-AD4B2A1F6C16}"/>
    <dgm:cxn modelId="{CF58F08A-C857-6A44-84C1-2009BEC1BE44}" type="presOf" srcId="{11E3F2B5-A3A7-F24F-9634-3BB7DAA31E6C}" destId="{2CA004AA-F035-FB41-97DA-BC2CAC85D6C8}" srcOrd="0" destOrd="1" presId="urn:microsoft.com/office/officeart/2005/8/layout/vList5"/>
    <dgm:cxn modelId="{DFF2BE94-B49E-F748-AD1A-BFE569D0542B}" srcId="{0BA1B705-7313-6643-B04B-A20AF028A4C7}" destId="{509E7602-885E-F64D-AB0A-1305C2DA01AD}" srcOrd="2" destOrd="0" parTransId="{A79C3967-B013-764C-8BFC-031202EC0078}" sibTransId="{453B1A19-0AB7-6745-9865-938658547AC8}"/>
    <dgm:cxn modelId="{FD58E298-9A32-6F42-9023-6928BB9DBD85}" srcId="{CE77507B-2611-D44A-91C2-DBB27D57187B}" destId="{11E3F2B5-A3A7-F24F-9634-3BB7DAA31E6C}" srcOrd="1" destOrd="0" parTransId="{7533FFB6-7C16-EC46-8C99-E5C00B334F97}" sibTransId="{FD92E07C-9045-0B4C-BD58-2CD2704EA1B3}"/>
    <dgm:cxn modelId="{0C661E9C-B29B-FB46-8169-AA036B56DC1B}" srcId="{7E81CA81-692C-E242-B1E0-2B4F772E439F}" destId="{CB88A0EF-8BB6-2742-8DCB-F4377488B80E}" srcOrd="1" destOrd="0" parTransId="{AC4ED246-0E10-B845-82C3-74E3E1D37B3F}" sibTransId="{8AE6D3B4-85E2-6C46-8CBE-BE68E0F9B9AD}"/>
    <dgm:cxn modelId="{C862F79C-308F-B640-8315-EC0C6233070D}" srcId="{299D8701-045C-A642-BFA0-5702F2214966}" destId="{4B40942C-28E8-4C4B-A801-A0C624894191}" srcOrd="0" destOrd="0" parTransId="{B109E8ED-92E8-CC4C-B5C8-1946681EAAA4}" sibTransId="{EC443EC8-3A50-604E-A248-42CFB4253215}"/>
    <dgm:cxn modelId="{ADD6F99C-78B0-404B-9A5B-078809D18A9F}" srcId="{4FCF2AD4-DFE9-CB43-89B9-7B65BE0427D0}" destId="{7E81CA81-692C-E242-B1E0-2B4F772E439F}" srcOrd="4" destOrd="0" parTransId="{F7A442D8-DAB4-CB4E-BFFA-A74F98326138}" sibTransId="{B08E8B7F-5E25-124C-A38D-9FC2CDBBE606}"/>
    <dgm:cxn modelId="{741635B2-902A-FA4D-9E66-5B82526122BA}" type="presOf" srcId="{EC5838FD-0959-E54E-A0AD-0A92F970084B}" destId="{2CA004AA-F035-FB41-97DA-BC2CAC85D6C8}" srcOrd="0" destOrd="0" presId="urn:microsoft.com/office/officeart/2005/8/layout/vList5"/>
    <dgm:cxn modelId="{9EA877B7-4080-CC4C-B67C-29EE1D6CD240}" type="presOf" srcId="{DC31166D-43EF-3547-A85F-9F7D4F119EA2}" destId="{CDDD3039-D83D-FF43-B8C0-14E39C51FAA2}" srcOrd="0" destOrd="1" presId="urn:microsoft.com/office/officeart/2005/8/layout/vList5"/>
    <dgm:cxn modelId="{BDF9A8BA-B0A1-F149-A479-81B8455F4DD7}" type="presOf" srcId="{509E7602-885E-F64D-AB0A-1305C2DA01AD}" destId="{CDDD3039-D83D-FF43-B8C0-14E39C51FAA2}" srcOrd="0" destOrd="2" presId="urn:microsoft.com/office/officeart/2005/8/layout/vList5"/>
    <dgm:cxn modelId="{BBFF67C2-E779-7748-AFD0-4C2202C4DE49}" srcId="{4FCF2AD4-DFE9-CB43-89B9-7B65BE0427D0}" destId="{0BA1B705-7313-6643-B04B-A20AF028A4C7}" srcOrd="2" destOrd="0" parTransId="{1993A62C-5BD5-BF40-8CD8-E986EA3452AD}" sibTransId="{8BF82798-9278-7849-B1F7-73DFD31C6FD2}"/>
    <dgm:cxn modelId="{95D3CEC6-D9B4-2544-9675-D073847EA8B2}" type="presOf" srcId="{CDC9B408-9EE8-F640-AFA8-0280775D0569}" destId="{D44E3E0B-2EB8-6944-8507-D31259264AF6}" srcOrd="0" destOrd="0" presId="urn:microsoft.com/office/officeart/2005/8/layout/vList5"/>
    <dgm:cxn modelId="{54EDC2CC-E013-8E4E-B20C-791061040F34}" srcId="{299D8701-045C-A642-BFA0-5702F2214966}" destId="{5D4323B9-2714-114B-A60F-9697248B767D}" srcOrd="1" destOrd="0" parTransId="{0CDC3460-9767-F842-9B6F-BC5BB69C0FB3}" sibTransId="{C93BB90B-2D8F-AF44-959B-6051CDDE8953}"/>
    <dgm:cxn modelId="{A7CAC5D2-397E-F841-8F30-393731EE4791}" srcId="{4FCF2AD4-DFE9-CB43-89B9-7B65BE0427D0}" destId="{299D8701-045C-A642-BFA0-5702F2214966}" srcOrd="0" destOrd="0" parTransId="{4BC46777-64B0-C34D-BEE3-7C33E7F45AFA}" sibTransId="{BBE1635A-130A-E24C-9D28-0FABD94943D5}"/>
    <dgm:cxn modelId="{DE35EDD7-94F8-8749-900C-63EA65DDB659}" srcId="{7E81CA81-692C-E242-B1E0-2B4F772E439F}" destId="{CAA20D2D-C1D7-284D-B34B-4F74F9E36463}" srcOrd="0" destOrd="0" parTransId="{B7FB5909-45DF-A54E-AD62-38ECD8FC2D7F}" sibTransId="{16CFC558-E596-374E-BD14-D3594FD63A0E}"/>
    <dgm:cxn modelId="{4AA8C9EC-A897-7D4C-82BE-7896AE77A7F4}" srcId="{CE77507B-2611-D44A-91C2-DBB27D57187B}" destId="{FF266DFA-1E58-464E-BF36-96BC06D94545}" srcOrd="2" destOrd="0" parTransId="{14CF83AF-C20C-C24C-A0F7-232FDCC987DA}" sibTransId="{76BC9891-1B1C-6D4B-BC58-6051DEBE9760}"/>
    <dgm:cxn modelId="{CF5AD8F0-4EFA-194B-8DA2-66DCE3C502C2}" type="presOf" srcId="{0BA1B705-7313-6643-B04B-A20AF028A4C7}" destId="{AD4AC03B-7E37-3D42-901A-54273311B415}" srcOrd="0" destOrd="0" presId="urn:microsoft.com/office/officeart/2005/8/layout/vList5"/>
    <dgm:cxn modelId="{5D6D86F3-43CF-C742-808A-53496DA03279}" srcId="{D9AB5194-18E3-3A41-90EB-C0F299CC8D59}" destId="{CDC9B408-9EE8-F640-AFA8-0280775D0569}" srcOrd="0" destOrd="0" parTransId="{763FAFB2-8FDE-AC4A-AEA8-F0ADA17180C6}" sibTransId="{52029685-FD1B-8F48-9251-0937D8C8253A}"/>
    <dgm:cxn modelId="{0AAF1BF6-B80C-2841-84F6-A407C1EBA1D3}" type="presOf" srcId="{CE77507B-2611-D44A-91C2-DBB27D57187B}" destId="{57DD9A5B-800B-8B46-92C2-DACC9D840DCD}" srcOrd="0" destOrd="0" presId="urn:microsoft.com/office/officeart/2005/8/layout/vList5"/>
    <dgm:cxn modelId="{AAD608B4-7672-0048-BDAE-162CB3727A54}" type="presParOf" srcId="{355452B1-9BA2-EE4F-9DE3-2C39B00CD38D}" destId="{02382125-408D-1346-834C-4A1C4CA7768A}" srcOrd="0" destOrd="0" presId="urn:microsoft.com/office/officeart/2005/8/layout/vList5"/>
    <dgm:cxn modelId="{F2C96A97-E4BB-1848-AC15-27CF1A39DD2D}" type="presParOf" srcId="{02382125-408D-1346-834C-4A1C4CA7768A}" destId="{07E2F911-C9B1-034A-8859-CA92E33B316A}" srcOrd="0" destOrd="0" presId="urn:microsoft.com/office/officeart/2005/8/layout/vList5"/>
    <dgm:cxn modelId="{0E68E7D9-D211-6843-BB29-9AFD9FC9DCCD}" type="presParOf" srcId="{02382125-408D-1346-834C-4A1C4CA7768A}" destId="{5BBB8F50-E37C-F042-930E-B0CCD3DE08B0}" srcOrd="1" destOrd="0" presId="urn:microsoft.com/office/officeart/2005/8/layout/vList5"/>
    <dgm:cxn modelId="{1E921B6F-CB13-BA41-B46B-3AB98246FA37}" type="presParOf" srcId="{355452B1-9BA2-EE4F-9DE3-2C39B00CD38D}" destId="{9309B83E-02B8-CC40-BEF0-770D0B3F81AE}" srcOrd="1" destOrd="0" presId="urn:microsoft.com/office/officeart/2005/8/layout/vList5"/>
    <dgm:cxn modelId="{E02D3CF3-EE3F-DD4A-B45C-5E0EA50367EC}" type="presParOf" srcId="{355452B1-9BA2-EE4F-9DE3-2C39B00CD38D}" destId="{DF8951F9-B99B-884B-93AD-F657CF8F55F1}" srcOrd="2" destOrd="0" presId="urn:microsoft.com/office/officeart/2005/8/layout/vList5"/>
    <dgm:cxn modelId="{1B29C898-E72B-0442-BF57-CFFCC10C0646}" type="presParOf" srcId="{DF8951F9-B99B-884B-93AD-F657CF8F55F1}" destId="{57DD9A5B-800B-8B46-92C2-DACC9D840DCD}" srcOrd="0" destOrd="0" presId="urn:microsoft.com/office/officeart/2005/8/layout/vList5"/>
    <dgm:cxn modelId="{0824E463-06A6-1047-A922-EB83B7160F38}" type="presParOf" srcId="{DF8951F9-B99B-884B-93AD-F657CF8F55F1}" destId="{2CA004AA-F035-FB41-97DA-BC2CAC85D6C8}" srcOrd="1" destOrd="0" presId="urn:microsoft.com/office/officeart/2005/8/layout/vList5"/>
    <dgm:cxn modelId="{17840ADD-2C2B-324E-9CA4-86AE627EEC01}" type="presParOf" srcId="{355452B1-9BA2-EE4F-9DE3-2C39B00CD38D}" destId="{887FA648-2F69-9D44-982E-DBBCF3FED130}" srcOrd="3" destOrd="0" presId="urn:microsoft.com/office/officeart/2005/8/layout/vList5"/>
    <dgm:cxn modelId="{19E1BAC9-BBF9-3243-B240-410A441556C7}" type="presParOf" srcId="{355452B1-9BA2-EE4F-9DE3-2C39B00CD38D}" destId="{A67773AB-557C-B947-A640-AAA4E14B50D6}" srcOrd="4" destOrd="0" presId="urn:microsoft.com/office/officeart/2005/8/layout/vList5"/>
    <dgm:cxn modelId="{3505824C-9FD7-7742-BDED-A99F64D7E096}" type="presParOf" srcId="{A67773AB-557C-B947-A640-AAA4E14B50D6}" destId="{AD4AC03B-7E37-3D42-901A-54273311B415}" srcOrd="0" destOrd="0" presId="urn:microsoft.com/office/officeart/2005/8/layout/vList5"/>
    <dgm:cxn modelId="{0E153C48-899D-4F41-BC93-162B1010571C}" type="presParOf" srcId="{A67773AB-557C-B947-A640-AAA4E14B50D6}" destId="{CDDD3039-D83D-FF43-B8C0-14E39C51FAA2}" srcOrd="1" destOrd="0" presId="urn:microsoft.com/office/officeart/2005/8/layout/vList5"/>
    <dgm:cxn modelId="{0044856C-7BA0-284A-BA26-799558560B68}" type="presParOf" srcId="{355452B1-9BA2-EE4F-9DE3-2C39B00CD38D}" destId="{E22CDFA3-D54C-8243-84B2-2D200C94243E}" srcOrd="5" destOrd="0" presId="urn:microsoft.com/office/officeart/2005/8/layout/vList5"/>
    <dgm:cxn modelId="{F3E7DC16-B73F-F547-83DE-AD49E773E8A1}" type="presParOf" srcId="{355452B1-9BA2-EE4F-9DE3-2C39B00CD38D}" destId="{0E763F3F-F3E2-7D4C-98F5-0BBFCAAB9181}" srcOrd="6" destOrd="0" presId="urn:microsoft.com/office/officeart/2005/8/layout/vList5"/>
    <dgm:cxn modelId="{C70734CC-2D25-DD44-985B-6C66ACC5D75F}" type="presParOf" srcId="{0E763F3F-F3E2-7D4C-98F5-0BBFCAAB9181}" destId="{5CBF476D-A1EE-5A4C-8BB0-1A884B229903}" srcOrd="0" destOrd="0" presId="urn:microsoft.com/office/officeart/2005/8/layout/vList5"/>
    <dgm:cxn modelId="{B2E40D32-B24B-F14C-B53E-17829FF92600}" type="presParOf" srcId="{0E763F3F-F3E2-7D4C-98F5-0BBFCAAB9181}" destId="{D44E3E0B-2EB8-6944-8507-D31259264AF6}" srcOrd="1" destOrd="0" presId="urn:microsoft.com/office/officeart/2005/8/layout/vList5"/>
    <dgm:cxn modelId="{6B578AE8-7CA2-D445-808A-EF7102EBA444}" type="presParOf" srcId="{355452B1-9BA2-EE4F-9DE3-2C39B00CD38D}" destId="{96D5F565-E1CC-DC45-9118-E32DDFB12FE7}" srcOrd="7" destOrd="0" presId="urn:microsoft.com/office/officeart/2005/8/layout/vList5"/>
    <dgm:cxn modelId="{B7CC83BD-6451-2844-94F8-EDBD92BB7DC0}" type="presParOf" srcId="{355452B1-9BA2-EE4F-9DE3-2C39B00CD38D}" destId="{B802D1E2-216C-DE4A-95D2-3AFEBB40C9AC}" srcOrd="8" destOrd="0" presId="urn:microsoft.com/office/officeart/2005/8/layout/vList5"/>
    <dgm:cxn modelId="{CDE60420-7D7D-8648-8193-EDA7B3341DB9}" type="presParOf" srcId="{B802D1E2-216C-DE4A-95D2-3AFEBB40C9AC}" destId="{13B30378-ADD0-644E-AA6E-EA27ACB9FBD3}" srcOrd="0" destOrd="0" presId="urn:microsoft.com/office/officeart/2005/8/layout/vList5"/>
    <dgm:cxn modelId="{790717A8-B37B-204E-AC0E-2CEC7EDD001A}" type="presParOf" srcId="{B802D1E2-216C-DE4A-95D2-3AFEBB40C9AC}" destId="{79A8490E-1332-ED47-89DC-BAE6E77225D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9D5858-1AB6-724A-8BB4-3FCF41CDFDEC}" type="doc">
      <dgm:prSet loTypeId="urn:microsoft.com/office/officeart/2005/8/layout/process4" loCatId="" qsTypeId="urn:microsoft.com/office/officeart/2005/8/quickstyle/simple4" qsCatId="simple" csTypeId="urn:microsoft.com/office/officeart/2005/8/colors/accent1_2" csCatId="accent1" phldr="1"/>
      <dgm:spPr/>
      <dgm:t>
        <a:bodyPr/>
        <a:lstStyle/>
        <a:p>
          <a:endParaRPr lang="en-US"/>
        </a:p>
      </dgm:t>
    </dgm:pt>
    <dgm:pt modelId="{E0538AC3-E8D4-054A-90F2-6120F0742685}">
      <dgm:prSet phldrT="[Text]" custT="1"/>
      <dgm:spPr/>
      <dgm:t>
        <a:bodyPr/>
        <a:lstStyle/>
        <a:p>
          <a:r>
            <a:rPr lang="en-US" sz="1500" b="1" dirty="0"/>
            <a:t>Stage 1 - Demonstrate</a:t>
          </a:r>
        </a:p>
      </dgm:t>
    </dgm:pt>
    <dgm:pt modelId="{9E75D1AB-FEEE-294B-B1C2-02019BCED4D9}" type="parTrans" cxnId="{64C224B4-96C7-124D-A5EB-D190742627ED}">
      <dgm:prSet/>
      <dgm:spPr/>
      <dgm:t>
        <a:bodyPr/>
        <a:lstStyle/>
        <a:p>
          <a:endParaRPr lang="en-US"/>
        </a:p>
      </dgm:t>
    </dgm:pt>
    <dgm:pt modelId="{065F6CA1-67D7-3F49-8690-C3F160CE1CA0}" type="sibTrans" cxnId="{64C224B4-96C7-124D-A5EB-D190742627ED}">
      <dgm:prSet/>
      <dgm:spPr/>
      <dgm:t>
        <a:bodyPr/>
        <a:lstStyle/>
        <a:p>
          <a:endParaRPr lang="en-US"/>
        </a:p>
      </dgm:t>
    </dgm:pt>
    <dgm:pt modelId="{223C7522-7FF8-9D49-A6D0-E1394C19D1FC}">
      <dgm:prSet phldrT="[Text]" custT="1"/>
      <dgm:spPr/>
      <dgm:t>
        <a:bodyPr/>
        <a:lstStyle/>
        <a:p>
          <a:r>
            <a:rPr lang="en-US" sz="1500" dirty="0"/>
            <a:t>The teacher demonstrates the skill in real time e.g. Umbilical line Insertion</a:t>
          </a:r>
        </a:p>
      </dgm:t>
    </dgm:pt>
    <dgm:pt modelId="{FF02C1AD-56D9-494C-9773-2B293192F74E}" type="parTrans" cxnId="{5DDDE1AF-F5E7-A547-80A4-AB84842D2479}">
      <dgm:prSet/>
      <dgm:spPr/>
      <dgm:t>
        <a:bodyPr/>
        <a:lstStyle/>
        <a:p>
          <a:endParaRPr lang="en-US"/>
        </a:p>
      </dgm:t>
    </dgm:pt>
    <dgm:pt modelId="{E5A04C50-140B-6A4E-B6CE-34338CA23FCE}" type="sibTrans" cxnId="{5DDDE1AF-F5E7-A547-80A4-AB84842D2479}">
      <dgm:prSet/>
      <dgm:spPr/>
      <dgm:t>
        <a:bodyPr/>
        <a:lstStyle/>
        <a:p>
          <a:endParaRPr lang="en-US"/>
        </a:p>
      </dgm:t>
    </dgm:pt>
    <dgm:pt modelId="{55A97187-0CC5-0340-9A5C-25850F0C9E61}">
      <dgm:prSet phldrT="[Text]" custT="1"/>
      <dgm:spPr/>
      <dgm:t>
        <a:bodyPr/>
        <a:lstStyle/>
        <a:p>
          <a:r>
            <a:rPr lang="en-US" sz="1500" b="1" dirty="0"/>
            <a:t>Stage 2 </a:t>
          </a:r>
          <a:r>
            <a:rPr lang="mr-IN" sz="1500" b="1" dirty="0"/>
            <a:t>–</a:t>
          </a:r>
          <a:r>
            <a:rPr lang="en-US" sz="1500" b="1" dirty="0"/>
            <a:t> Deconstruct</a:t>
          </a:r>
        </a:p>
      </dgm:t>
    </dgm:pt>
    <dgm:pt modelId="{A506A4FE-9A59-A249-9DB4-3178EB729980}" type="parTrans" cxnId="{ADA357E4-C384-0D49-9D9B-B409320496DF}">
      <dgm:prSet/>
      <dgm:spPr/>
      <dgm:t>
        <a:bodyPr/>
        <a:lstStyle/>
        <a:p>
          <a:endParaRPr lang="en-US"/>
        </a:p>
      </dgm:t>
    </dgm:pt>
    <dgm:pt modelId="{415BDF07-BE28-D444-A277-8CEB039CB950}" type="sibTrans" cxnId="{ADA357E4-C384-0D49-9D9B-B409320496DF}">
      <dgm:prSet/>
      <dgm:spPr/>
      <dgm:t>
        <a:bodyPr/>
        <a:lstStyle/>
        <a:p>
          <a:endParaRPr lang="en-US"/>
        </a:p>
      </dgm:t>
    </dgm:pt>
    <dgm:pt modelId="{0434AFF8-EF61-DE49-93F6-5AB2218FB85A}">
      <dgm:prSet phldrT="[Text]" custT="1"/>
      <dgm:spPr/>
      <dgm:t>
        <a:bodyPr/>
        <a:lstStyle/>
        <a:p>
          <a:r>
            <a:rPr lang="en-US" sz="1500" b="1" dirty="0"/>
            <a:t>Stage 3 - Comprehension</a:t>
          </a:r>
        </a:p>
      </dgm:t>
    </dgm:pt>
    <dgm:pt modelId="{E1575FCD-FDE7-2A44-BF7B-47F64332B3F4}" type="parTrans" cxnId="{231655C1-47D8-6D4D-A64A-DAD80614D080}">
      <dgm:prSet/>
      <dgm:spPr/>
      <dgm:t>
        <a:bodyPr/>
        <a:lstStyle/>
        <a:p>
          <a:endParaRPr lang="en-US"/>
        </a:p>
      </dgm:t>
    </dgm:pt>
    <dgm:pt modelId="{BDDE217A-B60B-EF4E-BD99-BA3EBF71CF2B}" type="sibTrans" cxnId="{231655C1-47D8-6D4D-A64A-DAD80614D080}">
      <dgm:prSet/>
      <dgm:spPr/>
      <dgm:t>
        <a:bodyPr/>
        <a:lstStyle/>
        <a:p>
          <a:endParaRPr lang="en-US"/>
        </a:p>
      </dgm:t>
    </dgm:pt>
    <dgm:pt modelId="{573CF34F-0762-954C-BC69-51E2FB1853CE}">
      <dgm:prSet phldrT="[Text]" custT="1"/>
      <dgm:spPr/>
      <dgm:t>
        <a:bodyPr/>
        <a:lstStyle/>
        <a:p>
          <a:r>
            <a:rPr lang="en-US" sz="1500" dirty="0"/>
            <a:t>The student describes the steps of the skill and prompts the instructor to perform each stage.</a:t>
          </a:r>
        </a:p>
      </dgm:t>
    </dgm:pt>
    <dgm:pt modelId="{B0785832-F6D9-E34E-AD41-CC92F83FFC76}" type="parTrans" cxnId="{822E77BC-C686-8A43-9C3C-BD9B1F89E5C4}">
      <dgm:prSet/>
      <dgm:spPr/>
      <dgm:t>
        <a:bodyPr/>
        <a:lstStyle/>
        <a:p>
          <a:endParaRPr lang="en-US"/>
        </a:p>
      </dgm:t>
    </dgm:pt>
    <dgm:pt modelId="{E37AB8AD-9D2A-B94C-B8A7-21B100B12B6E}" type="sibTrans" cxnId="{822E77BC-C686-8A43-9C3C-BD9B1F89E5C4}">
      <dgm:prSet/>
      <dgm:spPr/>
      <dgm:t>
        <a:bodyPr/>
        <a:lstStyle/>
        <a:p>
          <a:endParaRPr lang="en-US"/>
        </a:p>
      </dgm:t>
    </dgm:pt>
    <dgm:pt modelId="{99D19D31-CE70-3C48-BE40-10FF12B929FB}">
      <dgm:prSet phldrT="[Text]" custT="1"/>
      <dgm:spPr/>
      <dgm:t>
        <a:bodyPr/>
        <a:lstStyle/>
        <a:p>
          <a:r>
            <a:rPr lang="en-US" sz="1500" b="1" dirty="0"/>
            <a:t>Stage 4  - Execution</a:t>
          </a:r>
        </a:p>
      </dgm:t>
    </dgm:pt>
    <dgm:pt modelId="{933853D3-5BF2-3A40-ACA3-F4EE8EA461A5}" type="parTrans" cxnId="{4DAC91FE-8707-2741-B3F1-F8E868BB97D2}">
      <dgm:prSet/>
      <dgm:spPr/>
      <dgm:t>
        <a:bodyPr/>
        <a:lstStyle/>
        <a:p>
          <a:endParaRPr lang="en-US"/>
        </a:p>
      </dgm:t>
    </dgm:pt>
    <dgm:pt modelId="{5E0383AF-838A-8541-9066-9642FEC6495C}" type="sibTrans" cxnId="{4DAC91FE-8707-2741-B3F1-F8E868BB97D2}">
      <dgm:prSet/>
      <dgm:spPr/>
      <dgm:t>
        <a:bodyPr/>
        <a:lstStyle/>
        <a:p>
          <a:endParaRPr lang="en-US"/>
        </a:p>
      </dgm:t>
    </dgm:pt>
    <dgm:pt modelId="{FC83CDA4-D247-C847-94E1-6BF32050E045}">
      <dgm:prSet phldrT="[Text]" custT="1"/>
      <dgm:spPr/>
      <dgm:t>
        <a:bodyPr/>
        <a:lstStyle/>
        <a:p>
          <a:r>
            <a:rPr lang="en-US" sz="1500" dirty="0"/>
            <a:t>The teacher performs each step, with added explanation and detail for each sub-section</a:t>
          </a:r>
        </a:p>
      </dgm:t>
    </dgm:pt>
    <dgm:pt modelId="{021CB91A-6E71-9A4E-8935-B6D9DA6FF286}" type="parTrans" cxnId="{D13FB1B2-DBBE-4141-8AB4-62E05B415BE3}">
      <dgm:prSet/>
      <dgm:spPr/>
      <dgm:t>
        <a:bodyPr/>
        <a:lstStyle/>
        <a:p>
          <a:endParaRPr lang="en-US"/>
        </a:p>
      </dgm:t>
    </dgm:pt>
    <dgm:pt modelId="{AEBA226D-332D-9644-8289-5F226F90DFB9}" type="sibTrans" cxnId="{D13FB1B2-DBBE-4141-8AB4-62E05B415BE3}">
      <dgm:prSet/>
      <dgm:spPr/>
      <dgm:t>
        <a:bodyPr/>
        <a:lstStyle/>
        <a:p>
          <a:endParaRPr lang="en-US"/>
        </a:p>
      </dgm:t>
    </dgm:pt>
    <dgm:pt modelId="{9B0A35EC-D2DA-3A49-90E4-FCDF704F0C2E}">
      <dgm:prSet phldrT="[Text]" custT="1"/>
      <dgm:spPr/>
      <dgm:t>
        <a:bodyPr/>
        <a:lstStyle/>
        <a:p>
          <a:r>
            <a:rPr lang="en-US" sz="1500" dirty="0"/>
            <a:t>The student performs the skill narrating each step.</a:t>
          </a:r>
        </a:p>
      </dgm:t>
    </dgm:pt>
    <dgm:pt modelId="{524142AD-C713-5A48-A9FE-CEC926018C3C}" type="parTrans" cxnId="{8AD03637-EA3E-2A40-9BE4-D772E3EE2716}">
      <dgm:prSet/>
      <dgm:spPr/>
      <dgm:t>
        <a:bodyPr/>
        <a:lstStyle/>
        <a:p>
          <a:endParaRPr lang="en-US"/>
        </a:p>
      </dgm:t>
    </dgm:pt>
    <dgm:pt modelId="{B3019DA3-722D-4840-AB8F-A066A1CDA1AC}" type="sibTrans" cxnId="{8AD03637-EA3E-2A40-9BE4-D772E3EE2716}">
      <dgm:prSet/>
      <dgm:spPr/>
      <dgm:t>
        <a:bodyPr/>
        <a:lstStyle/>
        <a:p>
          <a:endParaRPr lang="en-US"/>
        </a:p>
      </dgm:t>
    </dgm:pt>
    <dgm:pt modelId="{476B63C6-FA48-D04B-BEC1-BBFA636494B8}" type="pres">
      <dgm:prSet presAssocID="{159D5858-1AB6-724A-8BB4-3FCF41CDFDEC}" presName="Name0" presStyleCnt="0">
        <dgm:presLayoutVars>
          <dgm:dir/>
          <dgm:animLvl val="lvl"/>
          <dgm:resizeHandles val="exact"/>
        </dgm:presLayoutVars>
      </dgm:prSet>
      <dgm:spPr/>
    </dgm:pt>
    <dgm:pt modelId="{6099E3B5-4009-1946-B1C3-52C4EADAAF7F}" type="pres">
      <dgm:prSet presAssocID="{99D19D31-CE70-3C48-BE40-10FF12B929FB}" presName="boxAndChildren" presStyleCnt="0"/>
      <dgm:spPr/>
    </dgm:pt>
    <dgm:pt modelId="{E40124FC-BD29-BE45-9E51-DC797A854A36}" type="pres">
      <dgm:prSet presAssocID="{99D19D31-CE70-3C48-BE40-10FF12B929FB}" presName="parentTextBox" presStyleLbl="node1" presStyleIdx="0" presStyleCnt="4"/>
      <dgm:spPr/>
    </dgm:pt>
    <dgm:pt modelId="{C702F538-69EC-7046-9C99-BEF176C58E4F}" type="pres">
      <dgm:prSet presAssocID="{99D19D31-CE70-3C48-BE40-10FF12B929FB}" presName="entireBox" presStyleLbl="node1" presStyleIdx="0" presStyleCnt="4"/>
      <dgm:spPr/>
    </dgm:pt>
    <dgm:pt modelId="{865F3F6F-D12E-E448-BB1B-968499824E9E}" type="pres">
      <dgm:prSet presAssocID="{99D19D31-CE70-3C48-BE40-10FF12B929FB}" presName="descendantBox" presStyleCnt="0"/>
      <dgm:spPr/>
    </dgm:pt>
    <dgm:pt modelId="{5C81098E-2DC4-3A4E-B6AD-ED8042BAA34D}" type="pres">
      <dgm:prSet presAssocID="{9B0A35EC-D2DA-3A49-90E4-FCDF704F0C2E}" presName="childTextBox" presStyleLbl="fgAccFollowNode1" presStyleIdx="0" presStyleCnt="4">
        <dgm:presLayoutVars>
          <dgm:bulletEnabled val="1"/>
        </dgm:presLayoutVars>
      </dgm:prSet>
      <dgm:spPr/>
    </dgm:pt>
    <dgm:pt modelId="{1874F835-A8CE-0A41-8AC9-07B2572772BC}" type="pres">
      <dgm:prSet presAssocID="{BDDE217A-B60B-EF4E-BD99-BA3EBF71CF2B}" presName="sp" presStyleCnt="0"/>
      <dgm:spPr/>
    </dgm:pt>
    <dgm:pt modelId="{EAC64199-EBAF-804B-9021-FC9B5B4B9349}" type="pres">
      <dgm:prSet presAssocID="{0434AFF8-EF61-DE49-93F6-5AB2218FB85A}" presName="arrowAndChildren" presStyleCnt="0"/>
      <dgm:spPr/>
    </dgm:pt>
    <dgm:pt modelId="{455747D2-6062-E642-827F-84D07A71478A}" type="pres">
      <dgm:prSet presAssocID="{0434AFF8-EF61-DE49-93F6-5AB2218FB85A}" presName="parentTextArrow" presStyleLbl="node1" presStyleIdx="0" presStyleCnt="4"/>
      <dgm:spPr/>
    </dgm:pt>
    <dgm:pt modelId="{CAECC69E-2859-CF41-99DB-640B1FC9FC03}" type="pres">
      <dgm:prSet presAssocID="{0434AFF8-EF61-DE49-93F6-5AB2218FB85A}" presName="arrow" presStyleLbl="node1" presStyleIdx="1" presStyleCnt="4"/>
      <dgm:spPr/>
    </dgm:pt>
    <dgm:pt modelId="{8E16F4C4-6076-2B40-862C-9CD5E18B7FBD}" type="pres">
      <dgm:prSet presAssocID="{0434AFF8-EF61-DE49-93F6-5AB2218FB85A}" presName="descendantArrow" presStyleCnt="0"/>
      <dgm:spPr/>
    </dgm:pt>
    <dgm:pt modelId="{DF5ABD7C-4081-2C48-946B-A12FD2C3ABE7}" type="pres">
      <dgm:prSet presAssocID="{573CF34F-0762-954C-BC69-51E2FB1853CE}" presName="childTextArrow" presStyleLbl="fgAccFollowNode1" presStyleIdx="1" presStyleCnt="4">
        <dgm:presLayoutVars>
          <dgm:bulletEnabled val="1"/>
        </dgm:presLayoutVars>
      </dgm:prSet>
      <dgm:spPr/>
    </dgm:pt>
    <dgm:pt modelId="{214D6B3E-8374-F246-90BA-F6061ABC2FA5}" type="pres">
      <dgm:prSet presAssocID="{415BDF07-BE28-D444-A277-8CEB039CB950}" presName="sp" presStyleCnt="0"/>
      <dgm:spPr/>
    </dgm:pt>
    <dgm:pt modelId="{0B836089-7CE8-9A40-BD5C-5115294FAE71}" type="pres">
      <dgm:prSet presAssocID="{55A97187-0CC5-0340-9A5C-25850F0C9E61}" presName="arrowAndChildren" presStyleCnt="0"/>
      <dgm:spPr/>
    </dgm:pt>
    <dgm:pt modelId="{EDA4E20C-0B2D-AE41-8802-E12B5ABBB329}" type="pres">
      <dgm:prSet presAssocID="{55A97187-0CC5-0340-9A5C-25850F0C9E61}" presName="parentTextArrow" presStyleLbl="node1" presStyleIdx="1" presStyleCnt="4"/>
      <dgm:spPr/>
    </dgm:pt>
    <dgm:pt modelId="{5DE23980-95B6-FC4B-94BF-84A3FE32302B}" type="pres">
      <dgm:prSet presAssocID="{55A97187-0CC5-0340-9A5C-25850F0C9E61}" presName="arrow" presStyleLbl="node1" presStyleIdx="2" presStyleCnt="4"/>
      <dgm:spPr/>
    </dgm:pt>
    <dgm:pt modelId="{0EDB880D-8FBF-4C46-819F-A66012747E24}" type="pres">
      <dgm:prSet presAssocID="{55A97187-0CC5-0340-9A5C-25850F0C9E61}" presName="descendantArrow" presStyleCnt="0"/>
      <dgm:spPr/>
    </dgm:pt>
    <dgm:pt modelId="{9E9BF7DB-71FE-044A-8C8F-393DBBE87F5A}" type="pres">
      <dgm:prSet presAssocID="{FC83CDA4-D247-C847-94E1-6BF32050E045}" presName="childTextArrow" presStyleLbl="fgAccFollowNode1" presStyleIdx="2" presStyleCnt="4">
        <dgm:presLayoutVars>
          <dgm:bulletEnabled val="1"/>
        </dgm:presLayoutVars>
      </dgm:prSet>
      <dgm:spPr/>
    </dgm:pt>
    <dgm:pt modelId="{FEBB269F-348B-BF4B-BFDB-40C71B476DE4}" type="pres">
      <dgm:prSet presAssocID="{065F6CA1-67D7-3F49-8690-C3F160CE1CA0}" presName="sp" presStyleCnt="0"/>
      <dgm:spPr/>
    </dgm:pt>
    <dgm:pt modelId="{865F8D98-A3CB-5344-8E92-A22D88C2B4BA}" type="pres">
      <dgm:prSet presAssocID="{E0538AC3-E8D4-054A-90F2-6120F0742685}" presName="arrowAndChildren" presStyleCnt="0"/>
      <dgm:spPr/>
    </dgm:pt>
    <dgm:pt modelId="{1F243C8F-875D-E741-B8F7-8B7066C41C2A}" type="pres">
      <dgm:prSet presAssocID="{E0538AC3-E8D4-054A-90F2-6120F0742685}" presName="parentTextArrow" presStyleLbl="node1" presStyleIdx="2" presStyleCnt="4"/>
      <dgm:spPr/>
    </dgm:pt>
    <dgm:pt modelId="{4FB1A2FD-7207-1A47-9CEC-EBA5FAEB95FD}" type="pres">
      <dgm:prSet presAssocID="{E0538AC3-E8D4-054A-90F2-6120F0742685}" presName="arrow" presStyleLbl="node1" presStyleIdx="3" presStyleCnt="4" custLinFactNeighborX="180" custLinFactNeighborY="1116"/>
      <dgm:spPr/>
    </dgm:pt>
    <dgm:pt modelId="{867C9FB7-2358-4442-A84C-BE751FB5585B}" type="pres">
      <dgm:prSet presAssocID="{E0538AC3-E8D4-054A-90F2-6120F0742685}" presName="descendantArrow" presStyleCnt="0"/>
      <dgm:spPr/>
    </dgm:pt>
    <dgm:pt modelId="{2AB8071E-1FC0-EA40-8743-5F5DCB59DD05}" type="pres">
      <dgm:prSet presAssocID="{223C7522-7FF8-9D49-A6D0-E1394C19D1FC}" presName="childTextArrow" presStyleLbl="fgAccFollowNode1" presStyleIdx="3" presStyleCnt="4">
        <dgm:presLayoutVars>
          <dgm:bulletEnabled val="1"/>
        </dgm:presLayoutVars>
      </dgm:prSet>
      <dgm:spPr/>
    </dgm:pt>
  </dgm:ptLst>
  <dgm:cxnLst>
    <dgm:cxn modelId="{38441318-F881-114D-A9C9-CA804802BC24}" type="presOf" srcId="{99D19D31-CE70-3C48-BE40-10FF12B929FB}" destId="{E40124FC-BD29-BE45-9E51-DC797A854A36}" srcOrd="0" destOrd="0" presId="urn:microsoft.com/office/officeart/2005/8/layout/process4"/>
    <dgm:cxn modelId="{85BE7B1D-C8A5-6F4A-AFC9-9A352BB7CB65}" type="presOf" srcId="{9B0A35EC-D2DA-3A49-90E4-FCDF704F0C2E}" destId="{5C81098E-2DC4-3A4E-B6AD-ED8042BAA34D}" srcOrd="0" destOrd="0" presId="urn:microsoft.com/office/officeart/2005/8/layout/process4"/>
    <dgm:cxn modelId="{8AD03637-EA3E-2A40-9BE4-D772E3EE2716}" srcId="{99D19D31-CE70-3C48-BE40-10FF12B929FB}" destId="{9B0A35EC-D2DA-3A49-90E4-FCDF704F0C2E}" srcOrd="0" destOrd="0" parTransId="{524142AD-C713-5A48-A9FE-CEC926018C3C}" sibTransId="{B3019DA3-722D-4840-AB8F-A066A1CDA1AC}"/>
    <dgm:cxn modelId="{59433150-CA6E-9C41-AF32-13F4DDB457E9}" type="presOf" srcId="{99D19D31-CE70-3C48-BE40-10FF12B929FB}" destId="{C702F538-69EC-7046-9C99-BEF176C58E4F}" srcOrd="1" destOrd="0" presId="urn:microsoft.com/office/officeart/2005/8/layout/process4"/>
    <dgm:cxn modelId="{B1E7367D-13F9-C042-8090-F65CDE2A84B6}" type="presOf" srcId="{E0538AC3-E8D4-054A-90F2-6120F0742685}" destId="{1F243C8F-875D-E741-B8F7-8B7066C41C2A}" srcOrd="0" destOrd="0" presId="urn:microsoft.com/office/officeart/2005/8/layout/process4"/>
    <dgm:cxn modelId="{D857947E-76D6-834D-8FB3-87A6DF4EB445}" type="presOf" srcId="{0434AFF8-EF61-DE49-93F6-5AB2218FB85A}" destId="{455747D2-6062-E642-827F-84D07A71478A}" srcOrd="0" destOrd="0" presId="urn:microsoft.com/office/officeart/2005/8/layout/process4"/>
    <dgm:cxn modelId="{7DF10689-DB67-4541-8B16-36BDB2CB572E}" type="presOf" srcId="{E0538AC3-E8D4-054A-90F2-6120F0742685}" destId="{4FB1A2FD-7207-1A47-9CEC-EBA5FAEB95FD}" srcOrd="1" destOrd="0" presId="urn:microsoft.com/office/officeart/2005/8/layout/process4"/>
    <dgm:cxn modelId="{FDB5BE94-5F8B-BD45-A652-D72612FE5732}" type="presOf" srcId="{223C7522-7FF8-9D49-A6D0-E1394C19D1FC}" destId="{2AB8071E-1FC0-EA40-8743-5F5DCB59DD05}" srcOrd="0" destOrd="0" presId="urn:microsoft.com/office/officeart/2005/8/layout/process4"/>
    <dgm:cxn modelId="{63EFDE97-8CC3-6548-A23E-9705ECC61323}" type="presOf" srcId="{55A97187-0CC5-0340-9A5C-25850F0C9E61}" destId="{5DE23980-95B6-FC4B-94BF-84A3FE32302B}" srcOrd="1" destOrd="0" presId="urn:microsoft.com/office/officeart/2005/8/layout/process4"/>
    <dgm:cxn modelId="{489ED0A4-9987-5940-98AE-7760EDA217FD}" type="presOf" srcId="{FC83CDA4-D247-C847-94E1-6BF32050E045}" destId="{9E9BF7DB-71FE-044A-8C8F-393DBBE87F5A}" srcOrd="0" destOrd="0" presId="urn:microsoft.com/office/officeart/2005/8/layout/process4"/>
    <dgm:cxn modelId="{5DDDE1AF-F5E7-A547-80A4-AB84842D2479}" srcId="{E0538AC3-E8D4-054A-90F2-6120F0742685}" destId="{223C7522-7FF8-9D49-A6D0-E1394C19D1FC}" srcOrd="0" destOrd="0" parTransId="{FF02C1AD-56D9-494C-9773-2B293192F74E}" sibTransId="{E5A04C50-140B-6A4E-B6CE-34338CA23FCE}"/>
    <dgm:cxn modelId="{D13FB1B2-DBBE-4141-8AB4-62E05B415BE3}" srcId="{55A97187-0CC5-0340-9A5C-25850F0C9E61}" destId="{FC83CDA4-D247-C847-94E1-6BF32050E045}" srcOrd="0" destOrd="0" parTransId="{021CB91A-6E71-9A4E-8935-B6D9DA6FF286}" sibTransId="{AEBA226D-332D-9644-8289-5F226F90DFB9}"/>
    <dgm:cxn modelId="{64C224B4-96C7-124D-A5EB-D190742627ED}" srcId="{159D5858-1AB6-724A-8BB4-3FCF41CDFDEC}" destId="{E0538AC3-E8D4-054A-90F2-6120F0742685}" srcOrd="0" destOrd="0" parTransId="{9E75D1AB-FEEE-294B-B1C2-02019BCED4D9}" sibTransId="{065F6CA1-67D7-3F49-8690-C3F160CE1CA0}"/>
    <dgm:cxn modelId="{822E77BC-C686-8A43-9C3C-BD9B1F89E5C4}" srcId="{0434AFF8-EF61-DE49-93F6-5AB2218FB85A}" destId="{573CF34F-0762-954C-BC69-51E2FB1853CE}" srcOrd="0" destOrd="0" parTransId="{B0785832-F6D9-E34E-AD41-CC92F83FFC76}" sibTransId="{E37AB8AD-9D2A-B94C-B8A7-21B100B12B6E}"/>
    <dgm:cxn modelId="{231655C1-47D8-6D4D-A64A-DAD80614D080}" srcId="{159D5858-1AB6-724A-8BB4-3FCF41CDFDEC}" destId="{0434AFF8-EF61-DE49-93F6-5AB2218FB85A}" srcOrd="2" destOrd="0" parTransId="{E1575FCD-FDE7-2A44-BF7B-47F64332B3F4}" sibTransId="{BDDE217A-B60B-EF4E-BD99-BA3EBF71CF2B}"/>
    <dgm:cxn modelId="{CBD139CD-E6FE-6946-B729-77224002F0E3}" type="presOf" srcId="{0434AFF8-EF61-DE49-93F6-5AB2218FB85A}" destId="{CAECC69E-2859-CF41-99DB-640B1FC9FC03}" srcOrd="1" destOrd="0" presId="urn:microsoft.com/office/officeart/2005/8/layout/process4"/>
    <dgm:cxn modelId="{4B5DF0D5-0AAB-8649-A1ED-3CE805656C76}" type="presOf" srcId="{55A97187-0CC5-0340-9A5C-25850F0C9E61}" destId="{EDA4E20C-0B2D-AE41-8802-E12B5ABBB329}" srcOrd="0" destOrd="0" presId="urn:microsoft.com/office/officeart/2005/8/layout/process4"/>
    <dgm:cxn modelId="{AC54F0E3-0F0F-AE47-B991-3BFA19E7B247}" type="presOf" srcId="{573CF34F-0762-954C-BC69-51E2FB1853CE}" destId="{DF5ABD7C-4081-2C48-946B-A12FD2C3ABE7}" srcOrd="0" destOrd="0" presId="urn:microsoft.com/office/officeart/2005/8/layout/process4"/>
    <dgm:cxn modelId="{ADA357E4-C384-0D49-9D9B-B409320496DF}" srcId="{159D5858-1AB6-724A-8BB4-3FCF41CDFDEC}" destId="{55A97187-0CC5-0340-9A5C-25850F0C9E61}" srcOrd="1" destOrd="0" parTransId="{A506A4FE-9A59-A249-9DB4-3178EB729980}" sibTransId="{415BDF07-BE28-D444-A277-8CEB039CB950}"/>
    <dgm:cxn modelId="{108FCDF0-8A01-0248-A588-126CDD19C9A2}" type="presOf" srcId="{159D5858-1AB6-724A-8BB4-3FCF41CDFDEC}" destId="{476B63C6-FA48-D04B-BEC1-BBFA636494B8}" srcOrd="0" destOrd="0" presId="urn:microsoft.com/office/officeart/2005/8/layout/process4"/>
    <dgm:cxn modelId="{4DAC91FE-8707-2741-B3F1-F8E868BB97D2}" srcId="{159D5858-1AB6-724A-8BB4-3FCF41CDFDEC}" destId="{99D19D31-CE70-3C48-BE40-10FF12B929FB}" srcOrd="3" destOrd="0" parTransId="{933853D3-5BF2-3A40-ACA3-F4EE8EA461A5}" sibTransId="{5E0383AF-838A-8541-9066-9642FEC6495C}"/>
    <dgm:cxn modelId="{5F9A1787-2B72-B740-9FCA-5F53D3EB7242}" type="presParOf" srcId="{476B63C6-FA48-D04B-BEC1-BBFA636494B8}" destId="{6099E3B5-4009-1946-B1C3-52C4EADAAF7F}" srcOrd="0" destOrd="0" presId="urn:microsoft.com/office/officeart/2005/8/layout/process4"/>
    <dgm:cxn modelId="{9373CDB9-772E-EC4D-BDFE-5813DFB82123}" type="presParOf" srcId="{6099E3B5-4009-1946-B1C3-52C4EADAAF7F}" destId="{E40124FC-BD29-BE45-9E51-DC797A854A36}" srcOrd="0" destOrd="0" presId="urn:microsoft.com/office/officeart/2005/8/layout/process4"/>
    <dgm:cxn modelId="{CA8EDD24-5DBF-C744-9F37-9224C3EA5D6F}" type="presParOf" srcId="{6099E3B5-4009-1946-B1C3-52C4EADAAF7F}" destId="{C702F538-69EC-7046-9C99-BEF176C58E4F}" srcOrd="1" destOrd="0" presId="urn:microsoft.com/office/officeart/2005/8/layout/process4"/>
    <dgm:cxn modelId="{A861B069-12D7-EC47-9551-60431C0EEAAA}" type="presParOf" srcId="{6099E3B5-4009-1946-B1C3-52C4EADAAF7F}" destId="{865F3F6F-D12E-E448-BB1B-968499824E9E}" srcOrd="2" destOrd="0" presId="urn:microsoft.com/office/officeart/2005/8/layout/process4"/>
    <dgm:cxn modelId="{159158D2-C4C5-DD44-8F25-9D2E0A3F93BF}" type="presParOf" srcId="{865F3F6F-D12E-E448-BB1B-968499824E9E}" destId="{5C81098E-2DC4-3A4E-B6AD-ED8042BAA34D}" srcOrd="0" destOrd="0" presId="urn:microsoft.com/office/officeart/2005/8/layout/process4"/>
    <dgm:cxn modelId="{86F2BDF9-D482-BF45-8418-03520AA2DEEA}" type="presParOf" srcId="{476B63C6-FA48-D04B-BEC1-BBFA636494B8}" destId="{1874F835-A8CE-0A41-8AC9-07B2572772BC}" srcOrd="1" destOrd="0" presId="urn:microsoft.com/office/officeart/2005/8/layout/process4"/>
    <dgm:cxn modelId="{F0A6DAB9-C077-B34A-BA94-223C0A76EED2}" type="presParOf" srcId="{476B63C6-FA48-D04B-BEC1-BBFA636494B8}" destId="{EAC64199-EBAF-804B-9021-FC9B5B4B9349}" srcOrd="2" destOrd="0" presId="urn:microsoft.com/office/officeart/2005/8/layout/process4"/>
    <dgm:cxn modelId="{C664B7E6-EC74-2148-8AEA-D29D191B9EA7}" type="presParOf" srcId="{EAC64199-EBAF-804B-9021-FC9B5B4B9349}" destId="{455747D2-6062-E642-827F-84D07A71478A}" srcOrd="0" destOrd="0" presId="urn:microsoft.com/office/officeart/2005/8/layout/process4"/>
    <dgm:cxn modelId="{B5AC73F2-6B07-2B41-AD29-5182B3C65622}" type="presParOf" srcId="{EAC64199-EBAF-804B-9021-FC9B5B4B9349}" destId="{CAECC69E-2859-CF41-99DB-640B1FC9FC03}" srcOrd="1" destOrd="0" presId="urn:microsoft.com/office/officeart/2005/8/layout/process4"/>
    <dgm:cxn modelId="{378F1DDA-2D62-B74B-963A-416B8497511C}" type="presParOf" srcId="{EAC64199-EBAF-804B-9021-FC9B5B4B9349}" destId="{8E16F4C4-6076-2B40-862C-9CD5E18B7FBD}" srcOrd="2" destOrd="0" presId="urn:microsoft.com/office/officeart/2005/8/layout/process4"/>
    <dgm:cxn modelId="{B28089B4-8D3A-C04B-950F-DCE368E5E7ED}" type="presParOf" srcId="{8E16F4C4-6076-2B40-862C-9CD5E18B7FBD}" destId="{DF5ABD7C-4081-2C48-946B-A12FD2C3ABE7}" srcOrd="0" destOrd="0" presId="urn:microsoft.com/office/officeart/2005/8/layout/process4"/>
    <dgm:cxn modelId="{AA05E99C-3988-414C-A186-63FB675C9D26}" type="presParOf" srcId="{476B63C6-FA48-D04B-BEC1-BBFA636494B8}" destId="{214D6B3E-8374-F246-90BA-F6061ABC2FA5}" srcOrd="3" destOrd="0" presId="urn:microsoft.com/office/officeart/2005/8/layout/process4"/>
    <dgm:cxn modelId="{2DC44172-556F-4145-ACF6-B443E8436B10}" type="presParOf" srcId="{476B63C6-FA48-D04B-BEC1-BBFA636494B8}" destId="{0B836089-7CE8-9A40-BD5C-5115294FAE71}" srcOrd="4" destOrd="0" presId="urn:microsoft.com/office/officeart/2005/8/layout/process4"/>
    <dgm:cxn modelId="{445B264C-385E-FC4C-8E91-F5DBB22FF962}" type="presParOf" srcId="{0B836089-7CE8-9A40-BD5C-5115294FAE71}" destId="{EDA4E20C-0B2D-AE41-8802-E12B5ABBB329}" srcOrd="0" destOrd="0" presId="urn:microsoft.com/office/officeart/2005/8/layout/process4"/>
    <dgm:cxn modelId="{A31EFFA2-533F-1545-90BE-50F0488D6493}" type="presParOf" srcId="{0B836089-7CE8-9A40-BD5C-5115294FAE71}" destId="{5DE23980-95B6-FC4B-94BF-84A3FE32302B}" srcOrd="1" destOrd="0" presId="urn:microsoft.com/office/officeart/2005/8/layout/process4"/>
    <dgm:cxn modelId="{99FF9286-BC2F-BB48-B90C-AC8C40D6ED93}" type="presParOf" srcId="{0B836089-7CE8-9A40-BD5C-5115294FAE71}" destId="{0EDB880D-8FBF-4C46-819F-A66012747E24}" srcOrd="2" destOrd="0" presId="urn:microsoft.com/office/officeart/2005/8/layout/process4"/>
    <dgm:cxn modelId="{4AA2F684-E1C5-B043-9243-CDA387F08C44}" type="presParOf" srcId="{0EDB880D-8FBF-4C46-819F-A66012747E24}" destId="{9E9BF7DB-71FE-044A-8C8F-393DBBE87F5A}" srcOrd="0" destOrd="0" presId="urn:microsoft.com/office/officeart/2005/8/layout/process4"/>
    <dgm:cxn modelId="{9CEE87DF-B6D7-9544-8203-C1D5B61501CE}" type="presParOf" srcId="{476B63C6-FA48-D04B-BEC1-BBFA636494B8}" destId="{FEBB269F-348B-BF4B-BFDB-40C71B476DE4}" srcOrd="5" destOrd="0" presId="urn:microsoft.com/office/officeart/2005/8/layout/process4"/>
    <dgm:cxn modelId="{9408E0EB-4B34-B444-BAEE-DDC4BBC8ABEF}" type="presParOf" srcId="{476B63C6-FA48-D04B-BEC1-BBFA636494B8}" destId="{865F8D98-A3CB-5344-8E92-A22D88C2B4BA}" srcOrd="6" destOrd="0" presId="urn:microsoft.com/office/officeart/2005/8/layout/process4"/>
    <dgm:cxn modelId="{3CA9A606-5D05-3B4C-A6DA-3C0F29AE4CF3}" type="presParOf" srcId="{865F8D98-A3CB-5344-8E92-A22D88C2B4BA}" destId="{1F243C8F-875D-E741-B8F7-8B7066C41C2A}" srcOrd="0" destOrd="0" presId="urn:microsoft.com/office/officeart/2005/8/layout/process4"/>
    <dgm:cxn modelId="{51DE568C-70D4-0744-A57E-73840BAB7A7B}" type="presParOf" srcId="{865F8D98-A3CB-5344-8E92-A22D88C2B4BA}" destId="{4FB1A2FD-7207-1A47-9CEC-EBA5FAEB95FD}" srcOrd="1" destOrd="0" presId="urn:microsoft.com/office/officeart/2005/8/layout/process4"/>
    <dgm:cxn modelId="{CE025FD7-9821-E940-B5A5-102332DFBB0C}" type="presParOf" srcId="{865F8D98-A3CB-5344-8E92-A22D88C2B4BA}" destId="{867C9FB7-2358-4442-A84C-BE751FB5585B}" srcOrd="2" destOrd="0" presId="urn:microsoft.com/office/officeart/2005/8/layout/process4"/>
    <dgm:cxn modelId="{CA4A5EDD-4F8F-C94D-A178-130F3734B4B1}" type="presParOf" srcId="{867C9FB7-2358-4442-A84C-BE751FB5585B}" destId="{2AB8071E-1FC0-EA40-8743-5F5DCB59DD0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850F3E-50C9-9C46-BA04-79E5BA94D6B6}" type="doc">
      <dgm:prSet loTypeId="urn:microsoft.com/office/officeart/2005/8/layout/cycle5" loCatId="" qsTypeId="urn:microsoft.com/office/officeart/2005/8/quickstyle/simple4" qsCatId="simple" csTypeId="urn:microsoft.com/office/officeart/2005/8/colors/accent1_2" csCatId="accent1" phldr="1"/>
      <dgm:spPr/>
      <dgm:t>
        <a:bodyPr/>
        <a:lstStyle/>
        <a:p>
          <a:endParaRPr lang="en-US"/>
        </a:p>
      </dgm:t>
    </dgm:pt>
    <dgm:pt modelId="{C1FB5567-FD71-0D49-A477-4DA20A97B819}">
      <dgm:prSet phldrT="[Text]" custT="1"/>
      <dgm:spPr/>
      <dgm:t>
        <a:bodyPr/>
        <a:lstStyle/>
        <a:p>
          <a:r>
            <a:rPr lang="en-US" sz="1200" b="1" dirty="0">
              <a:latin typeface="Montserrat" panose="00000500000000000000" pitchFamily="50" charset="0"/>
            </a:rPr>
            <a:t>Concrete Experience </a:t>
          </a:r>
          <a:r>
            <a:rPr lang="en-US" sz="1200" dirty="0">
              <a:latin typeface="Montserrat" panose="00000500000000000000" pitchFamily="50" charset="0"/>
            </a:rPr>
            <a:t>e.g. Long Insertion</a:t>
          </a:r>
        </a:p>
      </dgm:t>
    </dgm:pt>
    <dgm:pt modelId="{49EB2EC3-541E-884F-9EDA-A6496D60E7B8}" type="parTrans" cxnId="{C3C2A178-D3C5-724F-B2B2-84E5641226E3}">
      <dgm:prSet/>
      <dgm:spPr/>
      <dgm:t>
        <a:bodyPr/>
        <a:lstStyle/>
        <a:p>
          <a:endParaRPr lang="en-US" sz="1200">
            <a:latin typeface="Montserrat" panose="00000500000000000000" pitchFamily="50" charset="0"/>
          </a:endParaRPr>
        </a:p>
      </dgm:t>
    </dgm:pt>
    <dgm:pt modelId="{B6C86A81-E1B1-E548-A356-1F5704206F97}" type="sibTrans" cxnId="{C3C2A178-D3C5-724F-B2B2-84E5641226E3}">
      <dgm:prSet/>
      <dgm:spPr/>
      <dgm:t>
        <a:bodyPr/>
        <a:lstStyle/>
        <a:p>
          <a:endParaRPr lang="en-US" sz="1200">
            <a:latin typeface="Montserrat" panose="00000500000000000000" pitchFamily="50" charset="0"/>
          </a:endParaRPr>
        </a:p>
      </dgm:t>
    </dgm:pt>
    <dgm:pt modelId="{33DE566A-CED2-B14B-8526-86C627397FA2}">
      <dgm:prSet phldrT="[Text]" custT="1"/>
      <dgm:spPr/>
      <dgm:t>
        <a:bodyPr/>
        <a:lstStyle/>
        <a:p>
          <a:r>
            <a:rPr lang="en-US" sz="1200" b="1" dirty="0">
              <a:latin typeface="Montserrat" panose="00000500000000000000" pitchFamily="50" charset="0"/>
            </a:rPr>
            <a:t>Reflective Observation </a:t>
          </a:r>
        </a:p>
        <a:p>
          <a:r>
            <a:rPr lang="en-US" sz="1200" dirty="0">
              <a:latin typeface="Montserrat" panose="00000500000000000000" pitchFamily="50" charset="0"/>
            </a:rPr>
            <a:t>What went well, what could be improved</a:t>
          </a:r>
        </a:p>
      </dgm:t>
    </dgm:pt>
    <dgm:pt modelId="{9489A89F-3DCD-7F43-AF2E-F0BF0D9D8A63}" type="parTrans" cxnId="{C5495BBA-A3BE-2F45-8673-ECF542533090}">
      <dgm:prSet/>
      <dgm:spPr/>
      <dgm:t>
        <a:bodyPr/>
        <a:lstStyle/>
        <a:p>
          <a:endParaRPr lang="en-US" sz="1200">
            <a:latin typeface="Montserrat" panose="00000500000000000000" pitchFamily="50" charset="0"/>
          </a:endParaRPr>
        </a:p>
      </dgm:t>
    </dgm:pt>
    <dgm:pt modelId="{220C0FEC-5B34-8F43-8E21-810C861F9157}" type="sibTrans" cxnId="{C5495BBA-A3BE-2F45-8673-ECF542533090}">
      <dgm:prSet/>
      <dgm:spPr/>
      <dgm:t>
        <a:bodyPr/>
        <a:lstStyle/>
        <a:p>
          <a:endParaRPr lang="en-US" sz="1200">
            <a:latin typeface="Montserrat" panose="00000500000000000000" pitchFamily="50" charset="0"/>
          </a:endParaRPr>
        </a:p>
      </dgm:t>
    </dgm:pt>
    <dgm:pt modelId="{88CE6DC7-7919-9E44-ABE6-2926D8C07B41}">
      <dgm:prSet phldrT="[Text]" custT="1"/>
      <dgm:spPr/>
      <dgm:t>
        <a:bodyPr/>
        <a:lstStyle/>
        <a:p>
          <a:r>
            <a:rPr lang="en-US" sz="1200" b="1" dirty="0">
              <a:latin typeface="Montserrat" panose="00000500000000000000" pitchFamily="50" charset="0"/>
            </a:rPr>
            <a:t>Abstract Conceptualization  </a:t>
          </a:r>
        </a:p>
        <a:p>
          <a:r>
            <a:rPr lang="en-US" sz="1200" dirty="0">
              <a:latin typeface="Montserrat" panose="00000500000000000000" pitchFamily="50" charset="0"/>
            </a:rPr>
            <a:t>How can I apply what I have learned for next time?</a:t>
          </a:r>
        </a:p>
      </dgm:t>
    </dgm:pt>
    <dgm:pt modelId="{020E6DA3-43F5-B647-BE43-5B9B997334A9}" type="parTrans" cxnId="{AEAA7DFE-57B4-A840-941E-1DE7C683FC0F}">
      <dgm:prSet/>
      <dgm:spPr/>
      <dgm:t>
        <a:bodyPr/>
        <a:lstStyle/>
        <a:p>
          <a:endParaRPr lang="en-US" sz="1200">
            <a:latin typeface="Montserrat" panose="00000500000000000000" pitchFamily="50" charset="0"/>
          </a:endParaRPr>
        </a:p>
      </dgm:t>
    </dgm:pt>
    <dgm:pt modelId="{74D627C9-52C8-4C4C-857C-3B482604801D}" type="sibTrans" cxnId="{AEAA7DFE-57B4-A840-941E-1DE7C683FC0F}">
      <dgm:prSet/>
      <dgm:spPr/>
      <dgm:t>
        <a:bodyPr/>
        <a:lstStyle/>
        <a:p>
          <a:endParaRPr lang="en-US" sz="1200">
            <a:latin typeface="Montserrat" panose="00000500000000000000" pitchFamily="50" charset="0"/>
          </a:endParaRPr>
        </a:p>
      </dgm:t>
    </dgm:pt>
    <dgm:pt modelId="{5B4F06FC-5428-454A-9FB5-A92C32406EE7}">
      <dgm:prSet phldrT="[Text]" custT="1"/>
      <dgm:spPr/>
      <dgm:t>
        <a:bodyPr/>
        <a:lstStyle/>
        <a:p>
          <a:r>
            <a:rPr lang="en-US" sz="1200" b="1" dirty="0">
              <a:latin typeface="Montserrat" panose="00000500000000000000" pitchFamily="50" charset="0"/>
            </a:rPr>
            <a:t>Active Experimentation</a:t>
          </a:r>
        </a:p>
        <a:p>
          <a:r>
            <a:rPr lang="en-US" sz="1200" dirty="0">
              <a:latin typeface="Montserrat" panose="00000500000000000000" pitchFamily="50" charset="0"/>
            </a:rPr>
            <a:t> Did new technique improve success? Honing skills </a:t>
          </a:r>
        </a:p>
      </dgm:t>
    </dgm:pt>
    <dgm:pt modelId="{1DF061EE-28D6-7347-9135-9A05624F00A2}" type="parTrans" cxnId="{8535E7E5-8CDC-734C-B543-41F82316F627}">
      <dgm:prSet/>
      <dgm:spPr/>
      <dgm:t>
        <a:bodyPr/>
        <a:lstStyle/>
        <a:p>
          <a:endParaRPr lang="en-US" sz="1200">
            <a:latin typeface="Montserrat" panose="00000500000000000000" pitchFamily="50" charset="0"/>
          </a:endParaRPr>
        </a:p>
      </dgm:t>
    </dgm:pt>
    <dgm:pt modelId="{88C42AEB-8A95-BB4C-9310-BBDF2635E4E6}" type="sibTrans" cxnId="{8535E7E5-8CDC-734C-B543-41F82316F627}">
      <dgm:prSet/>
      <dgm:spPr/>
      <dgm:t>
        <a:bodyPr/>
        <a:lstStyle/>
        <a:p>
          <a:endParaRPr lang="en-US" sz="1200">
            <a:latin typeface="Montserrat" panose="00000500000000000000" pitchFamily="50" charset="0"/>
          </a:endParaRPr>
        </a:p>
      </dgm:t>
    </dgm:pt>
    <dgm:pt modelId="{996D2C4E-1B10-304D-8524-9BF893EB1264}" type="pres">
      <dgm:prSet presAssocID="{58850F3E-50C9-9C46-BA04-79E5BA94D6B6}" presName="cycle" presStyleCnt="0">
        <dgm:presLayoutVars>
          <dgm:dir/>
          <dgm:resizeHandles val="exact"/>
        </dgm:presLayoutVars>
      </dgm:prSet>
      <dgm:spPr/>
    </dgm:pt>
    <dgm:pt modelId="{2C71580E-E0D6-C64E-9B62-3F3C9A44759D}" type="pres">
      <dgm:prSet presAssocID="{C1FB5567-FD71-0D49-A477-4DA20A97B819}" presName="node" presStyleLbl="node1" presStyleIdx="0" presStyleCnt="4" custScaleX="108644" custScaleY="100189">
        <dgm:presLayoutVars>
          <dgm:bulletEnabled val="1"/>
        </dgm:presLayoutVars>
      </dgm:prSet>
      <dgm:spPr/>
    </dgm:pt>
    <dgm:pt modelId="{A0A72794-AB4A-3343-BEF1-F47BEFA9276E}" type="pres">
      <dgm:prSet presAssocID="{C1FB5567-FD71-0D49-A477-4DA20A97B819}" presName="spNode" presStyleCnt="0"/>
      <dgm:spPr/>
    </dgm:pt>
    <dgm:pt modelId="{D62FE861-D0DD-A34A-B36B-52511487C1B9}" type="pres">
      <dgm:prSet presAssocID="{B6C86A81-E1B1-E548-A356-1F5704206F97}" presName="sibTrans" presStyleLbl="sibTrans1D1" presStyleIdx="0" presStyleCnt="4"/>
      <dgm:spPr/>
    </dgm:pt>
    <dgm:pt modelId="{A18D02EE-72E7-4041-ACC2-867D8C664D8B}" type="pres">
      <dgm:prSet presAssocID="{33DE566A-CED2-B14B-8526-86C627397FA2}" presName="node" presStyleLbl="node1" presStyleIdx="1" presStyleCnt="4" custScaleX="107848" custScaleY="127315">
        <dgm:presLayoutVars>
          <dgm:bulletEnabled val="1"/>
        </dgm:presLayoutVars>
      </dgm:prSet>
      <dgm:spPr/>
    </dgm:pt>
    <dgm:pt modelId="{543BEC93-1F9D-BC46-B8F6-CFE2F117A9E9}" type="pres">
      <dgm:prSet presAssocID="{33DE566A-CED2-B14B-8526-86C627397FA2}" presName="spNode" presStyleCnt="0"/>
      <dgm:spPr/>
    </dgm:pt>
    <dgm:pt modelId="{F05D936D-618D-F646-9A31-A233067C0516}" type="pres">
      <dgm:prSet presAssocID="{220C0FEC-5B34-8F43-8E21-810C861F9157}" presName="sibTrans" presStyleLbl="sibTrans1D1" presStyleIdx="1" presStyleCnt="4"/>
      <dgm:spPr/>
    </dgm:pt>
    <dgm:pt modelId="{BAC22273-A18D-554B-904C-1EE978300239}" type="pres">
      <dgm:prSet presAssocID="{88CE6DC7-7919-9E44-ABE6-2926D8C07B41}" presName="node" presStyleLbl="node1" presStyleIdx="2" presStyleCnt="4" custScaleX="127591" custScaleY="114057">
        <dgm:presLayoutVars>
          <dgm:bulletEnabled val="1"/>
        </dgm:presLayoutVars>
      </dgm:prSet>
      <dgm:spPr/>
    </dgm:pt>
    <dgm:pt modelId="{82017536-F94F-0C4E-9DF3-85312423E541}" type="pres">
      <dgm:prSet presAssocID="{88CE6DC7-7919-9E44-ABE6-2926D8C07B41}" presName="spNode" presStyleCnt="0"/>
      <dgm:spPr/>
    </dgm:pt>
    <dgm:pt modelId="{5ABF99F8-8390-3A43-A21E-662B77AC6D14}" type="pres">
      <dgm:prSet presAssocID="{74D627C9-52C8-4C4C-857C-3B482604801D}" presName="sibTrans" presStyleLbl="sibTrans1D1" presStyleIdx="2" presStyleCnt="4"/>
      <dgm:spPr/>
    </dgm:pt>
    <dgm:pt modelId="{467A87F0-604B-C042-B1AD-6C026B979E5F}" type="pres">
      <dgm:prSet presAssocID="{5B4F06FC-5428-454A-9FB5-A92C32406EE7}" presName="node" presStyleLbl="node1" presStyleIdx="3" presStyleCnt="4" custScaleX="111242" custScaleY="123141">
        <dgm:presLayoutVars>
          <dgm:bulletEnabled val="1"/>
        </dgm:presLayoutVars>
      </dgm:prSet>
      <dgm:spPr/>
    </dgm:pt>
    <dgm:pt modelId="{D42A5C46-7DCF-E542-A48E-E60D9227F32E}" type="pres">
      <dgm:prSet presAssocID="{5B4F06FC-5428-454A-9FB5-A92C32406EE7}" presName="spNode" presStyleCnt="0"/>
      <dgm:spPr/>
    </dgm:pt>
    <dgm:pt modelId="{6ACBF0D7-5016-3144-9DB2-3A8986B6A1E1}" type="pres">
      <dgm:prSet presAssocID="{88C42AEB-8A95-BB4C-9310-BBDF2635E4E6}" presName="sibTrans" presStyleLbl="sibTrans1D1" presStyleIdx="3" presStyleCnt="4"/>
      <dgm:spPr/>
    </dgm:pt>
  </dgm:ptLst>
  <dgm:cxnLst>
    <dgm:cxn modelId="{E2539F44-0A52-BF41-9A0A-373C5734D1C4}" type="presOf" srcId="{5B4F06FC-5428-454A-9FB5-A92C32406EE7}" destId="{467A87F0-604B-C042-B1AD-6C026B979E5F}" srcOrd="0" destOrd="0" presId="urn:microsoft.com/office/officeart/2005/8/layout/cycle5"/>
    <dgm:cxn modelId="{1619FB49-8E17-9845-8E0F-AA81281B8BC2}" type="presOf" srcId="{C1FB5567-FD71-0D49-A477-4DA20A97B819}" destId="{2C71580E-E0D6-C64E-9B62-3F3C9A44759D}" srcOrd="0" destOrd="0" presId="urn:microsoft.com/office/officeart/2005/8/layout/cycle5"/>
    <dgm:cxn modelId="{C3C2A178-D3C5-724F-B2B2-84E5641226E3}" srcId="{58850F3E-50C9-9C46-BA04-79E5BA94D6B6}" destId="{C1FB5567-FD71-0D49-A477-4DA20A97B819}" srcOrd="0" destOrd="0" parTransId="{49EB2EC3-541E-884F-9EDA-A6496D60E7B8}" sibTransId="{B6C86A81-E1B1-E548-A356-1F5704206F97}"/>
    <dgm:cxn modelId="{1CC9C39B-03BD-7E47-98A1-6EEA04A0283A}" type="presOf" srcId="{88CE6DC7-7919-9E44-ABE6-2926D8C07B41}" destId="{BAC22273-A18D-554B-904C-1EE978300239}" srcOrd="0" destOrd="0" presId="urn:microsoft.com/office/officeart/2005/8/layout/cycle5"/>
    <dgm:cxn modelId="{68ADBFA0-8F4B-C947-92B2-2669050E7A36}" type="presOf" srcId="{58850F3E-50C9-9C46-BA04-79E5BA94D6B6}" destId="{996D2C4E-1B10-304D-8524-9BF893EB1264}" srcOrd="0" destOrd="0" presId="urn:microsoft.com/office/officeart/2005/8/layout/cycle5"/>
    <dgm:cxn modelId="{C5495BBA-A3BE-2F45-8673-ECF542533090}" srcId="{58850F3E-50C9-9C46-BA04-79E5BA94D6B6}" destId="{33DE566A-CED2-B14B-8526-86C627397FA2}" srcOrd="1" destOrd="0" parTransId="{9489A89F-3DCD-7F43-AF2E-F0BF0D9D8A63}" sibTransId="{220C0FEC-5B34-8F43-8E21-810C861F9157}"/>
    <dgm:cxn modelId="{8535E7E5-8CDC-734C-B543-41F82316F627}" srcId="{58850F3E-50C9-9C46-BA04-79E5BA94D6B6}" destId="{5B4F06FC-5428-454A-9FB5-A92C32406EE7}" srcOrd="3" destOrd="0" parTransId="{1DF061EE-28D6-7347-9135-9A05624F00A2}" sibTransId="{88C42AEB-8A95-BB4C-9310-BBDF2635E4E6}"/>
    <dgm:cxn modelId="{700462F0-C462-6344-8EE8-857F3278B2FB}" type="presOf" srcId="{B6C86A81-E1B1-E548-A356-1F5704206F97}" destId="{D62FE861-D0DD-A34A-B36B-52511487C1B9}" srcOrd="0" destOrd="0" presId="urn:microsoft.com/office/officeart/2005/8/layout/cycle5"/>
    <dgm:cxn modelId="{31A190F0-9B86-D049-8C3B-346DA61FC7FF}" type="presOf" srcId="{33DE566A-CED2-B14B-8526-86C627397FA2}" destId="{A18D02EE-72E7-4041-ACC2-867D8C664D8B}" srcOrd="0" destOrd="0" presId="urn:microsoft.com/office/officeart/2005/8/layout/cycle5"/>
    <dgm:cxn modelId="{87985EF1-A7EB-A748-98EF-6F1580E6388B}" type="presOf" srcId="{88C42AEB-8A95-BB4C-9310-BBDF2635E4E6}" destId="{6ACBF0D7-5016-3144-9DB2-3A8986B6A1E1}" srcOrd="0" destOrd="0" presId="urn:microsoft.com/office/officeart/2005/8/layout/cycle5"/>
    <dgm:cxn modelId="{12406EF6-7E75-AE43-9FDF-DCF1DF12C964}" type="presOf" srcId="{220C0FEC-5B34-8F43-8E21-810C861F9157}" destId="{F05D936D-618D-F646-9A31-A233067C0516}" srcOrd="0" destOrd="0" presId="urn:microsoft.com/office/officeart/2005/8/layout/cycle5"/>
    <dgm:cxn modelId="{89B608FC-32BD-D644-80A7-D4B6D66C781F}" type="presOf" srcId="{74D627C9-52C8-4C4C-857C-3B482604801D}" destId="{5ABF99F8-8390-3A43-A21E-662B77AC6D14}" srcOrd="0" destOrd="0" presId="urn:microsoft.com/office/officeart/2005/8/layout/cycle5"/>
    <dgm:cxn modelId="{AEAA7DFE-57B4-A840-941E-1DE7C683FC0F}" srcId="{58850F3E-50C9-9C46-BA04-79E5BA94D6B6}" destId="{88CE6DC7-7919-9E44-ABE6-2926D8C07B41}" srcOrd="2" destOrd="0" parTransId="{020E6DA3-43F5-B647-BE43-5B9B997334A9}" sibTransId="{74D627C9-52C8-4C4C-857C-3B482604801D}"/>
    <dgm:cxn modelId="{F636484B-5351-FF4D-9E2E-6D67A6C668B3}" type="presParOf" srcId="{996D2C4E-1B10-304D-8524-9BF893EB1264}" destId="{2C71580E-E0D6-C64E-9B62-3F3C9A44759D}" srcOrd="0" destOrd="0" presId="urn:microsoft.com/office/officeart/2005/8/layout/cycle5"/>
    <dgm:cxn modelId="{D71E6592-F2B6-9446-B4FB-1175E542318F}" type="presParOf" srcId="{996D2C4E-1B10-304D-8524-9BF893EB1264}" destId="{A0A72794-AB4A-3343-BEF1-F47BEFA9276E}" srcOrd="1" destOrd="0" presId="urn:microsoft.com/office/officeart/2005/8/layout/cycle5"/>
    <dgm:cxn modelId="{49194AD1-2794-1745-B072-0BCEA86D08D4}" type="presParOf" srcId="{996D2C4E-1B10-304D-8524-9BF893EB1264}" destId="{D62FE861-D0DD-A34A-B36B-52511487C1B9}" srcOrd="2" destOrd="0" presId="urn:microsoft.com/office/officeart/2005/8/layout/cycle5"/>
    <dgm:cxn modelId="{8A2B1CE1-0C25-7A4C-86C6-AE0A8CBED3B6}" type="presParOf" srcId="{996D2C4E-1B10-304D-8524-9BF893EB1264}" destId="{A18D02EE-72E7-4041-ACC2-867D8C664D8B}" srcOrd="3" destOrd="0" presId="urn:microsoft.com/office/officeart/2005/8/layout/cycle5"/>
    <dgm:cxn modelId="{FF872655-B843-4249-94DD-A4AA7019B180}" type="presParOf" srcId="{996D2C4E-1B10-304D-8524-9BF893EB1264}" destId="{543BEC93-1F9D-BC46-B8F6-CFE2F117A9E9}" srcOrd="4" destOrd="0" presId="urn:microsoft.com/office/officeart/2005/8/layout/cycle5"/>
    <dgm:cxn modelId="{A24F2500-4074-1C46-BAEE-9D6C4E9AC31B}" type="presParOf" srcId="{996D2C4E-1B10-304D-8524-9BF893EB1264}" destId="{F05D936D-618D-F646-9A31-A233067C0516}" srcOrd="5" destOrd="0" presId="urn:microsoft.com/office/officeart/2005/8/layout/cycle5"/>
    <dgm:cxn modelId="{AD0A4547-B64F-1349-AE54-40175D2E9AAE}" type="presParOf" srcId="{996D2C4E-1B10-304D-8524-9BF893EB1264}" destId="{BAC22273-A18D-554B-904C-1EE978300239}" srcOrd="6" destOrd="0" presId="urn:microsoft.com/office/officeart/2005/8/layout/cycle5"/>
    <dgm:cxn modelId="{0E6DD13B-99C0-084E-9E60-BBD4629622B9}" type="presParOf" srcId="{996D2C4E-1B10-304D-8524-9BF893EB1264}" destId="{82017536-F94F-0C4E-9DF3-85312423E541}" srcOrd="7" destOrd="0" presId="urn:microsoft.com/office/officeart/2005/8/layout/cycle5"/>
    <dgm:cxn modelId="{8697129B-9F24-0F45-A6B5-575AE314694C}" type="presParOf" srcId="{996D2C4E-1B10-304D-8524-9BF893EB1264}" destId="{5ABF99F8-8390-3A43-A21E-662B77AC6D14}" srcOrd="8" destOrd="0" presId="urn:microsoft.com/office/officeart/2005/8/layout/cycle5"/>
    <dgm:cxn modelId="{2D1A3FA3-01A8-8040-9719-A511D80628CB}" type="presParOf" srcId="{996D2C4E-1B10-304D-8524-9BF893EB1264}" destId="{467A87F0-604B-C042-B1AD-6C026B979E5F}" srcOrd="9" destOrd="0" presId="urn:microsoft.com/office/officeart/2005/8/layout/cycle5"/>
    <dgm:cxn modelId="{CA66E0D6-2CF8-A24F-9BCF-CF8EE97DA293}" type="presParOf" srcId="{996D2C4E-1B10-304D-8524-9BF893EB1264}" destId="{D42A5C46-7DCF-E542-A48E-E60D9227F32E}" srcOrd="10" destOrd="0" presId="urn:microsoft.com/office/officeart/2005/8/layout/cycle5"/>
    <dgm:cxn modelId="{70D3BF42-75CC-BE4D-981C-B39CF374B62B}" type="presParOf" srcId="{996D2C4E-1B10-304D-8524-9BF893EB1264}" destId="{6ACBF0D7-5016-3144-9DB2-3A8986B6A1E1}"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3218506" y="1718195"/>
          <a:ext cx="1360787" cy="1089570"/>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ontserrat" panose="00000500000000000000" pitchFamily="50" charset="0"/>
            </a:rPr>
            <a:t>Procedures</a:t>
          </a:r>
          <a:endParaRPr lang="en-GB" sz="900" kern="1200" dirty="0">
            <a:latin typeface="Montserrat" panose="00000500000000000000" pitchFamily="50" charset="0"/>
          </a:endParaRPr>
        </a:p>
      </dsp:txBody>
      <dsp:txXfrm>
        <a:off x="3417789" y="1877759"/>
        <a:ext cx="962221" cy="770442"/>
      </dsp:txXfrm>
    </dsp:sp>
    <dsp:sp modelId="{6AC3592F-5DD9-41CC-9BC8-2CB760911109}">
      <dsp:nvSpPr>
        <dsp:cNvPr id="0" name=""/>
        <dsp:cNvSpPr/>
      </dsp:nvSpPr>
      <dsp:spPr>
        <a:xfrm rot="16200000">
          <a:off x="3791478" y="1355243"/>
          <a:ext cx="214842" cy="332701"/>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latin typeface="Montserrat" panose="00000500000000000000" pitchFamily="50" charset="0"/>
          </a:endParaRPr>
        </a:p>
      </dsp:txBody>
      <dsp:txXfrm>
        <a:off x="3823705" y="1454010"/>
        <a:ext cx="150389" cy="199621"/>
      </dsp:txXfrm>
    </dsp:sp>
    <dsp:sp modelId="{040B18CC-23B0-40C2-BB39-48BD89154045}">
      <dsp:nvSpPr>
        <dsp:cNvPr id="0" name=""/>
        <dsp:cNvSpPr/>
      </dsp:nvSpPr>
      <dsp:spPr>
        <a:xfrm>
          <a:off x="3245557" y="6146"/>
          <a:ext cx="1306684" cy="130668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GB" sz="800" kern="1200" dirty="0">
              <a:latin typeface="Montserrat" panose="00000500000000000000" pitchFamily="50" charset="0"/>
            </a:rPr>
            <a:t>Frameworks and legality of consent. Communications</a:t>
          </a:r>
        </a:p>
      </dsp:txBody>
      <dsp:txXfrm>
        <a:off x="3436916" y="197505"/>
        <a:ext cx="923966" cy="923966"/>
      </dsp:txXfrm>
    </dsp:sp>
    <dsp:sp modelId="{26ADD696-9CA9-4E15-94AB-55F7D9BDE0F5}">
      <dsp:nvSpPr>
        <dsp:cNvPr id="0" name=""/>
        <dsp:cNvSpPr/>
      </dsp:nvSpPr>
      <dsp:spPr>
        <a:xfrm rot="21551346">
          <a:off x="4690103" y="2083540"/>
          <a:ext cx="267264" cy="332701"/>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latin typeface="Montserrat" panose="00000500000000000000" pitchFamily="50" charset="0"/>
          </a:endParaRPr>
        </a:p>
      </dsp:txBody>
      <dsp:txXfrm>
        <a:off x="4690107" y="2150647"/>
        <a:ext cx="187085" cy="199621"/>
      </dsp:txXfrm>
    </dsp:sp>
    <dsp:sp modelId="{284F447A-5636-40EC-B484-1D9C89F3A8DA}">
      <dsp:nvSpPr>
        <dsp:cNvPr id="0" name=""/>
        <dsp:cNvSpPr/>
      </dsp:nvSpPr>
      <dsp:spPr>
        <a:xfrm>
          <a:off x="5083343" y="1583626"/>
          <a:ext cx="1306684" cy="130668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GB" sz="800" kern="1200" dirty="0">
              <a:latin typeface="Montserrat" panose="00000500000000000000" pitchFamily="50" charset="0"/>
            </a:rPr>
            <a:t>Using medical devices and equipment safely</a:t>
          </a:r>
        </a:p>
      </dsp:txBody>
      <dsp:txXfrm>
        <a:off x="5274702" y="1774985"/>
        <a:ext cx="923966" cy="923966"/>
      </dsp:txXfrm>
    </dsp:sp>
    <dsp:sp modelId="{E4F45D4C-374B-48C9-B453-E3DAE422AA17}">
      <dsp:nvSpPr>
        <dsp:cNvPr id="0" name=""/>
        <dsp:cNvSpPr/>
      </dsp:nvSpPr>
      <dsp:spPr>
        <a:xfrm rot="5400000">
          <a:off x="3791478" y="2838017"/>
          <a:ext cx="214842" cy="332701"/>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latin typeface="Montserrat" panose="00000500000000000000" pitchFamily="50" charset="0"/>
          </a:endParaRPr>
        </a:p>
      </dsp:txBody>
      <dsp:txXfrm>
        <a:off x="3823705" y="2872331"/>
        <a:ext cx="150389" cy="199621"/>
      </dsp:txXfrm>
    </dsp:sp>
    <dsp:sp modelId="{E68CA298-4844-41CF-A5DD-C4FF688087DF}">
      <dsp:nvSpPr>
        <dsp:cNvPr id="0" name=""/>
        <dsp:cNvSpPr/>
      </dsp:nvSpPr>
      <dsp:spPr>
        <a:xfrm>
          <a:off x="3245557" y="3213130"/>
          <a:ext cx="1306684" cy="130668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GB" sz="800" kern="1200" dirty="0">
              <a:latin typeface="Montserrat" panose="00000500000000000000" pitchFamily="50" charset="0"/>
            </a:rPr>
            <a:t>Infection control</a:t>
          </a:r>
        </a:p>
      </dsp:txBody>
      <dsp:txXfrm>
        <a:off x="3436916" y="3404489"/>
        <a:ext cx="923966" cy="923966"/>
      </dsp:txXfrm>
    </dsp:sp>
    <dsp:sp modelId="{5C60B9E4-529C-46B3-9BC0-F7E7C9969CB8}">
      <dsp:nvSpPr>
        <dsp:cNvPr id="0" name=""/>
        <dsp:cNvSpPr/>
      </dsp:nvSpPr>
      <dsp:spPr>
        <a:xfrm rot="10713816">
          <a:off x="2842731" y="2119781"/>
          <a:ext cx="265837" cy="332701"/>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latin typeface="Montserrat" panose="00000500000000000000" pitchFamily="50" charset="0"/>
          </a:endParaRPr>
        </a:p>
      </dsp:txBody>
      <dsp:txXfrm rot="10800000">
        <a:off x="2922469" y="2185321"/>
        <a:ext cx="186086" cy="199621"/>
      </dsp:txXfrm>
    </dsp:sp>
    <dsp:sp modelId="{E10ABC83-E4C9-4AC5-A493-67F508FAE695}">
      <dsp:nvSpPr>
        <dsp:cNvPr id="0" name=""/>
        <dsp:cNvSpPr/>
      </dsp:nvSpPr>
      <dsp:spPr>
        <a:xfrm>
          <a:off x="1410937" y="1655641"/>
          <a:ext cx="1306684" cy="130668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GB" sz="800" kern="1200" dirty="0">
              <a:latin typeface="Montserrat" panose="00000500000000000000" pitchFamily="50" charset="0"/>
            </a:rPr>
            <a:t>History taking, diagnosis and medical management</a:t>
          </a:r>
        </a:p>
      </dsp:txBody>
      <dsp:txXfrm>
        <a:off x="1602296" y="1847000"/>
        <a:ext cx="923966" cy="9239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BB8F50-E37C-F042-930E-B0CCD3DE08B0}">
      <dsp:nvSpPr>
        <dsp:cNvPr id="0" name=""/>
        <dsp:cNvSpPr/>
      </dsp:nvSpPr>
      <dsp:spPr>
        <a:xfrm rot="5400000">
          <a:off x="4946333" y="-2146662"/>
          <a:ext cx="683867" cy="497719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Adaptability </a:t>
          </a:r>
          <a:r>
            <a:rPr lang="mr-IN" sz="1400" kern="1200" dirty="0">
              <a:latin typeface="Montserrat" panose="00000500000000000000" pitchFamily="50" charset="0"/>
            </a:rPr>
            <a:t>–</a:t>
          </a:r>
          <a:r>
            <a:rPr lang="en-US" sz="1400" kern="1200" dirty="0">
              <a:latin typeface="Montserrat" panose="00000500000000000000" pitchFamily="50" charset="0"/>
            </a:rPr>
            <a:t> transcends reliance on rules</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Deep understanding and intuitive grasp of skill</a:t>
          </a:r>
        </a:p>
      </dsp:txBody>
      <dsp:txXfrm rot="-5400000">
        <a:off x="2799671" y="33384"/>
        <a:ext cx="4943808" cy="617099"/>
      </dsp:txXfrm>
    </dsp:sp>
    <dsp:sp modelId="{07E2F911-C9B1-034A-8859-CA92E33B316A}">
      <dsp:nvSpPr>
        <dsp:cNvPr id="0" name=""/>
        <dsp:cNvSpPr/>
      </dsp:nvSpPr>
      <dsp:spPr>
        <a:xfrm>
          <a:off x="0" y="1828"/>
          <a:ext cx="2799671" cy="854833"/>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Montserrat" panose="00000500000000000000" pitchFamily="50" charset="0"/>
            </a:rPr>
            <a:t>Expert/Master</a:t>
          </a:r>
        </a:p>
      </dsp:txBody>
      <dsp:txXfrm>
        <a:off x="41730" y="43558"/>
        <a:ext cx="2716211" cy="771373"/>
      </dsp:txXfrm>
    </dsp:sp>
    <dsp:sp modelId="{2CA004AA-F035-FB41-97DA-BC2CAC85D6C8}">
      <dsp:nvSpPr>
        <dsp:cNvPr id="0" name=""/>
        <dsp:cNvSpPr/>
      </dsp:nvSpPr>
      <dsp:spPr>
        <a:xfrm rot="5400000">
          <a:off x="4826929" y="-1130588"/>
          <a:ext cx="912347" cy="497233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Holistic view/perception of goals</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Prioritization of important aspects</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 Perceives deviations from normal pattern/adapts situation</a:t>
          </a:r>
        </a:p>
      </dsp:txBody>
      <dsp:txXfrm rot="-5400000">
        <a:off x="2796937" y="943941"/>
        <a:ext cx="4927795" cy="823273"/>
      </dsp:txXfrm>
    </dsp:sp>
    <dsp:sp modelId="{57DD9A5B-800B-8B46-92C2-DACC9D840DCD}">
      <dsp:nvSpPr>
        <dsp:cNvPr id="0" name=""/>
        <dsp:cNvSpPr/>
      </dsp:nvSpPr>
      <dsp:spPr>
        <a:xfrm>
          <a:off x="0" y="928160"/>
          <a:ext cx="2796936" cy="854833"/>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Montserrat" panose="00000500000000000000" pitchFamily="50" charset="0"/>
            </a:rPr>
            <a:t>Proficient</a:t>
          </a:r>
        </a:p>
      </dsp:txBody>
      <dsp:txXfrm>
        <a:off x="41730" y="969890"/>
        <a:ext cx="2713476" cy="771373"/>
      </dsp:txXfrm>
    </dsp:sp>
    <dsp:sp modelId="{CDDD3039-D83D-FF43-B8C0-14E39C51FAA2}">
      <dsp:nvSpPr>
        <dsp:cNvPr id="0" name=""/>
        <dsp:cNvSpPr/>
      </dsp:nvSpPr>
      <dsp:spPr>
        <a:xfrm rot="5400000">
          <a:off x="4946333" y="-206686"/>
          <a:ext cx="683867" cy="497719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Advanced planning</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Copes with multiple activities/information</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Formulates Routines</a:t>
          </a:r>
        </a:p>
      </dsp:txBody>
      <dsp:txXfrm rot="-5400000">
        <a:off x="2799671" y="1973360"/>
        <a:ext cx="4943808" cy="617099"/>
      </dsp:txXfrm>
    </dsp:sp>
    <dsp:sp modelId="{AD4AC03B-7E37-3D42-901A-54273311B415}">
      <dsp:nvSpPr>
        <dsp:cNvPr id="0" name=""/>
        <dsp:cNvSpPr/>
      </dsp:nvSpPr>
      <dsp:spPr>
        <a:xfrm>
          <a:off x="0" y="1854492"/>
          <a:ext cx="2799671" cy="854833"/>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Montserrat" panose="00000500000000000000" pitchFamily="50" charset="0"/>
            </a:rPr>
            <a:t>Competent</a:t>
          </a:r>
        </a:p>
      </dsp:txBody>
      <dsp:txXfrm>
        <a:off x="41730" y="1896222"/>
        <a:ext cx="2716211" cy="771373"/>
      </dsp:txXfrm>
    </dsp:sp>
    <dsp:sp modelId="{D44E3E0B-2EB8-6944-8507-D31259264AF6}">
      <dsp:nvSpPr>
        <dsp:cNvPr id="0" name=""/>
        <dsp:cNvSpPr/>
      </dsp:nvSpPr>
      <dsp:spPr>
        <a:xfrm rot="5400000">
          <a:off x="4946333" y="690888"/>
          <a:ext cx="683867" cy="497719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Limited situational awareness</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Individual steps given equal importance</a:t>
          </a:r>
        </a:p>
      </dsp:txBody>
      <dsp:txXfrm rot="-5400000">
        <a:off x="2799671" y="2870934"/>
        <a:ext cx="4943808" cy="617099"/>
      </dsp:txXfrm>
    </dsp:sp>
    <dsp:sp modelId="{5CBF476D-A1EE-5A4C-8BB0-1A884B229903}">
      <dsp:nvSpPr>
        <dsp:cNvPr id="0" name=""/>
        <dsp:cNvSpPr/>
      </dsp:nvSpPr>
      <dsp:spPr>
        <a:xfrm>
          <a:off x="0" y="2752068"/>
          <a:ext cx="2799671" cy="854833"/>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Montserrat" panose="00000500000000000000" pitchFamily="50" charset="0"/>
            </a:rPr>
            <a:t>Advanced Beginner</a:t>
          </a:r>
        </a:p>
      </dsp:txBody>
      <dsp:txXfrm>
        <a:off x="41730" y="2793798"/>
        <a:ext cx="2716211" cy="771373"/>
      </dsp:txXfrm>
    </dsp:sp>
    <dsp:sp modelId="{79A8490E-1332-ED47-89DC-BAE6E77225D4}">
      <dsp:nvSpPr>
        <dsp:cNvPr id="0" name=""/>
        <dsp:cNvSpPr/>
      </dsp:nvSpPr>
      <dsp:spPr>
        <a:xfrm rot="5400000">
          <a:off x="4946333" y="1588464"/>
          <a:ext cx="683867" cy="497719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Strict adherence to rules</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50" charset="0"/>
            </a:rPr>
            <a:t>Little situational awareness/discretionary judgment</a:t>
          </a:r>
        </a:p>
      </dsp:txBody>
      <dsp:txXfrm rot="-5400000">
        <a:off x="2799671" y="3768510"/>
        <a:ext cx="4943808" cy="617099"/>
      </dsp:txXfrm>
    </dsp:sp>
    <dsp:sp modelId="{13B30378-ADD0-644E-AA6E-EA27ACB9FBD3}">
      <dsp:nvSpPr>
        <dsp:cNvPr id="0" name=""/>
        <dsp:cNvSpPr/>
      </dsp:nvSpPr>
      <dsp:spPr>
        <a:xfrm>
          <a:off x="0" y="3649643"/>
          <a:ext cx="2799671" cy="854833"/>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Montserrat" panose="00000500000000000000" pitchFamily="50" charset="0"/>
            </a:rPr>
            <a:t>Novice</a:t>
          </a:r>
        </a:p>
      </dsp:txBody>
      <dsp:txXfrm>
        <a:off x="41730" y="3691373"/>
        <a:ext cx="2716211" cy="771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2F538-69EC-7046-9C99-BEF176C58E4F}">
      <dsp:nvSpPr>
        <dsp:cNvPr id="0" name=""/>
        <dsp:cNvSpPr/>
      </dsp:nvSpPr>
      <dsp:spPr>
        <a:xfrm>
          <a:off x="0" y="3333360"/>
          <a:ext cx="6408712" cy="72925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Stage 4  - Execution</a:t>
          </a:r>
        </a:p>
      </dsp:txBody>
      <dsp:txXfrm>
        <a:off x="0" y="3333360"/>
        <a:ext cx="6408712" cy="393799"/>
      </dsp:txXfrm>
    </dsp:sp>
    <dsp:sp modelId="{5C81098E-2DC4-3A4E-B6AD-ED8042BAA34D}">
      <dsp:nvSpPr>
        <dsp:cNvPr id="0" name=""/>
        <dsp:cNvSpPr/>
      </dsp:nvSpPr>
      <dsp:spPr>
        <a:xfrm>
          <a:off x="0" y="3712574"/>
          <a:ext cx="6408712" cy="33545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The student performs the skill narrating each step.</a:t>
          </a:r>
        </a:p>
      </dsp:txBody>
      <dsp:txXfrm>
        <a:off x="0" y="3712574"/>
        <a:ext cx="6408712" cy="335458"/>
      </dsp:txXfrm>
    </dsp:sp>
    <dsp:sp modelId="{CAECC69E-2859-CF41-99DB-640B1FC9FC03}">
      <dsp:nvSpPr>
        <dsp:cNvPr id="0" name=""/>
        <dsp:cNvSpPr/>
      </dsp:nvSpPr>
      <dsp:spPr>
        <a:xfrm rot="10800000">
          <a:off x="0" y="2222700"/>
          <a:ext cx="6408712" cy="1121598"/>
        </a:xfrm>
        <a:prstGeom prst="upArrowCallou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Stage 3 - Comprehension</a:t>
          </a:r>
        </a:p>
      </dsp:txBody>
      <dsp:txXfrm rot="-10800000">
        <a:off x="0" y="2222700"/>
        <a:ext cx="6408712" cy="393681"/>
      </dsp:txXfrm>
    </dsp:sp>
    <dsp:sp modelId="{DF5ABD7C-4081-2C48-946B-A12FD2C3ABE7}">
      <dsp:nvSpPr>
        <dsp:cNvPr id="0" name=""/>
        <dsp:cNvSpPr/>
      </dsp:nvSpPr>
      <dsp:spPr>
        <a:xfrm>
          <a:off x="0" y="2616381"/>
          <a:ext cx="6408712" cy="33535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The student describes the steps of the skill and prompts the instructor to perform each stage.</a:t>
          </a:r>
        </a:p>
      </dsp:txBody>
      <dsp:txXfrm>
        <a:off x="0" y="2616381"/>
        <a:ext cx="6408712" cy="335357"/>
      </dsp:txXfrm>
    </dsp:sp>
    <dsp:sp modelId="{5DE23980-95B6-FC4B-94BF-84A3FE32302B}">
      <dsp:nvSpPr>
        <dsp:cNvPr id="0" name=""/>
        <dsp:cNvSpPr/>
      </dsp:nvSpPr>
      <dsp:spPr>
        <a:xfrm rot="10800000">
          <a:off x="0" y="1112041"/>
          <a:ext cx="6408712" cy="1121598"/>
        </a:xfrm>
        <a:prstGeom prst="upArrowCallou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Stage 2 </a:t>
          </a:r>
          <a:r>
            <a:rPr lang="mr-IN" sz="1500" b="1" kern="1200" dirty="0"/>
            <a:t>–</a:t>
          </a:r>
          <a:r>
            <a:rPr lang="en-US" sz="1500" b="1" kern="1200" dirty="0"/>
            <a:t> Deconstruct</a:t>
          </a:r>
        </a:p>
      </dsp:txBody>
      <dsp:txXfrm rot="-10800000">
        <a:off x="0" y="1112041"/>
        <a:ext cx="6408712" cy="393681"/>
      </dsp:txXfrm>
    </dsp:sp>
    <dsp:sp modelId="{9E9BF7DB-71FE-044A-8C8F-393DBBE87F5A}">
      <dsp:nvSpPr>
        <dsp:cNvPr id="0" name=""/>
        <dsp:cNvSpPr/>
      </dsp:nvSpPr>
      <dsp:spPr>
        <a:xfrm>
          <a:off x="0" y="1505722"/>
          <a:ext cx="6408712" cy="33535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The teacher performs each step, with added explanation and detail for each sub-section</a:t>
          </a:r>
        </a:p>
      </dsp:txBody>
      <dsp:txXfrm>
        <a:off x="0" y="1505722"/>
        <a:ext cx="6408712" cy="335357"/>
      </dsp:txXfrm>
    </dsp:sp>
    <dsp:sp modelId="{4FB1A2FD-7207-1A47-9CEC-EBA5FAEB95FD}">
      <dsp:nvSpPr>
        <dsp:cNvPr id="0" name=""/>
        <dsp:cNvSpPr/>
      </dsp:nvSpPr>
      <dsp:spPr>
        <a:xfrm rot="10800000">
          <a:off x="0" y="13898"/>
          <a:ext cx="6408712" cy="1121598"/>
        </a:xfrm>
        <a:prstGeom prst="upArrowCallou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Stage 1 - Demonstrate</a:t>
          </a:r>
        </a:p>
      </dsp:txBody>
      <dsp:txXfrm rot="-10800000">
        <a:off x="0" y="13898"/>
        <a:ext cx="6408712" cy="393681"/>
      </dsp:txXfrm>
    </dsp:sp>
    <dsp:sp modelId="{2AB8071E-1FC0-EA40-8743-5F5DCB59DD05}">
      <dsp:nvSpPr>
        <dsp:cNvPr id="0" name=""/>
        <dsp:cNvSpPr/>
      </dsp:nvSpPr>
      <dsp:spPr>
        <a:xfrm>
          <a:off x="0" y="395062"/>
          <a:ext cx="6408712" cy="33535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The teacher demonstrates the skill in real time e.g. Umbilical line Insertion</a:t>
          </a:r>
        </a:p>
      </dsp:txBody>
      <dsp:txXfrm>
        <a:off x="0" y="395062"/>
        <a:ext cx="6408712" cy="3353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1580E-E0D6-C64E-9B62-3F3C9A44759D}">
      <dsp:nvSpPr>
        <dsp:cNvPr id="0" name=""/>
        <dsp:cNvSpPr/>
      </dsp:nvSpPr>
      <dsp:spPr>
        <a:xfrm>
          <a:off x="2407463" y="-33792"/>
          <a:ext cx="1684276" cy="10095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Montserrat" panose="00000500000000000000" pitchFamily="50" charset="0"/>
            </a:rPr>
            <a:t>Concrete Experience </a:t>
          </a:r>
          <a:r>
            <a:rPr lang="en-US" sz="1200" kern="1200" dirty="0">
              <a:latin typeface="Montserrat" panose="00000500000000000000" pitchFamily="50" charset="0"/>
            </a:rPr>
            <a:t>e.g. Long Insertion</a:t>
          </a:r>
        </a:p>
      </dsp:txBody>
      <dsp:txXfrm>
        <a:off x="2456747" y="15492"/>
        <a:ext cx="1585708" cy="911012"/>
      </dsp:txXfrm>
    </dsp:sp>
    <dsp:sp modelId="{D62FE861-D0DD-A34A-B36B-52511487C1B9}">
      <dsp:nvSpPr>
        <dsp:cNvPr id="0" name=""/>
        <dsp:cNvSpPr/>
      </dsp:nvSpPr>
      <dsp:spPr>
        <a:xfrm>
          <a:off x="1584983" y="470997"/>
          <a:ext cx="3329236" cy="3329236"/>
        </a:xfrm>
        <a:custGeom>
          <a:avLst/>
          <a:gdLst/>
          <a:ahLst/>
          <a:cxnLst/>
          <a:rect l="0" t="0" r="0" b="0"/>
          <a:pathLst>
            <a:path>
              <a:moveTo>
                <a:pt x="2681490" y="346693"/>
              </a:moveTo>
              <a:arcTo wR="1664618" hR="1664618" stAng="18459163" swAng="134523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18D02EE-72E7-4041-ACC2-867D8C664D8B}">
      <dsp:nvSpPr>
        <dsp:cNvPr id="0" name=""/>
        <dsp:cNvSpPr/>
      </dsp:nvSpPr>
      <dsp:spPr>
        <a:xfrm>
          <a:off x="4078251" y="1494154"/>
          <a:ext cx="1671936" cy="128292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Montserrat" panose="00000500000000000000" pitchFamily="50" charset="0"/>
            </a:rPr>
            <a:t>Reflective Observation </a:t>
          </a:r>
        </a:p>
        <a:p>
          <a:pPr marL="0" lvl="0" indent="0" algn="ctr" defTabSz="533400">
            <a:lnSpc>
              <a:spcPct val="90000"/>
            </a:lnSpc>
            <a:spcBef>
              <a:spcPct val="0"/>
            </a:spcBef>
            <a:spcAft>
              <a:spcPct val="35000"/>
            </a:spcAft>
            <a:buNone/>
          </a:pPr>
          <a:r>
            <a:rPr lang="en-US" sz="1200" kern="1200" dirty="0">
              <a:latin typeface="Montserrat" panose="00000500000000000000" pitchFamily="50" charset="0"/>
            </a:rPr>
            <a:t>What went well, what could be improved</a:t>
          </a:r>
        </a:p>
      </dsp:txBody>
      <dsp:txXfrm>
        <a:off x="4140878" y="1556781"/>
        <a:ext cx="1546682" cy="1157668"/>
      </dsp:txXfrm>
    </dsp:sp>
    <dsp:sp modelId="{F05D936D-618D-F646-9A31-A233067C0516}">
      <dsp:nvSpPr>
        <dsp:cNvPr id="0" name=""/>
        <dsp:cNvSpPr/>
      </dsp:nvSpPr>
      <dsp:spPr>
        <a:xfrm>
          <a:off x="1584983" y="470997"/>
          <a:ext cx="3329236" cy="3329236"/>
        </a:xfrm>
        <a:custGeom>
          <a:avLst/>
          <a:gdLst/>
          <a:ahLst/>
          <a:cxnLst/>
          <a:rect l="0" t="0" r="0" b="0"/>
          <a:pathLst>
            <a:path>
              <a:moveTo>
                <a:pt x="3123785" y="2465732"/>
              </a:moveTo>
              <a:arcTo wR="1664618" hR="1664618" stAng="1726064" swAng="112075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AC22273-A18D-554B-904C-1EE978300239}">
      <dsp:nvSpPr>
        <dsp:cNvPr id="0" name=""/>
        <dsp:cNvSpPr/>
      </dsp:nvSpPr>
      <dsp:spPr>
        <a:xfrm>
          <a:off x="2260598" y="3225571"/>
          <a:ext cx="1978006" cy="114932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Montserrat" panose="00000500000000000000" pitchFamily="50" charset="0"/>
            </a:rPr>
            <a:t>Abstract Conceptualization  </a:t>
          </a:r>
        </a:p>
        <a:p>
          <a:pPr marL="0" lvl="0" indent="0" algn="ctr" defTabSz="533400">
            <a:lnSpc>
              <a:spcPct val="90000"/>
            </a:lnSpc>
            <a:spcBef>
              <a:spcPct val="0"/>
            </a:spcBef>
            <a:spcAft>
              <a:spcPct val="35000"/>
            </a:spcAft>
            <a:buNone/>
          </a:pPr>
          <a:r>
            <a:rPr lang="en-US" sz="1200" kern="1200" dirty="0">
              <a:latin typeface="Montserrat" panose="00000500000000000000" pitchFamily="50" charset="0"/>
            </a:rPr>
            <a:t>How can I apply what I have learned for next time?</a:t>
          </a:r>
        </a:p>
      </dsp:txBody>
      <dsp:txXfrm>
        <a:off x="2316703" y="3281676"/>
        <a:ext cx="1865796" cy="1037115"/>
      </dsp:txXfrm>
    </dsp:sp>
    <dsp:sp modelId="{5ABF99F8-8390-3A43-A21E-662B77AC6D14}">
      <dsp:nvSpPr>
        <dsp:cNvPr id="0" name=""/>
        <dsp:cNvSpPr/>
      </dsp:nvSpPr>
      <dsp:spPr>
        <a:xfrm>
          <a:off x="1584983" y="470997"/>
          <a:ext cx="3329236" cy="3329236"/>
        </a:xfrm>
        <a:custGeom>
          <a:avLst/>
          <a:gdLst/>
          <a:ahLst/>
          <a:cxnLst/>
          <a:rect l="0" t="0" r="0" b="0"/>
          <a:pathLst>
            <a:path>
              <a:moveTo>
                <a:pt x="535662" y="2887897"/>
              </a:moveTo>
              <a:arcTo wR="1664618" hR="1664618" stAng="7962221" swAng="114960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67A87F0-604B-C042-B1AD-6C026B979E5F}">
      <dsp:nvSpPr>
        <dsp:cNvPr id="0" name=""/>
        <dsp:cNvSpPr/>
      </dsp:nvSpPr>
      <dsp:spPr>
        <a:xfrm>
          <a:off x="722707" y="1515184"/>
          <a:ext cx="1724552" cy="124086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Montserrat" panose="00000500000000000000" pitchFamily="50" charset="0"/>
            </a:rPr>
            <a:t>Active Experimentation</a:t>
          </a:r>
        </a:p>
        <a:p>
          <a:pPr marL="0" lvl="0" indent="0" algn="ctr" defTabSz="533400">
            <a:lnSpc>
              <a:spcPct val="90000"/>
            </a:lnSpc>
            <a:spcBef>
              <a:spcPct val="0"/>
            </a:spcBef>
            <a:spcAft>
              <a:spcPct val="35000"/>
            </a:spcAft>
            <a:buNone/>
          </a:pPr>
          <a:r>
            <a:rPr lang="en-US" sz="1200" kern="1200" dirty="0">
              <a:latin typeface="Montserrat" panose="00000500000000000000" pitchFamily="50" charset="0"/>
            </a:rPr>
            <a:t> Did new technique improve success? Honing skills </a:t>
          </a:r>
        </a:p>
      </dsp:txBody>
      <dsp:txXfrm>
        <a:off x="783281" y="1575758"/>
        <a:ext cx="1603404" cy="1119714"/>
      </dsp:txXfrm>
    </dsp:sp>
    <dsp:sp modelId="{6ACBF0D7-5016-3144-9DB2-3A8986B6A1E1}">
      <dsp:nvSpPr>
        <dsp:cNvPr id="0" name=""/>
        <dsp:cNvSpPr/>
      </dsp:nvSpPr>
      <dsp:spPr>
        <a:xfrm>
          <a:off x="1584983" y="470997"/>
          <a:ext cx="3329236" cy="3329236"/>
        </a:xfrm>
        <a:custGeom>
          <a:avLst/>
          <a:gdLst/>
          <a:ahLst/>
          <a:cxnLst/>
          <a:rect l="0" t="0" r="0" b="0"/>
          <a:pathLst>
            <a:path>
              <a:moveTo>
                <a:pt x="212853" y="850166"/>
              </a:moveTo>
              <a:arcTo wR="1664618" hR="1664618" stAng="12557566" swAng="137437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5EE2C2-AA0B-8D49-BAE0-CE865E3D0D96}" type="datetimeFigureOut">
              <a:rPr lang="en-US" smtClean="0"/>
              <a:t>2/11/2025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1A9BB5-EECA-C04F-90F2-01351AEACD3D}" type="slidenum">
              <a:rPr lang="en-US" smtClean="0"/>
              <a:t>‹#›</a:t>
            </a:fld>
            <a:endParaRPr lang="en-US"/>
          </a:p>
        </p:txBody>
      </p:sp>
    </p:spTree>
    <p:extLst>
      <p:ext uri="{BB962C8B-B14F-4D97-AF65-F5344CB8AC3E}">
        <p14:creationId xmlns:p14="http://schemas.microsoft.com/office/powerpoint/2010/main" val="15752080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With the exception of IO and airway manoeuvres,  mandatory DOPs must be completed using non-simulated environments.  </a:t>
            </a:r>
          </a:p>
          <a:p>
            <a:pPr marL="171450" indent="-171450">
              <a:buFont typeface="Arial" panose="020B0604020202020204" pitchFamily="34" charset="0"/>
              <a:buChar char="•"/>
            </a:pPr>
            <a:r>
              <a:rPr lang="en-GB" dirty="0"/>
              <a:t>The key capabilities relating to neonatal and paediatric airway can be evidenced by mini CEX or DOPs, which can also be in a simulated environment.</a:t>
            </a:r>
          </a:p>
        </p:txBody>
      </p:sp>
      <p:sp>
        <p:nvSpPr>
          <p:cNvPr id="4" name="Slide Number Placeholder 3"/>
          <p:cNvSpPr>
            <a:spLocks noGrp="1"/>
          </p:cNvSpPr>
          <p:nvPr>
            <p:ph type="sldNum" sz="quarter" idx="5"/>
          </p:nvPr>
        </p:nvSpPr>
        <p:spPr/>
        <p:txBody>
          <a:bodyPr/>
          <a:lstStyle/>
          <a:p>
            <a:fld id="{E21A9BB5-EECA-C04F-90F2-01351AEACD3D}" type="slidenum">
              <a:rPr lang="en-US" smtClean="0"/>
              <a:t>3</a:t>
            </a:fld>
            <a:endParaRPr lang="en-US"/>
          </a:p>
        </p:txBody>
      </p:sp>
    </p:spTree>
    <p:extLst>
      <p:ext uri="{BB962C8B-B14F-4D97-AF65-F5344CB8AC3E}">
        <p14:creationId xmlns:p14="http://schemas.microsoft.com/office/powerpoint/2010/main" val="2142053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E534F-04D6-29C4-280D-FA73EDD5E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67ECE-B963-652F-ECA1-6655D28405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DBED27-8583-D6A6-A4BB-BF940E0C6CE7}"/>
              </a:ext>
            </a:extLst>
          </p:cNvPr>
          <p:cNvSpPr>
            <a:spLocks noGrp="1"/>
          </p:cNvSpPr>
          <p:nvPr>
            <p:ph type="body" idx="1"/>
          </p:nvPr>
        </p:nvSpPr>
        <p:spPr/>
        <p:txBody>
          <a:bodyPr/>
          <a:lstStyle/>
          <a:p>
            <a:pPr marL="171450" indent="-171450">
              <a:buFont typeface="Arial" panose="020B0604020202020204" pitchFamily="34" charset="0"/>
              <a:buChar char="•"/>
            </a:pPr>
            <a:r>
              <a:rPr lang="en-GB" dirty="0"/>
              <a:t>With the exception of IO and airway manoeuvres,  mandatory DOPs must be completed using non-simulated environments.  </a:t>
            </a:r>
          </a:p>
          <a:p>
            <a:pPr marL="171450" indent="-171450">
              <a:buFont typeface="Arial" panose="020B0604020202020204" pitchFamily="34" charset="0"/>
              <a:buChar char="•"/>
            </a:pPr>
            <a:r>
              <a:rPr lang="en-GB" dirty="0"/>
              <a:t>The key capabilities relating to neonatal and paediatric airway can be evidenced by mini CEX or DOPs, which can also be in a simulated environment.</a:t>
            </a:r>
          </a:p>
        </p:txBody>
      </p:sp>
      <p:sp>
        <p:nvSpPr>
          <p:cNvPr id="4" name="Slide Number Placeholder 3">
            <a:extLst>
              <a:ext uri="{FF2B5EF4-FFF2-40B4-BE49-F238E27FC236}">
                <a16:creationId xmlns:a16="http://schemas.microsoft.com/office/drawing/2014/main" id="{69F8C602-AA3F-5BB7-5160-6F2D67AF4EE8}"/>
              </a:ext>
            </a:extLst>
          </p:cNvPr>
          <p:cNvSpPr>
            <a:spLocks noGrp="1"/>
          </p:cNvSpPr>
          <p:nvPr>
            <p:ph type="sldNum" sz="quarter" idx="5"/>
          </p:nvPr>
        </p:nvSpPr>
        <p:spPr/>
        <p:txBody>
          <a:bodyPr/>
          <a:lstStyle/>
          <a:p>
            <a:fld id="{E21A9BB5-EECA-C04F-90F2-01351AEACD3D}" type="slidenum">
              <a:rPr lang="en-US" smtClean="0"/>
              <a:t>4</a:t>
            </a:fld>
            <a:endParaRPr lang="en-US"/>
          </a:p>
        </p:txBody>
      </p:sp>
    </p:spTree>
    <p:extLst>
      <p:ext uri="{BB962C8B-B14F-4D97-AF65-F5344CB8AC3E}">
        <p14:creationId xmlns:p14="http://schemas.microsoft.com/office/powerpoint/2010/main" val="3611246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student becomes more skilled,</a:t>
            </a:r>
            <a:r>
              <a:rPr lang="en-US" baseline="0" dirty="0"/>
              <a:t> they depend less on abstract principles and more on concrete experience</a:t>
            </a:r>
            <a:endParaRPr lang="en-US" dirty="0"/>
          </a:p>
        </p:txBody>
      </p:sp>
      <p:sp>
        <p:nvSpPr>
          <p:cNvPr id="4" name="Slide Number Placeholder 3"/>
          <p:cNvSpPr>
            <a:spLocks noGrp="1"/>
          </p:cNvSpPr>
          <p:nvPr>
            <p:ph type="sldNum" sz="quarter" idx="10"/>
          </p:nvPr>
        </p:nvSpPr>
        <p:spPr/>
        <p:txBody>
          <a:bodyPr/>
          <a:lstStyle/>
          <a:p>
            <a:fld id="{E21A9BB5-EECA-C04F-90F2-01351AEACD3D}" type="slidenum">
              <a:rPr lang="en-US" smtClean="0"/>
              <a:t>7</a:t>
            </a:fld>
            <a:endParaRPr lang="en-US"/>
          </a:p>
        </p:txBody>
      </p:sp>
    </p:spTree>
    <p:extLst>
      <p:ext uri="{BB962C8B-B14F-4D97-AF65-F5344CB8AC3E}">
        <p14:creationId xmlns:p14="http://schemas.microsoft.com/office/powerpoint/2010/main" val="2876758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1A9BB5-EECA-C04F-90F2-01351AEACD3D}" type="slidenum">
              <a:rPr lang="en-US" smtClean="0"/>
              <a:t>11</a:t>
            </a:fld>
            <a:endParaRPr lang="en-US"/>
          </a:p>
        </p:txBody>
      </p:sp>
    </p:spTree>
    <p:extLst>
      <p:ext uri="{BB962C8B-B14F-4D97-AF65-F5344CB8AC3E}">
        <p14:creationId xmlns:p14="http://schemas.microsoft.com/office/powerpoint/2010/main" val="3959684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you are in the right place at the right time but to</a:t>
            </a:r>
            <a:r>
              <a:rPr lang="en-US" baseline="0" dirty="0"/>
              <a:t> </a:t>
            </a:r>
            <a:r>
              <a:rPr lang="en-US" baseline="0" dirty="0" err="1"/>
              <a:t>maximise</a:t>
            </a:r>
            <a:r>
              <a:rPr lang="en-US" baseline="0" dirty="0"/>
              <a:t> your opportunities to practice procedural skills make sure you identify yourself to the clinical lead/</a:t>
            </a:r>
            <a:r>
              <a:rPr lang="en-US" baseline="0" dirty="0" err="1"/>
              <a:t>co-ordinator</a:t>
            </a:r>
            <a:r>
              <a:rPr lang="en-US" baseline="0" dirty="0"/>
              <a:t> for the day and request to do any procedures that are available. </a:t>
            </a:r>
            <a:endParaRPr lang="en-US" dirty="0"/>
          </a:p>
        </p:txBody>
      </p:sp>
      <p:sp>
        <p:nvSpPr>
          <p:cNvPr id="4" name="Slide Number Placeholder 3"/>
          <p:cNvSpPr>
            <a:spLocks noGrp="1"/>
          </p:cNvSpPr>
          <p:nvPr>
            <p:ph type="sldNum" sz="quarter" idx="10"/>
          </p:nvPr>
        </p:nvSpPr>
        <p:spPr/>
        <p:txBody>
          <a:bodyPr/>
          <a:lstStyle/>
          <a:p>
            <a:fld id="{E21A9BB5-EECA-C04F-90F2-01351AEACD3D}" type="slidenum">
              <a:rPr lang="en-US" smtClean="0"/>
              <a:t>12</a:t>
            </a:fld>
            <a:endParaRPr lang="en-US"/>
          </a:p>
        </p:txBody>
      </p:sp>
    </p:spTree>
    <p:extLst>
      <p:ext uri="{BB962C8B-B14F-4D97-AF65-F5344CB8AC3E}">
        <p14:creationId xmlns:p14="http://schemas.microsoft.com/office/powerpoint/2010/main" val="42500769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0170" y="3186116"/>
            <a:ext cx="7772400" cy="1470025"/>
          </a:xfrm>
        </p:spPr>
        <p:txBody>
          <a:bodyPr/>
          <a:lstStyle>
            <a:lvl1pPr>
              <a:defRPr>
                <a:latin typeface="Arial" panose="020B0604020202020204" pitchFamily="34" charset="0"/>
              </a:defRPr>
            </a:lvl1pPr>
          </a:lstStyle>
          <a:p>
            <a:r>
              <a:rPr lang="en-US" dirty="0"/>
              <a:t>Click to edit Master title style</a:t>
            </a:r>
            <a:endParaRPr lang="en-GB" dirty="0"/>
          </a:p>
        </p:txBody>
      </p:sp>
      <p:cxnSp>
        <p:nvCxnSpPr>
          <p:cNvPr id="7" name="Straight Connector 6"/>
          <p:cNvCxnSpPr/>
          <p:nvPr userDrawn="1"/>
        </p:nvCxnSpPr>
        <p:spPr>
          <a:xfrm>
            <a:off x="760170" y="3284984"/>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71C394-4413-4AEB-9984-5AE7EF9716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5820330"/>
            <a:ext cx="1499677" cy="766335"/>
          </a:xfrm>
          <a:prstGeom prst="rect">
            <a:avLst/>
          </a:prstGeom>
        </p:spPr>
      </p:pic>
      <p:sp>
        <p:nvSpPr>
          <p:cNvPr id="10" name="TextBox 9">
            <a:extLst>
              <a:ext uri="{FF2B5EF4-FFF2-40B4-BE49-F238E27FC236}">
                <a16:creationId xmlns:a16="http://schemas.microsoft.com/office/drawing/2014/main" id="{9D43B9AE-BB38-44E8-97A5-8BFAA413B817}"/>
              </a:ext>
            </a:extLst>
          </p:cNvPr>
          <p:cNvSpPr txBox="1"/>
          <p:nvPr userDrawn="1"/>
        </p:nvSpPr>
        <p:spPr>
          <a:xfrm>
            <a:off x="683568" y="6344112"/>
            <a:ext cx="6552728"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pic>
        <p:nvPicPr>
          <p:cNvPr id="4" name="Picture 3" descr="A close-up of a logo&#10;&#10;Description automatically generated">
            <a:extLst>
              <a:ext uri="{FF2B5EF4-FFF2-40B4-BE49-F238E27FC236}">
                <a16:creationId xmlns:a16="http://schemas.microsoft.com/office/drawing/2014/main" id="{E086D3A9-32F0-E59F-C911-2B48EBB1BE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7758" y="548388"/>
            <a:ext cx="7772400" cy="2347727"/>
          </a:xfrm>
          <a:prstGeom prst="rect">
            <a:avLst/>
          </a:prstGeom>
        </p:spPr>
      </p:pic>
    </p:spTree>
    <p:extLst>
      <p:ext uri="{BB962C8B-B14F-4D97-AF65-F5344CB8AC3E}">
        <p14:creationId xmlns:p14="http://schemas.microsoft.com/office/powerpoint/2010/main" val="54849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8" name="Straight Connector 7"/>
          <p:cNvCxnSpPr/>
          <p:nvPr userDrawn="1"/>
        </p:nvCxnSpPr>
        <p:spPr>
          <a:xfrm>
            <a:off x="733395" y="1412776"/>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AC9D1F40-5FB0-47F6-A231-5F18208DD86D}"/>
              </a:ext>
            </a:extLst>
          </p:cNvPr>
          <p:cNvSpPr>
            <a:spLocks noGrp="1"/>
          </p:cNvSpPr>
          <p:nvPr>
            <p:ph type="dt" sz="half" idx="10"/>
          </p:nvPr>
        </p:nvSpPr>
        <p:spPr/>
        <p:txBody>
          <a:bodyPr/>
          <a:lstStyle>
            <a:lvl1pPr>
              <a:defRPr sz="1000">
                <a:latin typeface="Arial" panose="020B0604020202020204" pitchFamily="34" charset="0"/>
                <a:cs typeface="Arial" panose="020B0604020202020204" pitchFamily="34" charset="0"/>
              </a:defRPr>
            </a:lvl1pPr>
          </a:lstStyle>
          <a:p>
            <a:fld id="{D26F901F-BF2F-410A-9E2F-9426908F5BEC}" type="datetimeFigureOut">
              <a:rPr lang="en-GB" smtClean="0"/>
              <a:pPr/>
              <a:t>11/02/2025</a:t>
            </a:fld>
            <a:endParaRPr lang="en-GB" dirty="0"/>
          </a:p>
        </p:txBody>
      </p:sp>
      <p:sp>
        <p:nvSpPr>
          <p:cNvPr id="6" name="Footer Placeholder 5">
            <a:extLst>
              <a:ext uri="{FF2B5EF4-FFF2-40B4-BE49-F238E27FC236}">
                <a16:creationId xmlns:a16="http://schemas.microsoft.com/office/drawing/2014/main" id="{3DAEF1E6-3620-4AEC-940E-925B78FD4CEB}"/>
              </a:ext>
            </a:extLst>
          </p:cNvPr>
          <p:cNvSpPr>
            <a:spLocks noGrp="1"/>
          </p:cNvSpPr>
          <p:nvPr>
            <p:ph type="ftr" sz="quarter" idx="11"/>
          </p:nvPr>
        </p:nvSpPr>
        <p:spPr/>
        <p:txBody>
          <a:bodyPr/>
          <a:lstStyle>
            <a:lvl1pPr>
              <a:defRPr sz="1000">
                <a:latin typeface="Arial" panose="020B0604020202020204" pitchFamily="34" charset="0"/>
                <a:cs typeface="Arial" panose="020B0604020202020204" pitchFamily="34" charset="0"/>
              </a:defRPr>
            </a:lvl1pPr>
          </a:lstStyle>
          <a:p>
            <a:endParaRPr lang="en-GB" dirty="0"/>
          </a:p>
        </p:txBody>
      </p:sp>
      <p:sp>
        <p:nvSpPr>
          <p:cNvPr id="14" name="Title 1">
            <a:extLst>
              <a:ext uri="{FF2B5EF4-FFF2-40B4-BE49-F238E27FC236}">
                <a16:creationId xmlns:a16="http://schemas.microsoft.com/office/drawing/2014/main" id="{5492283B-066E-48E0-8B71-4DB80DF3FA0E}"/>
              </a:ext>
            </a:extLst>
          </p:cNvPr>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pic>
        <p:nvPicPr>
          <p:cNvPr id="5" name="Picture 4" descr="A close-up of a logo&#10;&#10;Description automatically generated">
            <a:extLst>
              <a:ext uri="{FF2B5EF4-FFF2-40B4-BE49-F238E27FC236}">
                <a16:creationId xmlns:a16="http://schemas.microsoft.com/office/drawing/2014/main" id="{D790E39C-2CFB-3A33-0AC2-05D3DF321A68}"/>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105500" y="6356350"/>
            <a:ext cx="1758546" cy="398516"/>
          </a:xfrm>
          <a:prstGeom prst="rect">
            <a:avLst/>
          </a:prstGeom>
        </p:spPr>
      </p:pic>
    </p:spTree>
    <p:extLst>
      <p:ext uri="{BB962C8B-B14F-4D97-AF65-F5344CB8AC3E}">
        <p14:creationId xmlns:p14="http://schemas.microsoft.com/office/powerpoint/2010/main" val="419698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5" name="Date Placeholder 4"/>
          <p:cNvSpPr>
            <a:spLocks noGrp="1"/>
          </p:cNvSpPr>
          <p:nvPr>
            <p:ph type="dt" sz="half" idx="10"/>
          </p:nvPr>
        </p:nvSpPr>
        <p:spPr/>
        <p:txBody>
          <a:bodyPr/>
          <a:lstStyle/>
          <a:p>
            <a:fld id="{D26F901F-BF2F-410A-9E2F-9426908F5BEC}" type="datetimeFigureOut">
              <a:rPr lang="en-GB" smtClean="0"/>
              <a:t>11/02/2025</a:t>
            </a:fld>
            <a:endParaRPr lang="en-GB"/>
          </a:p>
        </p:txBody>
      </p:sp>
      <p:sp>
        <p:nvSpPr>
          <p:cNvPr id="6" name="Footer Placeholder 5"/>
          <p:cNvSpPr>
            <a:spLocks noGrp="1"/>
          </p:cNvSpPr>
          <p:nvPr>
            <p:ph type="ftr" sz="quarter" idx="11"/>
          </p:nvPr>
        </p:nvSpPr>
        <p:spPr/>
        <p:txBody>
          <a:bodyPr/>
          <a:lstStyle/>
          <a:p>
            <a:endParaRPr lang="en-GB"/>
          </a:p>
        </p:txBody>
      </p:sp>
      <p:cxnSp>
        <p:nvCxnSpPr>
          <p:cNvPr id="8" name="Straight Connector 7"/>
          <p:cNvCxnSpPr>
            <a:cxnSpLocks/>
          </p:cNvCxnSpPr>
          <p:nvPr userDrawn="1"/>
        </p:nvCxnSpPr>
        <p:spPr>
          <a:xfrm>
            <a:off x="467544" y="1412776"/>
            <a:ext cx="8072995" cy="4862"/>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38478016-7457-F703-7FFB-0A623067FBC6}"/>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105500" y="6356350"/>
            <a:ext cx="1758546" cy="398516"/>
          </a:xfrm>
          <a:prstGeom prst="rect">
            <a:avLst/>
          </a:prstGeom>
        </p:spPr>
      </p:pic>
    </p:spTree>
    <p:extLst>
      <p:ext uri="{BB962C8B-B14F-4D97-AF65-F5344CB8AC3E}">
        <p14:creationId xmlns:p14="http://schemas.microsoft.com/office/powerpoint/2010/main" val="412593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755576" y="1600200"/>
            <a:ext cx="793122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901F-BF2F-410A-9E2F-9426908F5BEC}" type="datetimeFigureOut">
              <a:rPr lang="en-GB" smtClean="0"/>
              <a:t>11/02/2025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3F05-1041-4EAF-A32A-1B25A0C58EDA}" type="slidenum">
              <a:rPr lang="en-GB" smtClean="0"/>
              <a:t>‹#›</a:t>
            </a:fld>
            <a:endParaRPr lang="en-GB"/>
          </a:p>
        </p:txBody>
      </p:sp>
    </p:spTree>
    <p:extLst>
      <p:ext uri="{BB962C8B-B14F-4D97-AF65-F5344CB8AC3E}">
        <p14:creationId xmlns:p14="http://schemas.microsoft.com/office/powerpoint/2010/main" val="2133564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ctr"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400" b="0" kern="1200">
          <a:solidFill>
            <a:srgbClr val="4D4D4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rgbClr val="4D4D4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hyperlink" Target="https://learning.rcpch.ac.uk/" TargetMode="External"/><Relationship Id="rId2" Type="http://schemas.openxmlformats.org/officeDocument/2006/relationships/hyperlink" Target="https://www.rcpch.ac.uk/education-careers/courses/rcpch-course?keywords=how+to+manage" TargetMode="Externa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hyperlink" Target="https://spottingthesickchild.com" TargetMode="External"/><Relationship Id="rId2" Type="http://schemas.openxmlformats.org/officeDocument/2006/relationships/hyperlink" Target="https://www.resus.org.uk" TargetMode="External"/><Relationship Id="rId1" Type="http://schemas.openxmlformats.org/officeDocument/2006/relationships/slideLayout" Target="../slideLayouts/slideLayout3.xml"/><Relationship Id="rId5" Type="http://schemas.openxmlformats.org/officeDocument/2006/relationships/hyperlink" Target="https://das.uk.com" TargetMode="External"/><Relationship Id="rId4" Type="http://schemas.openxmlformats.org/officeDocument/2006/relationships/hyperlink" Target="https://www.paediatricemergencies.co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adhb.govt.nz/newborn/TeachingResources/Radiology/HUSS/NeonatalHUSSViews.htm" TargetMode="External"/><Relationship Id="rId2" Type="http://schemas.openxmlformats.org/officeDocument/2006/relationships/hyperlink" Target="https://www.paediatricfoam.com" TargetMode="External"/><Relationship Id="rId1" Type="http://schemas.openxmlformats.org/officeDocument/2006/relationships/slideLayout" Target="../slideLayouts/slideLayout2.xml"/><Relationship Id="rId4" Type="http://schemas.openxmlformats.org/officeDocument/2006/relationships/hyperlink" Target="https://mrcpch.paediatrics.co.uk"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7KjjJVFdbC0" TargetMode="External"/><Relationship Id="rId2" Type="http://schemas.openxmlformats.org/officeDocument/2006/relationships/hyperlink" Target="https://www.youtube.com/channel/UCULr4Ved30fymSHoxeweJHg" TargetMode="External"/><Relationship Id="rId1" Type="http://schemas.openxmlformats.org/officeDocument/2006/relationships/slideLayout" Target="../slideLayouts/slideLayout2.xml"/><Relationship Id="rId5" Type="http://schemas.openxmlformats.org/officeDocument/2006/relationships/hyperlink" Target="https://www.youtube.com/channel/UC4B28Tt4K6hc4tJ239CLS_Q" TargetMode="External"/><Relationship Id="rId4" Type="http://schemas.openxmlformats.org/officeDocument/2006/relationships/hyperlink" Target="https://www.youtube.com/channel/UC22LMIG5Bwqhreic_DFHATw"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itunes.apple.com/us/app/neomate-for-nicu-staff/id944319462?mt=8" TargetMode="External"/><Relationship Id="rId2" Type="http://schemas.openxmlformats.org/officeDocument/2006/relationships/hyperlink" Target="https://www.neomate.co.u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3423639"/>
            <a:ext cx="7772400" cy="1470025"/>
          </a:xfrm>
        </p:spPr>
        <p:txBody>
          <a:bodyPr/>
          <a:lstStyle/>
          <a:p>
            <a:r>
              <a:rPr lang="en-GB" dirty="0"/>
              <a:t>Domain 3: </a:t>
            </a:r>
            <a:br>
              <a:rPr lang="en-GB" dirty="0"/>
            </a:br>
            <a:r>
              <a:rPr lang="en-GB" dirty="0"/>
              <a:t>Clinical Procedures</a:t>
            </a:r>
          </a:p>
        </p:txBody>
      </p:sp>
    </p:spTree>
    <p:extLst>
      <p:ext uri="{BB962C8B-B14F-4D97-AF65-F5344CB8AC3E}">
        <p14:creationId xmlns:p14="http://schemas.microsoft.com/office/powerpoint/2010/main" val="115844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AA4C45-07B2-B824-EC96-1E0849694A8A}"/>
              </a:ext>
            </a:extLst>
          </p:cNvPr>
          <p:cNvSpPr>
            <a:spLocks noGrp="1"/>
          </p:cNvSpPr>
          <p:nvPr>
            <p:ph idx="1"/>
          </p:nvPr>
        </p:nvSpPr>
        <p:spPr/>
        <p:txBody>
          <a:bodyPr>
            <a:normAutofit fontScale="92500"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a:t>
            </a:r>
            <a:r>
              <a:rPr lang="en-GB" sz="1800" b="1" dirty="0">
                <a:solidFill>
                  <a:schemeClr val="tx1"/>
                </a:solidFill>
                <a:latin typeface="Montserrat" panose="00000500000000000000" pitchFamily="50" charset="0"/>
              </a:rPr>
              <a:t>from 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(e.g.,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 opportunities </a:t>
            </a:r>
          </a:p>
        </p:txBody>
      </p:sp>
      <p:sp>
        <p:nvSpPr>
          <p:cNvPr id="4" name="Title 4">
            <a:extLst>
              <a:ext uri="{FF2B5EF4-FFF2-40B4-BE49-F238E27FC236}">
                <a16:creationId xmlns:a16="http://schemas.microsoft.com/office/drawing/2014/main" id="{459B2DCB-BB06-3151-F310-F6ACA7A6B522}"/>
              </a:ext>
            </a:extLst>
          </p:cNvPr>
          <p:cNvSpPr>
            <a:spLocks noGrp="1"/>
          </p:cNvSpPr>
          <p:nvPr>
            <p:ph type="title"/>
          </p:nvPr>
        </p:nvSpPr>
        <p:spPr>
          <a:xfrm>
            <a:off x="611188" y="276225"/>
            <a:ext cx="8229600" cy="1143000"/>
          </a:xfrm>
        </p:spPr>
        <p:txBody>
          <a:bodyPr>
            <a:normAutofit/>
          </a:bodyPr>
          <a:lstStyle/>
          <a:p>
            <a:r>
              <a:rPr lang="en-GB" sz="3600" dirty="0">
                <a:latin typeface="Montserrat" panose="00000500000000000000" pitchFamily="50" charset="0"/>
              </a:rPr>
              <a:t>Curriculum overview</a:t>
            </a:r>
          </a:p>
        </p:txBody>
      </p:sp>
    </p:spTree>
    <p:extLst>
      <p:ext uri="{BB962C8B-B14F-4D97-AF65-F5344CB8AC3E}">
        <p14:creationId xmlns:p14="http://schemas.microsoft.com/office/powerpoint/2010/main" val="727385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71E39873-6186-9524-DEC6-A07C9C8B7CB0}"/>
              </a:ext>
            </a:extLst>
          </p:cNvPr>
          <p:cNvSpPr txBox="1">
            <a:spLocks noGrp="1"/>
          </p:cNvSpPr>
          <p:nvPr>
            <p:ph type="title"/>
          </p:nvPr>
        </p:nvSpPr>
        <p:spPr>
          <a:xfrm>
            <a:off x="611188" y="276225"/>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a:lstStyle>
          <a:p>
            <a:r>
              <a:rPr lang="en-GB" sz="3000" dirty="0">
                <a:latin typeface="Montserrat" panose="00000500000000000000" pitchFamily="50" charset="0"/>
              </a:rPr>
              <a:t>Core Level – </a:t>
            </a:r>
            <a:br>
              <a:rPr lang="en-GB" sz="3000" dirty="0">
                <a:latin typeface="Montserrat" panose="00000500000000000000" pitchFamily="50" charset="0"/>
              </a:rPr>
            </a:br>
            <a:r>
              <a:rPr lang="en-GB" sz="3000" dirty="0">
                <a:latin typeface="Montserrat" panose="00000500000000000000" pitchFamily="50" charset="0"/>
              </a:rPr>
              <a:t>Curriculum Learning Outcome 3</a:t>
            </a:r>
          </a:p>
        </p:txBody>
      </p:sp>
      <p:sp>
        <p:nvSpPr>
          <p:cNvPr id="8" name="Content Placeholder 7">
            <a:extLst>
              <a:ext uri="{FF2B5EF4-FFF2-40B4-BE49-F238E27FC236}">
                <a16:creationId xmlns:a16="http://schemas.microsoft.com/office/drawing/2014/main" id="{B0430C63-907B-46EF-154B-EAEA2543D778}"/>
              </a:ext>
            </a:extLst>
          </p:cNvPr>
          <p:cNvSpPr>
            <a:spLocks noGrp="1"/>
          </p:cNvSpPr>
          <p:nvPr>
            <p:ph idx="1"/>
          </p:nvPr>
        </p:nvSpPr>
        <p:spPr>
          <a:xfrm>
            <a:off x="712406" y="1556793"/>
            <a:ext cx="7881574" cy="1296144"/>
          </a:xfrm>
        </p:spPr>
        <p:txBody>
          <a:bodyPr vert="horz" lIns="91440" tIns="45720" rIns="91440" bIns="45720" rtlCol="0" anchor="t">
            <a:normAutofit/>
          </a:bodyPr>
          <a:lstStyle/>
          <a:p>
            <a:pPr marL="0" indent="0">
              <a:buNone/>
            </a:pPr>
            <a:r>
              <a:rPr lang="en-GB" sz="1000" dirty="0">
                <a:latin typeface="Montserrat"/>
                <a:cs typeface="Arial"/>
              </a:rPr>
              <a:t>Doctors at all training levels must develop expertise in clinical skills and procedures, including examinations, while respecting the dignity of babies, children, and young people. Trainees should adapt their approach to meet the needs of patients and their families. They must perform basic paediatric procedures, recognize emergencies, and initiate or escalate life support as needed. </a:t>
            </a:r>
          </a:p>
          <a:p>
            <a:pPr marL="0" indent="0">
              <a:buNone/>
            </a:pPr>
            <a:endParaRPr lang="en-GB" sz="1000" dirty="0">
              <a:latin typeface="Montserrat"/>
            </a:endParaRPr>
          </a:p>
          <a:p>
            <a:pPr marL="0" indent="0">
              <a:buNone/>
            </a:pPr>
            <a:r>
              <a:rPr lang="en-GB" sz="1000" dirty="0">
                <a:latin typeface="Montserrat"/>
              </a:rPr>
              <a:t>By the end of core training, trainees will be proficient in required skills and play a role in mentoring junior staff while maintaining their own competence.</a:t>
            </a:r>
          </a:p>
        </p:txBody>
      </p:sp>
      <p:graphicFrame>
        <p:nvGraphicFramePr>
          <p:cNvPr id="12" name="Content Placeholder 1">
            <a:extLst>
              <a:ext uri="{FF2B5EF4-FFF2-40B4-BE49-F238E27FC236}">
                <a16:creationId xmlns:a16="http://schemas.microsoft.com/office/drawing/2014/main" id="{8DE97261-684C-CF00-0C7C-B29957691C6C}"/>
              </a:ext>
            </a:extLst>
          </p:cNvPr>
          <p:cNvGraphicFramePr>
            <a:graphicFrameLocks/>
          </p:cNvGraphicFramePr>
          <p:nvPr>
            <p:extLst>
              <p:ext uri="{D42A27DB-BD31-4B8C-83A1-F6EECF244321}">
                <p14:modId xmlns:p14="http://schemas.microsoft.com/office/powerpoint/2010/main" val="1207725414"/>
              </p:ext>
            </p:extLst>
          </p:nvPr>
        </p:nvGraphicFramePr>
        <p:xfrm>
          <a:off x="712406" y="2852937"/>
          <a:ext cx="7988740" cy="3589559"/>
        </p:xfrm>
        <a:graphic>
          <a:graphicData uri="http://schemas.openxmlformats.org/drawingml/2006/table">
            <a:tbl>
              <a:tblPr firstRow="1" firstCol="1" bandRow="1">
                <a:tableStyleId>{5C22544A-7EE6-4342-B048-85BDC9FD1C3A}</a:tableStyleId>
              </a:tblPr>
              <a:tblGrid>
                <a:gridCol w="3010581">
                  <a:extLst>
                    <a:ext uri="{9D8B030D-6E8A-4147-A177-3AD203B41FA5}">
                      <a16:colId xmlns:a16="http://schemas.microsoft.com/office/drawing/2014/main" val="20001"/>
                    </a:ext>
                  </a:extLst>
                </a:gridCol>
                <a:gridCol w="4978159">
                  <a:extLst>
                    <a:ext uri="{9D8B030D-6E8A-4147-A177-3AD203B41FA5}">
                      <a16:colId xmlns:a16="http://schemas.microsoft.com/office/drawing/2014/main" val="20002"/>
                    </a:ext>
                  </a:extLst>
                </a:gridCol>
              </a:tblGrid>
              <a:tr h="266350">
                <a:tc>
                  <a:txBody>
                    <a:bodyPr/>
                    <a:lstStyle/>
                    <a:p>
                      <a:pPr>
                        <a:lnSpc>
                          <a:spcPct val="115000"/>
                        </a:lnSpc>
                        <a:spcAft>
                          <a:spcPts val="0"/>
                        </a:spcAft>
                      </a:pPr>
                      <a:r>
                        <a:rPr lang="en-GB" sz="1100" dirty="0">
                          <a:effectLst/>
                          <a:latin typeface="Montserrat" panose="00000500000000000000" pitchFamily="50" charset="0"/>
                        </a:rPr>
                        <a:t>Core Learning outcome </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100" dirty="0">
                          <a:effectLst/>
                          <a:latin typeface="Montserrat" panose="00000500000000000000" pitchFamily="50" charset="0"/>
                        </a:rPr>
                        <a:t>Key capabilities</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3179548">
                <a:tc>
                  <a:txBody>
                    <a:bodyPr/>
                    <a:lstStyle/>
                    <a:p>
                      <a:pPr>
                        <a:lnSpc>
                          <a:spcPct val="115000"/>
                        </a:lnSpc>
                        <a:spcAft>
                          <a:spcPts val="400"/>
                        </a:spcAft>
                      </a:pPr>
                      <a:endParaRPr lang="en-GB" sz="1100" dirty="0">
                        <a:effectLst/>
                        <a:latin typeface="Montserrat" panose="00000500000000000000" pitchFamily="50" charset="0"/>
                        <a:ea typeface="Calibri"/>
                        <a:cs typeface="Arial" panose="020B0604020202020204" pitchFamily="34" charset="0"/>
                      </a:endParaRPr>
                    </a:p>
                    <a:p>
                      <a:pPr>
                        <a:lnSpc>
                          <a:spcPct val="115000"/>
                        </a:lnSpc>
                        <a:spcAft>
                          <a:spcPts val="400"/>
                        </a:spcAft>
                      </a:pPr>
                      <a:r>
                        <a:rPr lang="en-GB" sz="1100" dirty="0">
                          <a:effectLst/>
                          <a:latin typeface="Montserrat" panose="00000500000000000000" pitchFamily="50" charset="0"/>
                          <a:ea typeface="Calibri"/>
                          <a:cs typeface="Arial" panose="020B0604020202020204" pitchFamily="34" charset="0"/>
                        </a:rPr>
                        <a:t>Undertakes key paediatric clinical procedures both elective and emergency, including responding to and leading emergency situations and performing advanced life support, recognising when and how to escalate and adapting clinical assessments to meet the needs of babies, children, young people and families/carers.</a:t>
                      </a:r>
                    </a:p>
                    <a:p>
                      <a:pPr>
                        <a:lnSpc>
                          <a:spcPct val="115000"/>
                        </a:lnSpc>
                        <a:spcAft>
                          <a:spcPts val="400"/>
                        </a:spcAft>
                      </a:pPr>
                      <a:endParaRPr lang="en-GB" sz="1100" dirty="0">
                        <a:effectLst/>
                        <a:latin typeface="Montserrat" panose="00000500000000000000" pitchFamily="50" charset="0"/>
                        <a:ea typeface="Calibri"/>
                        <a:cs typeface="Arial" panose="020B0604020202020204" pitchFamily="34" charset="0"/>
                      </a:endParaRPr>
                    </a:p>
                    <a:p>
                      <a:pPr>
                        <a:lnSpc>
                          <a:spcPct val="115000"/>
                        </a:lnSpc>
                        <a:spcAft>
                          <a:spcPts val="400"/>
                        </a:spcAft>
                      </a:pPr>
                      <a:r>
                        <a:rPr lang="en-GB" sz="2000" dirty="0">
                          <a:effectLst/>
                          <a:latin typeface="Montserrat" panose="00000500000000000000" pitchFamily="50" charset="0"/>
                          <a:ea typeface="Calibri"/>
                          <a:cs typeface="Arial" panose="020B0604020202020204" pitchFamily="34" charset="0"/>
                        </a:rPr>
                        <a:t>* </a:t>
                      </a:r>
                      <a:r>
                        <a:rPr lang="en-GB" sz="1100" dirty="0">
                          <a:effectLst/>
                          <a:latin typeface="Montserrat" panose="00000500000000000000" pitchFamily="50" charset="0"/>
                          <a:ea typeface="Calibri"/>
                          <a:cs typeface="Arial" panose="020B0604020202020204" pitchFamily="34" charset="0"/>
                        </a:rPr>
                        <a:t>- see notes</a:t>
                      </a: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r>
                        <a:rPr lang="en-GB" sz="1100" dirty="0">
                          <a:effectLst/>
                          <a:latin typeface="Montserrat" panose="00000500000000000000" pitchFamily="50" charset="0"/>
                          <a:ea typeface="Calibri"/>
                          <a:cs typeface="Arial" panose="020B0604020202020204" pitchFamily="34" charset="0"/>
                        </a:rPr>
                        <a:t>Performs appropriate clinical assessments of a baby, child and young person. </a:t>
                      </a:r>
                    </a:p>
                    <a:p>
                      <a:pPr marL="171450" lvl="0" indent="-171450">
                        <a:lnSpc>
                          <a:spcPct val="115000"/>
                        </a:lnSpc>
                        <a:spcAft>
                          <a:spcPts val="400"/>
                        </a:spcAft>
                        <a:buFont typeface="Arial" panose="020B0604020202020204" pitchFamily="34" charset="0"/>
                        <a:buChar char="•"/>
                      </a:pPr>
                      <a:r>
                        <a:rPr lang="en-GB" sz="1100" dirty="0">
                          <a:effectLst/>
                          <a:latin typeface="Montserrat" panose="00000500000000000000" pitchFamily="50" charset="0"/>
                          <a:ea typeface="Calibri"/>
                          <a:cs typeface="Arial" panose="020B0604020202020204" pitchFamily="34" charset="0"/>
                        </a:rPr>
                        <a:t>Demonstrates achievement of both basic and advanced life support skills. </a:t>
                      </a:r>
                    </a:p>
                    <a:p>
                      <a:pPr marL="171450" lvl="0" indent="-171450">
                        <a:lnSpc>
                          <a:spcPct val="115000"/>
                        </a:lnSpc>
                        <a:spcAft>
                          <a:spcPts val="400"/>
                        </a:spcAft>
                        <a:buFont typeface="Arial" panose="020B0604020202020204" pitchFamily="34" charset="0"/>
                        <a:buChar char="•"/>
                      </a:pPr>
                      <a:r>
                        <a:rPr lang="en-GB" sz="1100" dirty="0">
                          <a:effectLst/>
                          <a:latin typeface="Montserrat"/>
                          <a:ea typeface="Calibri"/>
                          <a:cs typeface="Arial"/>
                        </a:rPr>
                        <a:t>Undertakes key procedures, including the following: Peripheral venous cannula, Neonatal umbilical venous catheterisation (UVC), Lumbar puncture, Intraosseous needle insertion for emergency </a:t>
                      </a:r>
                      <a:r>
                        <a:rPr lang="en-GB" sz="1100">
                          <a:effectLst/>
                          <a:latin typeface="Montserrat"/>
                          <a:ea typeface="Calibri"/>
                          <a:cs typeface="Arial"/>
                        </a:rPr>
                        <a:t>venous access.</a:t>
                      </a:r>
                      <a:endParaRPr lang="en-GB" sz="1100" dirty="0">
                        <a:effectLst/>
                        <a:latin typeface="Montserrat"/>
                        <a:ea typeface="Calibri"/>
                        <a:cs typeface="Arial"/>
                      </a:endParaRPr>
                    </a:p>
                    <a:p>
                      <a:pPr marL="171450" lvl="0" indent="-171450">
                        <a:lnSpc>
                          <a:spcPct val="114999"/>
                        </a:lnSpc>
                        <a:spcAft>
                          <a:spcPts val="400"/>
                        </a:spcAft>
                        <a:buFont typeface="Arial" panose="020B0604020202020204" pitchFamily="34" charset="0"/>
                        <a:buChar char="•"/>
                      </a:pPr>
                      <a:r>
                        <a:rPr lang="en-GB" sz="1100" dirty="0">
                          <a:effectLst/>
                          <a:latin typeface="Montserrat"/>
                          <a:ea typeface="Calibri"/>
                          <a:cs typeface="Arial"/>
                        </a:rPr>
                        <a:t>Confirms the correct placement of arterial and venous lines.</a:t>
                      </a:r>
                      <a:endParaRPr lang="en-GB"/>
                    </a:p>
                    <a:p>
                      <a:pPr marL="171450" lvl="0" indent="-171450">
                        <a:lnSpc>
                          <a:spcPct val="114999"/>
                        </a:lnSpc>
                        <a:spcAft>
                          <a:spcPts val="400"/>
                        </a:spcAft>
                        <a:buFont typeface="Arial" panose="020B0604020202020204" pitchFamily="34" charset="0"/>
                        <a:buChar char="•"/>
                      </a:pPr>
                      <a:r>
                        <a:rPr lang="en-GB" sz="1100" dirty="0">
                          <a:effectLst/>
                          <a:latin typeface="Montserrat"/>
                          <a:ea typeface="Calibri"/>
                          <a:cs typeface="Arial"/>
                        </a:rPr>
                        <a:t>Performs advanced paediatric airway support, including airway opening manoeuvres and the use of airway adjuncts to the point of intubation.* </a:t>
                      </a:r>
                      <a:endParaRPr lang="en-GB"/>
                    </a:p>
                    <a:p>
                      <a:pPr marL="171450" lvl="0" indent="-171450">
                        <a:lnSpc>
                          <a:spcPct val="115000"/>
                        </a:lnSpc>
                        <a:spcAft>
                          <a:spcPts val="400"/>
                        </a:spcAft>
                        <a:buFont typeface="Arial" panose="020B0604020202020204" pitchFamily="34" charset="0"/>
                        <a:buChar char="•"/>
                      </a:pPr>
                      <a:r>
                        <a:rPr lang="en-GB" sz="1100" dirty="0">
                          <a:effectLst/>
                          <a:latin typeface="Montserrat" panose="00000500000000000000" pitchFamily="50" charset="0"/>
                          <a:ea typeface="Calibri"/>
                          <a:cs typeface="Arial" panose="020B0604020202020204" pitchFamily="34" charset="0"/>
                        </a:rPr>
                        <a:t>Demonstrates neonatal Airway maintenance: Airway opening manoeuvres and the use of airway adjuncts (including supraglottic airway) to maintain the airway of a term or preterm baby to the point of intubation.* </a:t>
                      </a: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30203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52F45-519E-50F9-BDC7-8028A40AC8EE}"/>
            </a:ext>
          </a:extLst>
        </p:cNvPr>
        <p:cNvGrpSpPr/>
        <p:nvPr/>
      </p:nvGrpSpPr>
      <p:grpSpPr>
        <a:xfrm>
          <a:off x="0" y="0"/>
          <a:ext cx="0" cy="0"/>
          <a:chOff x="0" y="0"/>
          <a:chExt cx="0" cy="0"/>
        </a:xfrm>
      </p:grpSpPr>
      <p:sp>
        <p:nvSpPr>
          <p:cNvPr id="6" name="Title 4">
            <a:extLst>
              <a:ext uri="{FF2B5EF4-FFF2-40B4-BE49-F238E27FC236}">
                <a16:creationId xmlns:a16="http://schemas.microsoft.com/office/drawing/2014/main" id="{1EB0648F-1175-15DD-B7B7-6D35CE414CAF}"/>
              </a:ext>
            </a:extLst>
          </p:cNvPr>
          <p:cNvSpPr txBox="1">
            <a:spLocks noGrp="1"/>
          </p:cNvSpPr>
          <p:nvPr>
            <p:ph type="title"/>
          </p:nvPr>
        </p:nvSpPr>
        <p:spPr>
          <a:xfrm>
            <a:off x="611188" y="276225"/>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a:lstStyle>
          <a:p>
            <a:r>
              <a:rPr lang="en-GB" sz="3000" dirty="0">
                <a:latin typeface="Montserrat" panose="00000500000000000000" pitchFamily="50" charset="0"/>
              </a:rPr>
              <a:t>Specialty Level – </a:t>
            </a:r>
            <a:br>
              <a:rPr lang="en-GB" sz="3000" dirty="0">
                <a:latin typeface="Montserrat" panose="00000500000000000000" pitchFamily="50" charset="0"/>
              </a:rPr>
            </a:br>
            <a:r>
              <a:rPr lang="en-GB" sz="3000" dirty="0">
                <a:latin typeface="Montserrat" panose="00000500000000000000" pitchFamily="50" charset="0"/>
              </a:rPr>
              <a:t>Curriculum Learning Outcome 3</a:t>
            </a:r>
          </a:p>
        </p:txBody>
      </p:sp>
      <p:sp>
        <p:nvSpPr>
          <p:cNvPr id="8" name="Content Placeholder 7">
            <a:extLst>
              <a:ext uri="{FF2B5EF4-FFF2-40B4-BE49-F238E27FC236}">
                <a16:creationId xmlns:a16="http://schemas.microsoft.com/office/drawing/2014/main" id="{1B598B67-0C66-5F80-2D04-89BAB481D54C}"/>
              </a:ext>
            </a:extLst>
          </p:cNvPr>
          <p:cNvSpPr>
            <a:spLocks noGrp="1"/>
          </p:cNvSpPr>
          <p:nvPr>
            <p:ph idx="1"/>
          </p:nvPr>
        </p:nvSpPr>
        <p:spPr>
          <a:xfrm>
            <a:off x="648313" y="1717027"/>
            <a:ext cx="7881574" cy="648071"/>
          </a:xfrm>
        </p:spPr>
        <p:txBody>
          <a:bodyPr>
            <a:normAutofit fontScale="92500"/>
          </a:bodyPr>
          <a:lstStyle/>
          <a:p>
            <a:pPr marL="0" indent="0">
              <a:buNone/>
            </a:pPr>
            <a:r>
              <a:rPr lang="en-GB" sz="1600" dirty="0">
                <a:latin typeface="Montserrat" panose="00000500000000000000" pitchFamily="50" charset="0"/>
              </a:rPr>
              <a:t>The trainee performs all clinical skills that are required in paediatrics with babies, children and young people and confidently teaches these to junior staff.</a:t>
            </a:r>
          </a:p>
        </p:txBody>
      </p:sp>
      <p:graphicFrame>
        <p:nvGraphicFramePr>
          <p:cNvPr id="12" name="Content Placeholder 1">
            <a:extLst>
              <a:ext uri="{FF2B5EF4-FFF2-40B4-BE49-F238E27FC236}">
                <a16:creationId xmlns:a16="http://schemas.microsoft.com/office/drawing/2014/main" id="{5D939648-6F3B-A3E6-E5F9-0459F7816C36}"/>
              </a:ext>
            </a:extLst>
          </p:cNvPr>
          <p:cNvGraphicFramePr>
            <a:graphicFrameLocks/>
          </p:cNvGraphicFramePr>
          <p:nvPr>
            <p:extLst>
              <p:ext uri="{D42A27DB-BD31-4B8C-83A1-F6EECF244321}">
                <p14:modId xmlns:p14="http://schemas.microsoft.com/office/powerpoint/2010/main" val="1064870290"/>
              </p:ext>
            </p:extLst>
          </p:nvPr>
        </p:nvGraphicFramePr>
        <p:xfrm>
          <a:off x="608887" y="2766701"/>
          <a:ext cx="7920880" cy="3005993"/>
        </p:xfrm>
        <a:graphic>
          <a:graphicData uri="http://schemas.openxmlformats.org/drawingml/2006/table">
            <a:tbl>
              <a:tblPr firstRow="1" firstCol="1" bandRow="1">
                <a:tableStyleId>{5C22544A-7EE6-4342-B048-85BDC9FD1C3A}</a:tableStyleId>
              </a:tblPr>
              <a:tblGrid>
                <a:gridCol w="2985008">
                  <a:extLst>
                    <a:ext uri="{9D8B030D-6E8A-4147-A177-3AD203B41FA5}">
                      <a16:colId xmlns:a16="http://schemas.microsoft.com/office/drawing/2014/main" val="20001"/>
                    </a:ext>
                  </a:extLst>
                </a:gridCol>
                <a:gridCol w="4935872">
                  <a:extLst>
                    <a:ext uri="{9D8B030D-6E8A-4147-A177-3AD203B41FA5}">
                      <a16:colId xmlns:a16="http://schemas.microsoft.com/office/drawing/2014/main" val="20002"/>
                    </a:ext>
                  </a:extLst>
                </a:gridCol>
              </a:tblGrid>
              <a:tr h="317216">
                <a:tc>
                  <a:txBody>
                    <a:bodyPr/>
                    <a:lstStyle/>
                    <a:p>
                      <a:pPr>
                        <a:lnSpc>
                          <a:spcPct val="115000"/>
                        </a:lnSpc>
                        <a:spcAft>
                          <a:spcPts val="0"/>
                        </a:spcAft>
                      </a:pPr>
                      <a:r>
                        <a:rPr lang="en-GB" sz="1400" dirty="0">
                          <a:effectLst/>
                          <a:latin typeface="Montserrat" panose="00000500000000000000" pitchFamily="50" charset="0"/>
                        </a:rPr>
                        <a:t>Specialty Learning outcome </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400" dirty="0">
                          <a:effectLst/>
                          <a:latin typeface="Montserrat" panose="00000500000000000000" pitchFamily="50"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688777">
                <a:tc>
                  <a:txBody>
                    <a:bodyPr/>
                    <a:lstStyle/>
                    <a:p>
                      <a:pPr>
                        <a:lnSpc>
                          <a:spcPct val="115000"/>
                        </a:lnSpc>
                        <a:spcAft>
                          <a:spcPts val="400"/>
                        </a:spcAft>
                      </a:pPr>
                      <a:endParaRPr lang="en-GB" sz="1400" dirty="0">
                        <a:effectLst/>
                        <a:latin typeface="Montserrat" panose="00000500000000000000" pitchFamily="50" charset="0"/>
                        <a:ea typeface="Calibri"/>
                        <a:cs typeface="Arial" panose="020B0604020202020204" pitchFamily="34" charset="0"/>
                      </a:endParaRPr>
                    </a:p>
                    <a:p>
                      <a:pPr>
                        <a:lnSpc>
                          <a:spcPct val="115000"/>
                        </a:lnSpc>
                        <a:spcAft>
                          <a:spcPts val="400"/>
                        </a:spcAft>
                      </a:pPr>
                      <a:r>
                        <a:rPr lang="en-GB" sz="1200" dirty="0">
                          <a:effectLst/>
                          <a:latin typeface="Montserrat"/>
                          <a:ea typeface="Calibri"/>
                          <a:cs typeface="Arial"/>
                        </a:rPr>
                        <a:t>Capable in the full range of clinical skills relevant within GENERAL PAEDIATRICS/ SUB SPECIALITY, including appropriately co-ordinating the skills of other health professionals, when required.</a:t>
                      </a:r>
                    </a:p>
                    <a:p>
                      <a:pPr>
                        <a:lnSpc>
                          <a:spcPct val="115000"/>
                        </a:lnSpc>
                        <a:spcAft>
                          <a:spcPts val="400"/>
                        </a:spcAft>
                      </a:pPr>
                      <a:endParaRPr lang="en-GB" sz="1200" dirty="0">
                        <a:effectLst/>
                        <a:latin typeface="Montserrat"/>
                        <a:ea typeface="Calibri"/>
                        <a:cs typeface="Arial"/>
                      </a:endParaRPr>
                    </a:p>
                    <a:p>
                      <a:pPr>
                        <a:lnSpc>
                          <a:spcPct val="115000"/>
                        </a:lnSpc>
                        <a:spcAft>
                          <a:spcPts val="400"/>
                        </a:spcAft>
                      </a:pPr>
                      <a:r>
                        <a:rPr lang="en-GB" sz="1800" dirty="0">
                          <a:effectLst/>
                          <a:latin typeface="Montserrat"/>
                          <a:ea typeface="Calibri"/>
                          <a:cs typeface="Arial"/>
                        </a:rPr>
                        <a:t>*</a:t>
                      </a:r>
                      <a:r>
                        <a:rPr lang="en-GB" sz="1200" dirty="0">
                          <a:effectLst/>
                          <a:latin typeface="Montserrat"/>
                          <a:ea typeface="Calibri"/>
                          <a:cs typeface="Arial"/>
                        </a:rPr>
                        <a:t> - see notes</a:t>
                      </a: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r>
                        <a:rPr lang="en-GB" sz="1200" dirty="0">
                          <a:effectLst/>
                          <a:latin typeface="Montserrat"/>
                          <a:ea typeface="Calibri"/>
                          <a:cs typeface="Arial"/>
                        </a:rPr>
                        <a:t>Teaches, supervises and assesses junior staff undertaking clinical procedures. Manages and co-ordinates the response to an emergency situation. </a:t>
                      </a:r>
                    </a:p>
                    <a:p>
                      <a:pPr marL="171450" lvl="0" indent="-171450">
                        <a:lnSpc>
                          <a:spcPct val="115000"/>
                        </a:lnSpc>
                        <a:spcAft>
                          <a:spcPts val="400"/>
                        </a:spcAft>
                        <a:buFont typeface="Arial" panose="020B0604020202020204" pitchFamily="34" charset="0"/>
                        <a:buChar char="•"/>
                      </a:pPr>
                      <a:r>
                        <a:rPr lang="en-GB" sz="1200" dirty="0">
                          <a:effectLst/>
                          <a:latin typeface="Montserrat"/>
                          <a:ea typeface="Calibri"/>
                          <a:cs typeface="Arial"/>
                        </a:rPr>
                        <a:t>Where defined in the GENERAL PAEDIATRICS/ SUB SPECIALITY syllabus, performs the procedures relevant to that syllabus.*</a:t>
                      </a:r>
                    </a:p>
                    <a:p>
                      <a:pPr marL="171450" lvl="0" indent="-171450">
                        <a:lnSpc>
                          <a:spcPct val="115000"/>
                        </a:lnSpc>
                        <a:spcAft>
                          <a:spcPts val="400"/>
                        </a:spcAft>
                        <a:buFont typeface="Arial" panose="020B0604020202020204" pitchFamily="34" charset="0"/>
                        <a:buChar char="•"/>
                      </a:pPr>
                      <a:r>
                        <a:rPr lang="en-GB" sz="1200" dirty="0">
                          <a:effectLst/>
                          <a:latin typeface="Montserrat"/>
                          <a:ea typeface="Calibri"/>
                          <a:cs typeface="Arial"/>
                        </a:rPr>
                        <a:t>Demonstrates capability in taking consent for genetic and genomic testing applicable to GENERAL PAEDIATRICS / SUB SPECIALITY and discusses the results with children, young people and their families.</a:t>
                      </a: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87211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787939616"/>
              </p:ext>
            </p:extLst>
          </p:nvPr>
        </p:nvGraphicFramePr>
        <p:xfrm>
          <a:off x="712788" y="1557338"/>
          <a:ext cx="7797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
        <p:nvSpPr>
          <p:cNvPr id="3" name="TextBox 2"/>
          <p:cNvSpPr txBox="1"/>
          <p:nvPr/>
        </p:nvSpPr>
        <p:spPr>
          <a:xfrm>
            <a:off x="755576" y="1772816"/>
            <a:ext cx="1800200" cy="276999"/>
          </a:xfrm>
          <a:prstGeom prst="rect">
            <a:avLst/>
          </a:prstGeom>
          <a:noFill/>
        </p:spPr>
        <p:txBody>
          <a:bodyPr wrap="square" rtlCol="0">
            <a:spAutoFit/>
          </a:bodyPr>
          <a:lstStyle/>
          <a:p>
            <a:pPr algn="l"/>
            <a:endParaRPr lang="en-GB" sz="1200" b="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1832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4507" y="1556792"/>
            <a:ext cx="7865752" cy="4661764"/>
          </a:xfrm>
        </p:spPr>
        <p:txBody>
          <a:bodyPr>
            <a:normAutofit/>
          </a:bodyPr>
          <a:lstStyle/>
          <a:p>
            <a:r>
              <a:rPr lang="en-US" sz="2900" b="1" dirty="0">
                <a:solidFill>
                  <a:srgbClr val="002060"/>
                </a:solidFill>
                <a:latin typeface="Montserrat" panose="00000500000000000000" pitchFamily="50" charset="0"/>
              </a:rPr>
              <a:t>Learning to competently and compassionately perform procedures is one of the hardest skills in paediatrics.</a:t>
            </a:r>
          </a:p>
          <a:p>
            <a:r>
              <a:rPr lang="en-US" sz="2900" b="1" dirty="0">
                <a:solidFill>
                  <a:srgbClr val="002060"/>
                </a:solidFill>
                <a:latin typeface="Montserrat" panose="00000500000000000000" pitchFamily="50" charset="0"/>
              </a:rPr>
              <a:t>Acquisition of skills is a continuum from novice to expert.</a:t>
            </a:r>
          </a:p>
          <a:p>
            <a:r>
              <a:rPr lang="en-US" sz="2900" b="1" dirty="0">
                <a:solidFill>
                  <a:srgbClr val="002060"/>
                </a:solidFill>
                <a:latin typeface="Montserrat" panose="00000500000000000000" pitchFamily="50" charset="0"/>
              </a:rPr>
              <a:t>Developing the skills to competently teach as well as perform procedural skills is an important part of training.</a:t>
            </a:r>
          </a:p>
          <a:p>
            <a:endParaRPr lang="en-US" sz="2900" b="1" dirty="0">
              <a:solidFill>
                <a:srgbClr val="002060"/>
              </a:solidFill>
              <a:latin typeface="Montserrat" panose="00000500000000000000" pitchFamily="50" charset="0"/>
            </a:endParaRPr>
          </a:p>
        </p:txBody>
      </p:sp>
      <p:sp>
        <p:nvSpPr>
          <p:cNvPr id="3" name="Title 2"/>
          <p:cNvSpPr>
            <a:spLocks noGrp="1"/>
          </p:cNvSpPr>
          <p:nvPr>
            <p:ph type="title"/>
          </p:nvPr>
        </p:nvSpPr>
        <p:spPr/>
        <p:txBody>
          <a:bodyPr/>
          <a:lstStyle/>
          <a:p>
            <a:r>
              <a:rPr lang="en-US" dirty="0">
                <a:latin typeface="Montserrat" panose="00000500000000000000" pitchFamily="50" charset="0"/>
              </a:rPr>
              <a:t>Procedures</a:t>
            </a:r>
          </a:p>
        </p:txBody>
      </p:sp>
    </p:spTree>
    <p:extLst>
      <p:ext uri="{BB962C8B-B14F-4D97-AF65-F5344CB8AC3E}">
        <p14:creationId xmlns:p14="http://schemas.microsoft.com/office/powerpoint/2010/main" val="475677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3568" y="376721"/>
            <a:ext cx="8352928" cy="848656"/>
          </a:xfrm>
        </p:spPr>
        <p:txBody>
          <a:bodyPr>
            <a:normAutofit/>
          </a:bodyPr>
          <a:lstStyle/>
          <a:p>
            <a:r>
              <a:rPr lang="en-US" sz="3200" dirty="0">
                <a:latin typeface="Montserrat" panose="00000500000000000000" pitchFamily="50" charset="0"/>
              </a:rPr>
              <a:t>Dreyfus Model of Skill Acquisition</a:t>
            </a:r>
          </a:p>
        </p:txBody>
      </p:sp>
      <p:graphicFrame>
        <p:nvGraphicFramePr>
          <p:cNvPr id="2" name="Diagram 1"/>
          <p:cNvGraphicFramePr/>
          <p:nvPr>
            <p:extLst>
              <p:ext uri="{D42A27DB-BD31-4B8C-83A1-F6EECF244321}">
                <p14:modId xmlns:p14="http://schemas.microsoft.com/office/powerpoint/2010/main" val="3676315912"/>
              </p:ext>
            </p:extLst>
          </p:nvPr>
        </p:nvGraphicFramePr>
        <p:xfrm>
          <a:off x="467544" y="1628800"/>
          <a:ext cx="7776864" cy="450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87016" y="6312002"/>
            <a:ext cx="5688632" cy="307777"/>
          </a:xfrm>
          <a:prstGeom prst="rect">
            <a:avLst/>
          </a:prstGeom>
          <a:noFill/>
        </p:spPr>
        <p:txBody>
          <a:bodyPr wrap="square" rtlCol="0">
            <a:spAutoFit/>
          </a:bodyPr>
          <a:lstStyle/>
          <a:p>
            <a:pPr algn="l"/>
            <a:r>
              <a:rPr lang="en-US" sz="1400" b="1" dirty="0">
                <a:solidFill>
                  <a:srgbClr val="002060"/>
                </a:solidFill>
                <a:latin typeface="Montserrat" panose="00000500000000000000" pitchFamily="50" charset="0"/>
                <a:cs typeface="Arial" panose="020B0604020202020204" pitchFamily="34" charset="0"/>
              </a:rPr>
              <a:t>Adapted from Dreyfus and Dreyfus,1980 </a:t>
            </a:r>
          </a:p>
        </p:txBody>
      </p:sp>
      <p:sp>
        <p:nvSpPr>
          <p:cNvPr id="7" name="Up Arrow 6"/>
          <p:cNvSpPr/>
          <p:nvPr/>
        </p:nvSpPr>
        <p:spPr>
          <a:xfrm>
            <a:off x="8244408" y="1700808"/>
            <a:ext cx="576064" cy="4248472"/>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2357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4B2C623-B130-4DF0-A1EE-2C0AEDFCF07F}"/>
              </a:ext>
            </a:extLst>
          </p:cNvPr>
          <p:cNvSpPr>
            <a:spLocks noGrp="1"/>
          </p:cNvSpPr>
          <p:nvPr>
            <p:ph idx="1"/>
          </p:nvPr>
        </p:nvSpPr>
        <p:spPr>
          <a:xfrm>
            <a:off x="791626" y="1715227"/>
            <a:ext cx="7865752" cy="4356211"/>
          </a:xfrm>
        </p:spPr>
        <p:txBody>
          <a:bodyPr>
            <a:normAutofit/>
          </a:bodyPr>
          <a:lstStyle/>
          <a:p>
            <a:pPr>
              <a:lnSpc>
                <a:spcPct val="110000"/>
              </a:lnSpc>
            </a:pPr>
            <a:r>
              <a:rPr lang="en-GB" sz="2400" b="1" dirty="0">
                <a:solidFill>
                  <a:srgbClr val="002060"/>
                </a:solidFill>
                <a:latin typeface="Montserrat" panose="00000500000000000000" pitchFamily="50" charset="0"/>
              </a:rPr>
              <a:t>Right procedure, place, time and patient.</a:t>
            </a:r>
          </a:p>
          <a:p>
            <a:pPr>
              <a:lnSpc>
                <a:spcPct val="110000"/>
              </a:lnSpc>
            </a:pPr>
            <a:r>
              <a:rPr lang="en-GB" sz="2400" b="1" dirty="0">
                <a:solidFill>
                  <a:srgbClr val="002060"/>
                </a:solidFill>
                <a:latin typeface="Montserrat" panose="00000500000000000000" pitchFamily="50" charset="0"/>
              </a:rPr>
              <a:t>Right people </a:t>
            </a:r>
            <a:r>
              <a:rPr lang="mr-IN" sz="2400" b="1" dirty="0">
                <a:solidFill>
                  <a:srgbClr val="002060"/>
                </a:solidFill>
                <a:latin typeface="Montserrat" panose="00000500000000000000" pitchFamily="50" charset="0"/>
              </a:rPr>
              <a:t>–</a:t>
            </a:r>
            <a:r>
              <a:rPr lang="en-GB" sz="2400" b="1" dirty="0">
                <a:solidFill>
                  <a:srgbClr val="002060"/>
                </a:solidFill>
                <a:latin typeface="Montserrat" panose="00000500000000000000" pitchFamily="50" charset="0"/>
              </a:rPr>
              <a:t> Supervision, Senior help if required, play specialist, assistant.</a:t>
            </a:r>
          </a:p>
          <a:p>
            <a:pPr>
              <a:lnSpc>
                <a:spcPct val="110000"/>
              </a:lnSpc>
            </a:pPr>
            <a:r>
              <a:rPr lang="en-GB" sz="2400" b="1" dirty="0">
                <a:solidFill>
                  <a:srgbClr val="002060"/>
                </a:solidFill>
                <a:latin typeface="Montserrat" panose="00000500000000000000" pitchFamily="50" charset="0"/>
              </a:rPr>
              <a:t>Consent </a:t>
            </a:r>
            <a:r>
              <a:rPr lang="mr-IN" sz="2400" b="1" dirty="0">
                <a:solidFill>
                  <a:srgbClr val="002060"/>
                </a:solidFill>
                <a:latin typeface="Montserrat" panose="00000500000000000000" pitchFamily="50" charset="0"/>
              </a:rPr>
              <a:t>–</a:t>
            </a:r>
            <a:r>
              <a:rPr lang="en-GB" sz="2400" b="1" dirty="0">
                <a:solidFill>
                  <a:srgbClr val="002060"/>
                </a:solidFill>
                <a:latin typeface="Montserrat" panose="00000500000000000000" pitchFamily="50" charset="0"/>
              </a:rPr>
              <a:t> is it needed? Have you informed the parents / patient of the procedure.</a:t>
            </a:r>
          </a:p>
          <a:p>
            <a:pPr>
              <a:lnSpc>
                <a:spcPct val="110000"/>
              </a:lnSpc>
            </a:pPr>
            <a:r>
              <a:rPr lang="en-GB" sz="2400" b="1" dirty="0">
                <a:solidFill>
                  <a:srgbClr val="002060"/>
                </a:solidFill>
                <a:latin typeface="Montserrat" panose="00000500000000000000" pitchFamily="50" charset="0"/>
              </a:rPr>
              <a:t>Check equipment</a:t>
            </a:r>
          </a:p>
          <a:p>
            <a:pPr>
              <a:lnSpc>
                <a:spcPct val="110000"/>
              </a:lnSpc>
            </a:pPr>
            <a:r>
              <a:rPr lang="en-GB" sz="2400" b="1" dirty="0">
                <a:solidFill>
                  <a:srgbClr val="002060"/>
                </a:solidFill>
                <a:latin typeface="Montserrat" panose="00000500000000000000" pitchFamily="50" charset="0"/>
              </a:rPr>
              <a:t>Analgesia/Distraction aids</a:t>
            </a:r>
          </a:p>
          <a:p>
            <a:pPr>
              <a:lnSpc>
                <a:spcPct val="110000"/>
              </a:lnSpc>
            </a:pPr>
            <a:r>
              <a:rPr lang="en-GB" sz="2400" b="1" dirty="0">
                <a:solidFill>
                  <a:srgbClr val="002060"/>
                </a:solidFill>
                <a:latin typeface="Montserrat" panose="00000500000000000000" pitchFamily="50" charset="0"/>
              </a:rPr>
              <a:t>Important blood results </a:t>
            </a:r>
            <a:r>
              <a:rPr lang="mr-IN" sz="2400" b="1" dirty="0">
                <a:solidFill>
                  <a:srgbClr val="002060"/>
                </a:solidFill>
                <a:latin typeface="Montserrat" panose="00000500000000000000" pitchFamily="50" charset="0"/>
              </a:rPr>
              <a:t>–</a:t>
            </a:r>
            <a:r>
              <a:rPr lang="en-GB" sz="2400" b="1" dirty="0">
                <a:solidFill>
                  <a:srgbClr val="002060"/>
                </a:solidFill>
                <a:latin typeface="Montserrat" panose="00000500000000000000" pitchFamily="50" charset="0"/>
              </a:rPr>
              <a:t> e.g. LP </a:t>
            </a:r>
            <a:r>
              <a:rPr lang="mr-IN" sz="2400" b="1" dirty="0">
                <a:solidFill>
                  <a:srgbClr val="002060"/>
                </a:solidFill>
                <a:latin typeface="Montserrat" panose="00000500000000000000" pitchFamily="50" charset="0"/>
              </a:rPr>
              <a:t>–</a:t>
            </a:r>
            <a:r>
              <a:rPr lang="en-GB" sz="2400" b="1" dirty="0">
                <a:solidFill>
                  <a:srgbClr val="002060"/>
                </a:solidFill>
                <a:latin typeface="Montserrat" panose="00000500000000000000" pitchFamily="50" charset="0"/>
              </a:rPr>
              <a:t> check platelets.</a:t>
            </a:r>
          </a:p>
          <a:p>
            <a:pPr marL="0" indent="0">
              <a:buNone/>
            </a:pPr>
            <a:endParaRPr lang="en-GB" sz="2800" b="1" dirty="0">
              <a:solidFill>
                <a:srgbClr val="002060"/>
              </a:solidFill>
              <a:latin typeface="Montserrat" panose="00000500000000000000" pitchFamily="50" charset="0"/>
            </a:endParaRPr>
          </a:p>
        </p:txBody>
      </p:sp>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Autofit/>
          </a:bodyPr>
          <a:lstStyle/>
          <a:p>
            <a:r>
              <a:rPr lang="en-GB" sz="3000" dirty="0">
                <a:latin typeface="Montserrat" panose="00000500000000000000" pitchFamily="50" charset="0"/>
              </a:rPr>
              <a:t>Things to consider for every procedure</a:t>
            </a:r>
          </a:p>
        </p:txBody>
      </p:sp>
    </p:spTree>
    <p:extLst>
      <p:ext uri="{BB962C8B-B14F-4D97-AF65-F5344CB8AC3E}">
        <p14:creationId xmlns:p14="http://schemas.microsoft.com/office/powerpoint/2010/main" val="4001832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700808"/>
            <a:ext cx="8035758" cy="4536504"/>
          </a:xfrm>
        </p:spPr>
        <p:txBody>
          <a:bodyPr>
            <a:noAutofit/>
          </a:bodyPr>
          <a:lstStyle/>
          <a:p>
            <a:pPr>
              <a:lnSpc>
                <a:spcPct val="120000"/>
              </a:lnSpc>
            </a:pPr>
            <a:r>
              <a:rPr lang="en-US" sz="2000" b="1" dirty="0">
                <a:latin typeface="Montserrat" panose="00000500000000000000" pitchFamily="50" charset="0"/>
              </a:rPr>
              <a:t>Directly observed procedures </a:t>
            </a:r>
            <a:r>
              <a:rPr lang="mr-IN" sz="2000" dirty="0">
                <a:latin typeface="Montserrat" panose="00000500000000000000" pitchFamily="50" charset="0"/>
              </a:rPr>
              <a:t>–</a:t>
            </a:r>
            <a:r>
              <a:rPr lang="en-US" sz="2000" dirty="0">
                <a:latin typeface="Montserrat" panose="00000500000000000000" pitchFamily="50" charset="0"/>
              </a:rPr>
              <a:t> Best done at the time with contemporaneous feedback</a:t>
            </a:r>
          </a:p>
          <a:p>
            <a:pPr>
              <a:lnSpc>
                <a:spcPct val="120000"/>
              </a:lnSpc>
            </a:pPr>
            <a:r>
              <a:rPr lang="en-US" sz="2000" b="1" dirty="0">
                <a:latin typeface="Montserrat" panose="00000500000000000000" pitchFamily="50" charset="0"/>
              </a:rPr>
              <a:t>Skills log </a:t>
            </a:r>
            <a:r>
              <a:rPr lang="mr-IN" sz="2000" dirty="0">
                <a:latin typeface="Montserrat" panose="00000500000000000000" pitchFamily="50" charset="0"/>
              </a:rPr>
              <a:t>–</a:t>
            </a:r>
            <a:r>
              <a:rPr lang="en-GB" sz="2000" dirty="0">
                <a:latin typeface="Montserrat" panose="00000500000000000000" pitchFamily="50" charset="0"/>
              </a:rPr>
              <a:t> </a:t>
            </a:r>
            <a:r>
              <a:rPr lang="en-US" sz="2000" dirty="0">
                <a:latin typeface="Montserrat" panose="00000500000000000000" pitchFamily="50" charset="0"/>
              </a:rPr>
              <a:t>Keep a contemporaneous log of skills competence including supervising others</a:t>
            </a:r>
          </a:p>
          <a:p>
            <a:pPr>
              <a:lnSpc>
                <a:spcPct val="120000"/>
              </a:lnSpc>
            </a:pPr>
            <a:r>
              <a:rPr lang="en-US" sz="2000" b="1" dirty="0">
                <a:latin typeface="Montserrat" panose="00000500000000000000" pitchFamily="50" charset="0"/>
              </a:rPr>
              <a:t>Reflective log </a:t>
            </a:r>
            <a:r>
              <a:rPr lang="en-US" sz="2000" dirty="0">
                <a:latin typeface="Montserrat" panose="00000500000000000000" pitchFamily="50" charset="0"/>
              </a:rPr>
              <a:t>– Part-task simulation and Resuscitation courses</a:t>
            </a:r>
          </a:p>
          <a:p>
            <a:pPr>
              <a:lnSpc>
                <a:spcPct val="120000"/>
              </a:lnSpc>
            </a:pPr>
            <a:r>
              <a:rPr lang="en-US" sz="2000" b="1" dirty="0">
                <a:latin typeface="Montserrat" panose="00000500000000000000" pitchFamily="50" charset="0"/>
              </a:rPr>
              <a:t>Mini-CEX </a:t>
            </a:r>
            <a:r>
              <a:rPr lang="en-US" sz="2000" dirty="0">
                <a:latin typeface="Montserrat" panose="00000500000000000000" pitchFamily="50" charset="0"/>
              </a:rPr>
              <a:t>– Demonstrating clinical examination of a baby, child or young person or basic resuscitation skills</a:t>
            </a:r>
          </a:p>
          <a:p>
            <a:pPr>
              <a:lnSpc>
                <a:spcPct val="120000"/>
              </a:lnSpc>
            </a:pPr>
            <a:r>
              <a:rPr lang="en-US" sz="2000" b="1" dirty="0">
                <a:latin typeface="Montserrat" panose="00000500000000000000" pitchFamily="50" charset="0"/>
              </a:rPr>
              <a:t>ACAT</a:t>
            </a:r>
            <a:r>
              <a:rPr lang="en-US" sz="2000" dirty="0">
                <a:latin typeface="Montserrat" panose="00000500000000000000" pitchFamily="50" charset="0"/>
              </a:rPr>
              <a:t> </a:t>
            </a:r>
            <a:r>
              <a:rPr lang="mr-IN" sz="2000" dirty="0">
                <a:latin typeface="Montserrat" panose="00000500000000000000" pitchFamily="50" charset="0"/>
              </a:rPr>
              <a:t>–</a:t>
            </a:r>
            <a:r>
              <a:rPr lang="en-US" sz="2000" dirty="0">
                <a:latin typeface="Montserrat" panose="00000500000000000000" pitchFamily="50" charset="0"/>
              </a:rPr>
              <a:t> Observed leading resuscitation in ED/Labour Ward</a:t>
            </a:r>
          </a:p>
          <a:p>
            <a:pPr>
              <a:lnSpc>
                <a:spcPct val="120000"/>
              </a:lnSpc>
            </a:pPr>
            <a:r>
              <a:rPr lang="en-US" sz="2000" b="1" dirty="0">
                <a:latin typeface="Montserrat" panose="00000500000000000000" pitchFamily="50" charset="0"/>
              </a:rPr>
              <a:t>Mini-CEX/CBD</a:t>
            </a:r>
            <a:r>
              <a:rPr lang="en-US" sz="2000" dirty="0">
                <a:latin typeface="Montserrat" panose="00000500000000000000" pitchFamily="50" charset="0"/>
              </a:rPr>
              <a:t> – For the senior supervising or teaching the procedure</a:t>
            </a:r>
            <a:endParaRPr lang="en-US" sz="2000" b="1" dirty="0">
              <a:latin typeface="Montserrat" panose="00000500000000000000" pitchFamily="50" charset="0"/>
            </a:endParaRPr>
          </a:p>
        </p:txBody>
      </p:sp>
      <p:sp>
        <p:nvSpPr>
          <p:cNvPr id="3" name="Title 2"/>
          <p:cNvSpPr>
            <a:spLocks noGrp="1"/>
          </p:cNvSpPr>
          <p:nvPr>
            <p:ph type="title"/>
          </p:nvPr>
        </p:nvSpPr>
        <p:spPr/>
        <p:txBody>
          <a:bodyPr/>
          <a:lstStyle/>
          <a:p>
            <a:r>
              <a:rPr lang="en-US" dirty="0">
                <a:latin typeface="Montserrat" panose="00000500000000000000" pitchFamily="50" charset="0"/>
              </a:rPr>
              <a:t>How to evidence</a:t>
            </a:r>
          </a:p>
        </p:txBody>
      </p:sp>
    </p:spTree>
    <p:extLst>
      <p:ext uri="{BB962C8B-B14F-4D97-AF65-F5344CB8AC3E}">
        <p14:creationId xmlns:p14="http://schemas.microsoft.com/office/powerpoint/2010/main" val="198038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3074" y="1628800"/>
            <a:ext cx="7797852" cy="4525963"/>
          </a:xfrm>
        </p:spPr>
        <p:txBody>
          <a:bodyPr>
            <a:normAutofit fontScale="85000" lnSpcReduction="10000"/>
          </a:bodyPr>
          <a:lstStyle/>
          <a:p>
            <a:r>
              <a:rPr lang="en-US" b="1" dirty="0">
                <a:latin typeface="Montserrat" panose="00000500000000000000" pitchFamily="50" charset="0"/>
              </a:rPr>
              <a:t>Revise relevant clinical knowledge</a:t>
            </a:r>
          </a:p>
          <a:p>
            <a:r>
              <a:rPr lang="en-US" b="1" dirty="0">
                <a:latin typeface="Montserrat" panose="00000500000000000000" pitchFamily="50" charset="0"/>
              </a:rPr>
              <a:t>Safe use of equipment</a:t>
            </a:r>
          </a:p>
          <a:p>
            <a:r>
              <a:rPr lang="en-US" b="1" dirty="0">
                <a:latin typeface="Montserrat" panose="00000500000000000000" pitchFamily="50" charset="0"/>
              </a:rPr>
              <a:t>Learn the procedural steps</a:t>
            </a:r>
          </a:p>
          <a:p>
            <a:r>
              <a:rPr lang="en-US" b="1" dirty="0">
                <a:latin typeface="Montserrat" panose="00000500000000000000" pitchFamily="50" charset="0"/>
              </a:rPr>
              <a:t>Practice outside clinical environment </a:t>
            </a:r>
            <a:r>
              <a:rPr lang="mr-IN" b="1" dirty="0">
                <a:latin typeface="Montserrat" panose="00000500000000000000" pitchFamily="50" charset="0"/>
              </a:rPr>
              <a:t>–</a:t>
            </a:r>
            <a:r>
              <a:rPr lang="en-US" b="1" dirty="0">
                <a:latin typeface="Montserrat" panose="00000500000000000000" pitchFamily="50" charset="0"/>
              </a:rPr>
              <a:t> e.g. part task simulation/mannequins</a:t>
            </a:r>
          </a:p>
          <a:p>
            <a:r>
              <a:rPr lang="en-US" b="1" dirty="0">
                <a:latin typeface="Montserrat" panose="00000500000000000000" pitchFamily="50" charset="0"/>
              </a:rPr>
              <a:t>Perform supervised procedures with feedback</a:t>
            </a:r>
          </a:p>
          <a:p>
            <a:r>
              <a:rPr lang="en-US" b="1" dirty="0">
                <a:latin typeface="Montserrat" panose="00000500000000000000" pitchFamily="50" charset="0"/>
              </a:rPr>
              <a:t>Practice in a variety of different contexts/ situations/age groups</a:t>
            </a:r>
          </a:p>
          <a:p>
            <a:r>
              <a:rPr lang="en-US" b="1" dirty="0">
                <a:latin typeface="Montserrat" panose="00000500000000000000" pitchFamily="50" charset="0"/>
              </a:rPr>
              <a:t>Maintain capability</a:t>
            </a:r>
          </a:p>
        </p:txBody>
      </p:sp>
      <p:sp>
        <p:nvSpPr>
          <p:cNvPr id="3" name="Title 2"/>
          <p:cNvSpPr>
            <a:spLocks noGrp="1"/>
          </p:cNvSpPr>
          <p:nvPr>
            <p:ph type="title"/>
          </p:nvPr>
        </p:nvSpPr>
        <p:spPr/>
        <p:txBody>
          <a:bodyPr>
            <a:noAutofit/>
          </a:bodyPr>
          <a:lstStyle/>
          <a:p>
            <a:r>
              <a:rPr lang="en-US" sz="3200" dirty="0">
                <a:latin typeface="Montserrat" panose="00000500000000000000" pitchFamily="50" charset="0"/>
              </a:rPr>
              <a:t>Steps for learning a new procedure</a:t>
            </a:r>
          </a:p>
        </p:txBody>
      </p:sp>
    </p:spTree>
    <p:extLst>
      <p:ext uri="{BB962C8B-B14F-4D97-AF65-F5344CB8AC3E}">
        <p14:creationId xmlns:p14="http://schemas.microsoft.com/office/powerpoint/2010/main" val="19661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rtlCol="0" anchor="t">
            <a:normAutofit fontScale="92500"/>
          </a:bodyPr>
          <a:lstStyle/>
          <a:p>
            <a:r>
              <a:rPr lang="en-US" b="1" dirty="0">
                <a:latin typeface="Montserrat" panose="00000500000000000000" pitchFamily="50" charset="0"/>
              </a:rPr>
              <a:t>Preparation, preparation, preparation </a:t>
            </a:r>
            <a:r>
              <a:rPr lang="mr-IN" dirty="0">
                <a:latin typeface="Montserrat" panose="00000500000000000000" pitchFamily="50" charset="0"/>
              </a:rPr>
              <a:t>–</a:t>
            </a:r>
            <a:r>
              <a:rPr lang="en-US" dirty="0">
                <a:latin typeface="Montserrat" panose="00000500000000000000" pitchFamily="50" charset="0"/>
              </a:rPr>
              <a:t> if your department has an intubation checklist use it. </a:t>
            </a:r>
          </a:p>
          <a:p>
            <a:r>
              <a:rPr lang="en-US" dirty="0">
                <a:latin typeface="Montserrat"/>
                <a:cs typeface="Arial"/>
              </a:rPr>
              <a:t>Another great way to get experience is to arrange to </a:t>
            </a:r>
            <a:r>
              <a:rPr lang="en-US" b="1" dirty="0">
                <a:latin typeface="Montserrat"/>
                <a:cs typeface="Arial"/>
              </a:rPr>
              <a:t>shadow an anesthetic colleague</a:t>
            </a:r>
            <a:r>
              <a:rPr lang="en-US" dirty="0">
                <a:latin typeface="Montserrat"/>
                <a:cs typeface="Arial"/>
              </a:rPr>
              <a:t>.</a:t>
            </a:r>
          </a:p>
          <a:p>
            <a:r>
              <a:rPr lang="en-US" dirty="0">
                <a:latin typeface="Montserrat"/>
                <a:cs typeface="Arial"/>
              </a:rPr>
              <a:t>For more </a:t>
            </a:r>
            <a:r>
              <a:rPr lang="en-US" b="1" dirty="0">
                <a:latin typeface="Montserrat"/>
                <a:cs typeface="Arial"/>
              </a:rPr>
              <a:t>advanced airway management</a:t>
            </a:r>
            <a:r>
              <a:rPr lang="en-US" dirty="0">
                <a:latin typeface="Montserrat"/>
                <a:cs typeface="Arial"/>
              </a:rPr>
              <a:t> you can attend a difficult airway course in your region.</a:t>
            </a:r>
          </a:p>
        </p:txBody>
      </p:sp>
      <p:sp>
        <p:nvSpPr>
          <p:cNvPr id="3" name="Title 2"/>
          <p:cNvSpPr>
            <a:spLocks noGrp="1"/>
          </p:cNvSpPr>
          <p:nvPr>
            <p:ph type="title"/>
          </p:nvPr>
        </p:nvSpPr>
        <p:spPr/>
        <p:txBody>
          <a:bodyPr>
            <a:normAutofit/>
          </a:bodyPr>
          <a:lstStyle/>
          <a:p>
            <a:r>
              <a:rPr lang="en-US" dirty="0">
                <a:latin typeface="Montserrat" panose="00000500000000000000" pitchFamily="50" charset="0"/>
              </a:rPr>
              <a:t>Further practice</a:t>
            </a:r>
          </a:p>
        </p:txBody>
      </p:sp>
    </p:spTree>
    <p:extLst>
      <p:ext uri="{BB962C8B-B14F-4D97-AF65-F5344CB8AC3E}">
        <p14:creationId xmlns:p14="http://schemas.microsoft.com/office/powerpoint/2010/main" val="433975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4506" y="1556793"/>
            <a:ext cx="8160542" cy="4405903"/>
          </a:xfrm>
        </p:spPr>
        <p:txBody>
          <a:bodyPr>
            <a:noAutofit/>
          </a:bodyPr>
          <a:lstStyle/>
          <a:p>
            <a:pPr>
              <a:lnSpc>
                <a:spcPct val="120000"/>
              </a:lnSpc>
              <a:spcAft>
                <a:spcPts val="600"/>
              </a:spcAft>
            </a:pPr>
            <a:r>
              <a:rPr lang="en-US" sz="2500" b="1" dirty="0">
                <a:latin typeface="Montserrat" panose="00000500000000000000" pitchFamily="50" charset="0"/>
              </a:rPr>
              <a:t>Identify</a:t>
            </a:r>
            <a:r>
              <a:rPr lang="en-US" sz="2500" dirty="0">
                <a:latin typeface="Montserrat" panose="00000500000000000000" pitchFamily="50" charset="0"/>
              </a:rPr>
              <a:t> what you need to practice - Put yourself forward for procedures to the clinical team coordinator and the procedures you would like to gain competence in</a:t>
            </a:r>
          </a:p>
          <a:p>
            <a:pPr>
              <a:lnSpc>
                <a:spcPct val="120000"/>
              </a:lnSpc>
              <a:spcAft>
                <a:spcPts val="600"/>
              </a:spcAft>
            </a:pPr>
            <a:r>
              <a:rPr lang="en-US" sz="2500" dirty="0">
                <a:latin typeface="Montserrat" panose="00000500000000000000" pitchFamily="50" charset="0"/>
              </a:rPr>
              <a:t>Be </a:t>
            </a:r>
            <a:r>
              <a:rPr lang="en-US" sz="2500" b="1" dirty="0">
                <a:latin typeface="Montserrat" panose="00000500000000000000" pitchFamily="50" charset="0"/>
              </a:rPr>
              <a:t>proactive</a:t>
            </a:r>
            <a:r>
              <a:rPr lang="en-US" sz="2500" dirty="0">
                <a:latin typeface="Montserrat" panose="00000500000000000000" pitchFamily="50" charset="0"/>
              </a:rPr>
              <a:t> with learning opportunities e.g. organizing anesthetic room experience for airway management</a:t>
            </a:r>
          </a:p>
          <a:p>
            <a:pPr>
              <a:lnSpc>
                <a:spcPct val="120000"/>
              </a:lnSpc>
              <a:spcAft>
                <a:spcPts val="600"/>
              </a:spcAft>
            </a:pPr>
            <a:r>
              <a:rPr lang="en-US" sz="2500" dirty="0">
                <a:latin typeface="Montserrat" panose="00000500000000000000" pitchFamily="50" charset="0"/>
              </a:rPr>
              <a:t>Ask for </a:t>
            </a:r>
            <a:r>
              <a:rPr lang="en-US" sz="2500" b="1" dirty="0">
                <a:latin typeface="Montserrat" panose="00000500000000000000" pitchFamily="50" charset="0"/>
              </a:rPr>
              <a:t>feedback</a:t>
            </a:r>
            <a:r>
              <a:rPr lang="en-US" sz="2500" dirty="0">
                <a:latin typeface="Montserrat" panose="00000500000000000000" pitchFamily="50" charset="0"/>
              </a:rPr>
              <a:t> when leading resuscitation scenarios in ED</a:t>
            </a:r>
          </a:p>
          <a:p>
            <a:pPr marL="0" indent="0">
              <a:buNone/>
            </a:pPr>
            <a:endParaRPr lang="en-US" sz="2500" dirty="0">
              <a:latin typeface="Montserrat" panose="00000500000000000000" pitchFamily="50" charset="0"/>
            </a:endParaRPr>
          </a:p>
        </p:txBody>
      </p:sp>
      <p:sp>
        <p:nvSpPr>
          <p:cNvPr id="3" name="Title 2"/>
          <p:cNvSpPr>
            <a:spLocks noGrp="1"/>
          </p:cNvSpPr>
          <p:nvPr>
            <p:ph type="title"/>
          </p:nvPr>
        </p:nvSpPr>
        <p:spPr/>
        <p:txBody>
          <a:bodyPr/>
          <a:lstStyle/>
          <a:p>
            <a:r>
              <a:rPr lang="en-US" dirty="0">
                <a:latin typeface="Montserrat" panose="00000500000000000000" pitchFamily="50" charset="0"/>
              </a:rPr>
              <a:t>Procedural top-tips</a:t>
            </a:r>
          </a:p>
        </p:txBody>
      </p:sp>
    </p:spTree>
    <p:extLst>
      <p:ext uri="{BB962C8B-B14F-4D97-AF65-F5344CB8AC3E}">
        <p14:creationId xmlns:p14="http://schemas.microsoft.com/office/powerpoint/2010/main" val="2009477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568374"/>
            <a:ext cx="7725844" cy="4370365"/>
          </a:xfrm>
        </p:spPr>
        <p:txBody>
          <a:bodyPr>
            <a:normAutofit/>
          </a:bodyPr>
          <a:lstStyle/>
          <a:p>
            <a:pPr marL="0" indent="0" algn="ctr">
              <a:spcAft>
                <a:spcPts val="600"/>
              </a:spcAft>
              <a:buNone/>
            </a:pPr>
            <a:r>
              <a:rPr lang="en-US" sz="2800" b="1" dirty="0">
                <a:latin typeface="Montserrat" panose="00000500000000000000" pitchFamily="50" charset="0"/>
              </a:rPr>
              <a:t>Peyton’s 4 Stage Approach</a:t>
            </a:r>
          </a:p>
        </p:txBody>
      </p:sp>
      <p:sp>
        <p:nvSpPr>
          <p:cNvPr id="3" name="Title 2"/>
          <p:cNvSpPr>
            <a:spLocks noGrp="1"/>
          </p:cNvSpPr>
          <p:nvPr>
            <p:ph type="title"/>
          </p:nvPr>
        </p:nvSpPr>
        <p:spPr/>
        <p:txBody>
          <a:bodyPr/>
          <a:lstStyle/>
          <a:p>
            <a:r>
              <a:rPr lang="en-US" dirty="0">
                <a:latin typeface="Montserrat" panose="00000500000000000000" pitchFamily="50" charset="0"/>
              </a:rPr>
              <a:t>Teaching procedural skills</a:t>
            </a:r>
          </a:p>
        </p:txBody>
      </p:sp>
      <p:graphicFrame>
        <p:nvGraphicFramePr>
          <p:cNvPr id="4" name="Diagram 3"/>
          <p:cNvGraphicFramePr/>
          <p:nvPr>
            <p:extLst>
              <p:ext uri="{D42A27DB-BD31-4B8C-83A1-F6EECF244321}">
                <p14:modId xmlns:p14="http://schemas.microsoft.com/office/powerpoint/2010/main" val="2069225971"/>
              </p:ext>
            </p:extLst>
          </p:nvPr>
        </p:nvGraphicFramePr>
        <p:xfrm>
          <a:off x="1522004" y="2173312"/>
          <a:ext cx="640871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503996" y="6374400"/>
            <a:ext cx="3445890" cy="338554"/>
          </a:xfrm>
          <a:prstGeom prst="rect">
            <a:avLst/>
          </a:prstGeom>
          <a:noFill/>
        </p:spPr>
        <p:txBody>
          <a:bodyPr wrap="square" rtlCol="0">
            <a:spAutoFit/>
          </a:bodyPr>
          <a:lstStyle/>
          <a:p>
            <a:pPr algn="l"/>
            <a:r>
              <a:rPr lang="en-US" sz="1600" b="1" dirty="0">
                <a:solidFill>
                  <a:srgbClr val="00B0F0"/>
                </a:solidFill>
                <a:latin typeface="Montserrat" panose="00000500000000000000" pitchFamily="50" charset="0"/>
                <a:cs typeface="Arial" panose="020B0604020202020204" pitchFamily="34" charset="0"/>
              </a:rPr>
              <a:t>Adapted from Peyton 1998  </a:t>
            </a:r>
          </a:p>
        </p:txBody>
      </p:sp>
    </p:spTree>
    <p:extLst>
      <p:ext uri="{BB962C8B-B14F-4D97-AF65-F5344CB8AC3E}">
        <p14:creationId xmlns:p14="http://schemas.microsoft.com/office/powerpoint/2010/main" val="26243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7690" y="1565218"/>
            <a:ext cx="7797852" cy="4525963"/>
          </a:xfrm>
        </p:spPr>
        <p:txBody>
          <a:bodyPr>
            <a:normAutofit/>
          </a:bodyPr>
          <a:lstStyle/>
          <a:p>
            <a:pPr marL="0" indent="0" algn="ctr">
              <a:buNone/>
            </a:pPr>
            <a:r>
              <a:rPr lang="en-US" sz="2800" b="1" dirty="0">
                <a:latin typeface="Montserrat" panose="00000500000000000000" pitchFamily="50" charset="0"/>
              </a:rPr>
              <a:t>Kolb’s Experiential Learning</a:t>
            </a:r>
          </a:p>
        </p:txBody>
      </p:sp>
      <p:sp>
        <p:nvSpPr>
          <p:cNvPr id="3" name="Title 2"/>
          <p:cNvSpPr>
            <a:spLocks noGrp="1"/>
          </p:cNvSpPr>
          <p:nvPr>
            <p:ph type="title"/>
          </p:nvPr>
        </p:nvSpPr>
        <p:spPr/>
        <p:txBody>
          <a:bodyPr/>
          <a:lstStyle/>
          <a:p>
            <a:r>
              <a:rPr lang="en-US" dirty="0">
                <a:latin typeface="Montserrat" panose="00000500000000000000" pitchFamily="50" charset="0"/>
              </a:rPr>
              <a:t>Teaching Procedural Skills</a:t>
            </a:r>
          </a:p>
        </p:txBody>
      </p:sp>
      <p:graphicFrame>
        <p:nvGraphicFramePr>
          <p:cNvPr id="5" name="Diagram 4"/>
          <p:cNvGraphicFramePr/>
          <p:nvPr>
            <p:extLst>
              <p:ext uri="{D42A27DB-BD31-4B8C-83A1-F6EECF244321}">
                <p14:modId xmlns:p14="http://schemas.microsoft.com/office/powerpoint/2010/main" val="982230336"/>
              </p:ext>
            </p:extLst>
          </p:nvPr>
        </p:nvGraphicFramePr>
        <p:xfrm>
          <a:off x="1187624" y="2234762"/>
          <a:ext cx="6472895" cy="4341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281733" y="6406589"/>
            <a:ext cx="3096344" cy="338554"/>
          </a:xfrm>
          <a:prstGeom prst="rect">
            <a:avLst/>
          </a:prstGeom>
          <a:noFill/>
        </p:spPr>
        <p:txBody>
          <a:bodyPr wrap="square" rtlCol="0">
            <a:spAutoFit/>
          </a:bodyPr>
          <a:lstStyle/>
          <a:p>
            <a:pPr algn="l"/>
            <a:r>
              <a:rPr lang="en-US" sz="1600" b="1" dirty="0">
                <a:solidFill>
                  <a:srgbClr val="00B0F0"/>
                </a:solidFill>
                <a:latin typeface="Montserrat" panose="00000500000000000000" pitchFamily="50" charset="0"/>
                <a:cs typeface="Arial" panose="020B0604020202020204" pitchFamily="34" charset="0"/>
              </a:rPr>
              <a:t>Adapted from Kolb 1984  </a:t>
            </a:r>
          </a:p>
        </p:txBody>
      </p:sp>
    </p:spTree>
    <p:extLst>
      <p:ext uri="{BB962C8B-B14F-4D97-AF65-F5344CB8AC3E}">
        <p14:creationId xmlns:p14="http://schemas.microsoft.com/office/powerpoint/2010/main" val="3147586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083339" cy="1143000"/>
          </a:xfrm>
        </p:spPr>
        <p:txBody>
          <a:bodyPr/>
          <a:lstStyle/>
          <a:p>
            <a:r>
              <a:rPr lang="en-GB" dirty="0">
                <a:latin typeface="Montserrat" panose="00000500000000000000" pitchFamily="50" charset="0"/>
              </a:rPr>
              <a:t>Useful training and resources</a:t>
            </a:r>
          </a:p>
        </p:txBody>
      </p:sp>
      <p:sp>
        <p:nvSpPr>
          <p:cNvPr id="5" name="Content Placeholder 4"/>
          <p:cNvSpPr>
            <a:spLocks noGrp="1"/>
          </p:cNvSpPr>
          <p:nvPr>
            <p:ph sz="half" idx="1"/>
          </p:nvPr>
        </p:nvSpPr>
        <p:spPr>
          <a:xfrm>
            <a:off x="457200" y="1600200"/>
            <a:ext cx="5842992" cy="4525963"/>
          </a:xfrm>
        </p:spPr>
        <p:txBody>
          <a:bodyPr vert="horz" lIns="91440" tIns="45720" rIns="91440" bIns="45720" rtlCol="0" anchor="t">
            <a:normAutofit/>
          </a:bodyPr>
          <a:lstStyle/>
          <a:p>
            <a:pPr>
              <a:spcBef>
                <a:spcPts val="0"/>
              </a:spcBef>
            </a:pPr>
            <a:r>
              <a:rPr lang="en-GB" sz="1800" dirty="0">
                <a:latin typeface="Montserrat"/>
                <a:cs typeface="Arial"/>
              </a:rPr>
              <a:t>RCPCH Progressing Paediatrics course: Paediatric Emergency Medicine</a:t>
            </a:r>
          </a:p>
          <a:p>
            <a:pPr>
              <a:spcBef>
                <a:spcPts val="0"/>
              </a:spcBef>
            </a:pPr>
            <a:r>
              <a:rPr lang="en-GB" sz="1800" dirty="0">
                <a:latin typeface="Montserrat"/>
                <a:cs typeface="Arial"/>
              </a:rPr>
              <a:t>RCPCH How to Manage courses - a sample of forthcoming events shown below:</a:t>
            </a:r>
          </a:p>
          <a:p>
            <a:pPr marL="0" indent="0">
              <a:spcBef>
                <a:spcPts val="0"/>
              </a:spcBef>
              <a:buNone/>
            </a:pPr>
            <a:endParaRPr lang="en-GB" sz="1800" dirty="0">
              <a:latin typeface="Montserrat" panose="00000500000000000000" pitchFamily="50" charset="0"/>
            </a:endParaRPr>
          </a:p>
          <a:p>
            <a:pPr marL="0" indent="0">
              <a:spcBef>
                <a:spcPts val="0"/>
              </a:spcBef>
              <a:buNone/>
            </a:pPr>
            <a:r>
              <a:rPr lang="en-GB" sz="1800" u="sng" dirty="0">
                <a:latin typeface="Montserrat"/>
                <a:cs typeface="Arial"/>
                <a:hlinkClick r:id="rId2"/>
              </a:rPr>
              <a:t>https://www.rcpch.ac.uk/education-careers/courses/rcpch-course?keywords=how+to+manage</a:t>
            </a:r>
            <a:endParaRPr lang="en-GB" sz="1800" u="sng">
              <a:latin typeface="Montserrat"/>
              <a:cs typeface="Arial"/>
            </a:endParaRPr>
          </a:p>
          <a:p>
            <a:pPr marL="0" indent="0">
              <a:spcBef>
                <a:spcPts val="0"/>
              </a:spcBef>
              <a:buNone/>
            </a:pPr>
            <a:endParaRPr lang="en-GB" sz="1800" u="sng" dirty="0">
              <a:latin typeface="Montserrat" panose="00000500000000000000" pitchFamily="50" charset="0"/>
            </a:endParaRPr>
          </a:p>
          <a:p>
            <a:pPr marL="0" indent="0">
              <a:spcBef>
                <a:spcPts val="0"/>
              </a:spcBef>
              <a:buNone/>
            </a:pPr>
            <a:endParaRPr lang="en-GB" sz="1800" u="sng" dirty="0">
              <a:latin typeface="Montserrat" panose="00000500000000000000" pitchFamily="50" charset="0"/>
            </a:endParaRPr>
          </a:p>
          <a:p>
            <a:pPr marL="285750" indent="-285750">
              <a:spcBef>
                <a:spcPts val="0"/>
              </a:spcBef>
            </a:pPr>
            <a:r>
              <a:rPr lang="en-GB" sz="1800" dirty="0">
                <a:latin typeface="Montserrat"/>
                <a:cs typeface="Arial"/>
              </a:rPr>
              <a:t>RCPCH Learning gives you access to quality-assured courses to support your professional development and clinical practice, see link below:</a:t>
            </a:r>
          </a:p>
          <a:p>
            <a:pPr marL="285750" indent="-285750">
              <a:spcBef>
                <a:spcPts val="0"/>
              </a:spcBef>
            </a:pPr>
            <a:endParaRPr lang="en-GB" sz="1800" dirty="0">
              <a:latin typeface="Montserrat"/>
              <a:cs typeface="Arial"/>
            </a:endParaRPr>
          </a:p>
          <a:p>
            <a:pPr marL="0" indent="0">
              <a:spcBef>
                <a:spcPts val="0"/>
              </a:spcBef>
              <a:buNone/>
            </a:pPr>
            <a:r>
              <a:rPr lang="en-GB" sz="1800" dirty="0">
                <a:latin typeface="Montserrat"/>
                <a:cs typeface="Arial"/>
                <a:hlinkClick r:id="rId3"/>
              </a:rPr>
              <a:t>https://learning.rcpch.ac.uk/</a:t>
            </a:r>
            <a:r>
              <a:rPr lang="en-GB" sz="1800" dirty="0">
                <a:latin typeface="Montserrat"/>
                <a:cs typeface="Arial"/>
              </a:rPr>
              <a:t> </a:t>
            </a:r>
          </a:p>
        </p:txBody>
      </p:sp>
      <p:pic>
        <p:nvPicPr>
          <p:cNvPr id="1028" name="Picture 4" descr="Image result for rcpch compa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4580" y="3644792"/>
            <a:ext cx="2246986" cy="1008344"/>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descr="Blue and white text on a white background&#10;&#10;Description automatically generated">
            <a:extLst>
              <a:ext uri="{FF2B5EF4-FFF2-40B4-BE49-F238E27FC236}">
                <a16:creationId xmlns:a16="http://schemas.microsoft.com/office/drawing/2014/main" id="{66501043-8CB5-F81C-4971-3841E2C00370}"/>
              </a:ext>
            </a:extLst>
          </p:cNvPr>
          <p:cNvPicPr>
            <a:picLocks noChangeAspect="1"/>
          </p:cNvPicPr>
          <p:nvPr/>
        </p:nvPicPr>
        <p:blipFill>
          <a:blip r:embed="rId5"/>
          <a:stretch>
            <a:fillRect/>
          </a:stretch>
        </p:blipFill>
        <p:spPr>
          <a:xfrm>
            <a:off x="6685984" y="2017632"/>
            <a:ext cx="2256575" cy="1159162"/>
          </a:xfrm>
          <a:prstGeom prst="rect">
            <a:avLst/>
          </a:prstGeom>
        </p:spPr>
      </p:pic>
    </p:spTree>
    <p:extLst>
      <p:ext uri="{BB962C8B-B14F-4D97-AF65-F5344CB8AC3E}">
        <p14:creationId xmlns:p14="http://schemas.microsoft.com/office/powerpoint/2010/main" val="2403276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083339" cy="1143000"/>
          </a:xfrm>
        </p:spPr>
        <p:txBody>
          <a:bodyPr/>
          <a:lstStyle/>
          <a:p>
            <a:r>
              <a:rPr lang="en-GB" dirty="0">
                <a:latin typeface="Montserrat" panose="00000500000000000000" pitchFamily="50" charset="0"/>
              </a:rPr>
              <a:t>Useful Websites</a:t>
            </a:r>
          </a:p>
        </p:txBody>
      </p:sp>
      <p:sp>
        <p:nvSpPr>
          <p:cNvPr id="5" name="Content Placeholder 4"/>
          <p:cNvSpPr>
            <a:spLocks noGrp="1"/>
          </p:cNvSpPr>
          <p:nvPr>
            <p:ph sz="half" idx="1"/>
          </p:nvPr>
        </p:nvSpPr>
        <p:spPr>
          <a:xfrm>
            <a:off x="457200" y="1600200"/>
            <a:ext cx="8089659" cy="4582546"/>
          </a:xfrm>
        </p:spPr>
        <p:txBody>
          <a:bodyPr vert="horz" lIns="91440" tIns="45720" rIns="91440" bIns="45720" rtlCol="0" anchor="t">
            <a:normAutofit/>
          </a:bodyPr>
          <a:lstStyle/>
          <a:p>
            <a:pPr marL="0" indent="0">
              <a:spcBef>
                <a:spcPts val="0"/>
              </a:spcBef>
              <a:buNone/>
            </a:pPr>
            <a:r>
              <a:rPr lang="en-GB" sz="2500" b="1" dirty="0">
                <a:latin typeface="Montserrat"/>
                <a:cs typeface="Arial"/>
              </a:rPr>
              <a:t>Resuscitation Council  </a:t>
            </a:r>
            <a:r>
              <a:rPr lang="en-GB" sz="2500" dirty="0">
                <a:latin typeface="Montserrat"/>
                <a:cs typeface="Arial"/>
                <a:hlinkClick r:id="rId2"/>
              </a:rPr>
              <a:t>https://www.resus.org.uk</a:t>
            </a:r>
            <a:endParaRPr lang="en-GB" sz="2500" dirty="0">
              <a:latin typeface="Montserrat"/>
              <a:cs typeface="Arial"/>
            </a:endParaRPr>
          </a:p>
          <a:p>
            <a:pPr marL="0" indent="0">
              <a:spcBef>
                <a:spcPts val="0"/>
              </a:spcBef>
              <a:buNone/>
            </a:pPr>
            <a:endParaRPr lang="en-GB" sz="2500" dirty="0">
              <a:latin typeface="Montserrat"/>
            </a:endParaRPr>
          </a:p>
          <a:p>
            <a:pPr marL="0" indent="0">
              <a:spcBef>
                <a:spcPts val="0"/>
              </a:spcBef>
              <a:buNone/>
            </a:pPr>
            <a:r>
              <a:rPr lang="en-GB" sz="2500" b="1" dirty="0">
                <a:latin typeface="Montserrat"/>
              </a:rPr>
              <a:t>Spotting the Sick Child</a:t>
            </a:r>
          </a:p>
          <a:p>
            <a:pPr marL="0" indent="0">
              <a:spcBef>
                <a:spcPts val="0"/>
              </a:spcBef>
              <a:buNone/>
            </a:pPr>
            <a:r>
              <a:rPr lang="en-GB" sz="2500" dirty="0">
                <a:latin typeface="Montserrat"/>
                <a:hlinkClick r:id="rId3"/>
              </a:rPr>
              <a:t>https://spottingthesickchild.com</a:t>
            </a:r>
            <a:endParaRPr lang="en-GB" sz="2500" dirty="0">
              <a:latin typeface="Montserrat"/>
            </a:endParaRPr>
          </a:p>
          <a:p>
            <a:pPr marL="0" indent="0">
              <a:spcBef>
                <a:spcPts val="0"/>
              </a:spcBef>
              <a:buNone/>
            </a:pPr>
            <a:endParaRPr lang="en-GB" sz="2500" dirty="0">
              <a:latin typeface="Montserrat"/>
            </a:endParaRPr>
          </a:p>
          <a:p>
            <a:pPr marL="0" indent="0">
              <a:spcBef>
                <a:spcPts val="0"/>
              </a:spcBef>
              <a:buNone/>
            </a:pPr>
            <a:r>
              <a:rPr lang="en-GB" sz="2500" b="1" dirty="0">
                <a:latin typeface="Montserrat"/>
              </a:rPr>
              <a:t>Paediatric Emergencies </a:t>
            </a:r>
            <a:r>
              <a:rPr lang="mr-IN" sz="2500" b="1" dirty="0">
                <a:latin typeface="Montserrat"/>
              </a:rPr>
              <a:t>–</a:t>
            </a:r>
            <a:r>
              <a:rPr lang="en-GB" sz="2500" b="1" dirty="0">
                <a:latin typeface="Montserrat"/>
              </a:rPr>
              <a:t> Great resource with lots of resources and videos for intubation</a:t>
            </a:r>
          </a:p>
          <a:p>
            <a:pPr marL="0" indent="0">
              <a:spcBef>
                <a:spcPts val="0"/>
              </a:spcBef>
              <a:buNone/>
            </a:pPr>
            <a:r>
              <a:rPr lang="en-GB" sz="2500" dirty="0">
                <a:latin typeface="Montserrat"/>
                <a:hlinkClick r:id="rId4"/>
              </a:rPr>
              <a:t>https://www.paediatricemergencies.com</a:t>
            </a:r>
            <a:endParaRPr lang="en-GB" sz="2500" dirty="0">
              <a:latin typeface="Montserrat"/>
            </a:endParaRPr>
          </a:p>
          <a:p>
            <a:pPr marL="0" indent="0">
              <a:spcBef>
                <a:spcPts val="0"/>
              </a:spcBef>
              <a:buNone/>
            </a:pPr>
            <a:endParaRPr lang="en-GB" sz="2500" b="1" dirty="0">
              <a:latin typeface="Montserrat"/>
            </a:endParaRPr>
          </a:p>
          <a:p>
            <a:pPr marL="0" indent="0">
              <a:spcBef>
                <a:spcPts val="0"/>
              </a:spcBef>
              <a:buNone/>
            </a:pPr>
            <a:r>
              <a:rPr lang="en-GB" sz="2500" b="1" dirty="0">
                <a:latin typeface="Montserrat"/>
              </a:rPr>
              <a:t>The Difficult Airway Society - </a:t>
            </a:r>
            <a:r>
              <a:rPr lang="en-GB" sz="2500" dirty="0">
                <a:latin typeface="Montserrat"/>
                <a:hlinkClick r:id="rId5"/>
              </a:rPr>
              <a:t>https://das.uk.com</a:t>
            </a:r>
            <a:endParaRPr lang="en-GB" sz="2500" dirty="0">
              <a:latin typeface="Montserrat"/>
            </a:endParaRPr>
          </a:p>
          <a:p>
            <a:pPr>
              <a:spcBef>
                <a:spcPts val="0"/>
              </a:spcBef>
            </a:pPr>
            <a:endParaRPr lang="en-GB" sz="2500" dirty="0">
              <a:latin typeface="Montserrat"/>
            </a:endParaRPr>
          </a:p>
          <a:p>
            <a:pPr marL="0" indent="0">
              <a:spcBef>
                <a:spcPts val="0"/>
              </a:spcBef>
              <a:buNone/>
            </a:pPr>
            <a:endParaRPr lang="en-GB" sz="2500" dirty="0">
              <a:latin typeface="Montserrat"/>
            </a:endParaRPr>
          </a:p>
          <a:p>
            <a:pPr>
              <a:spcBef>
                <a:spcPts val="0"/>
              </a:spcBef>
            </a:pPr>
            <a:endParaRPr lang="en-GB" sz="2500" dirty="0">
              <a:latin typeface="Montserrat"/>
            </a:endParaRPr>
          </a:p>
          <a:p>
            <a:pPr>
              <a:spcBef>
                <a:spcPts val="0"/>
              </a:spcBef>
            </a:pPr>
            <a:endParaRPr lang="en-GB" sz="2500" dirty="0">
              <a:latin typeface="Montserrat"/>
            </a:endParaRPr>
          </a:p>
          <a:p>
            <a:pPr marL="0" indent="0">
              <a:spcBef>
                <a:spcPts val="0"/>
              </a:spcBef>
              <a:buNone/>
            </a:pPr>
            <a:endParaRPr lang="en-GB" sz="2500" dirty="0">
              <a:latin typeface="Montserrat"/>
            </a:endParaRPr>
          </a:p>
        </p:txBody>
      </p:sp>
    </p:spTree>
    <p:extLst>
      <p:ext uri="{BB962C8B-B14F-4D97-AF65-F5344CB8AC3E}">
        <p14:creationId xmlns:p14="http://schemas.microsoft.com/office/powerpoint/2010/main" val="2454988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85000" lnSpcReduction="20000"/>
          </a:bodyPr>
          <a:lstStyle/>
          <a:p>
            <a:pPr marL="0" indent="0">
              <a:spcBef>
                <a:spcPts val="0"/>
              </a:spcBef>
              <a:buNone/>
            </a:pPr>
            <a:r>
              <a:rPr lang="en-GB" b="1" dirty="0">
                <a:latin typeface="Montserrat" panose="00000500000000000000" pitchFamily="50" charset="0"/>
              </a:rPr>
              <a:t>Paediatric FOAM website </a:t>
            </a:r>
            <a:r>
              <a:rPr lang="mr-IN" b="1" dirty="0">
                <a:latin typeface="Montserrat" panose="00000500000000000000" pitchFamily="50" charset="0"/>
              </a:rPr>
              <a:t>–</a:t>
            </a:r>
            <a:r>
              <a:rPr lang="en-GB" b="1" dirty="0">
                <a:latin typeface="Montserrat" panose="00000500000000000000" pitchFamily="50" charset="0"/>
              </a:rPr>
              <a:t> useful resources for ventilation management</a:t>
            </a:r>
          </a:p>
          <a:p>
            <a:pPr marL="0" indent="0">
              <a:spcBef>
                <a:spcPts val="0"/>
              </a:spcBef>
              <a:buNone/>
            </a:pPr>
            <a:r>
              <a:rPr lang="en-GB" dirty="0">
                <a:latin typeface="Montserrat" panose="00000500000000000000" pitchFamily="50" charset="0"/>
                <a:hlinkClick r:id="rId2"/>
              </a:rPr>
              <a:t>https://www.paediatricfoam.com</a:t>
            </a:r>
            <a:endParaRPr lang="en-GB" dirty="0">
              <a:latin typeface="Montserrat" panose="00000500000000000000" pitchFamily="50" charset="0"/>
            </a:endParaRPr>
          </a:p>
          <a:p>
            <a:pPr marL="0" indent="0">
              <a:buNone/>
            </a:pPr>
            <a:endParaRPr lang="en-US" dirty="0">
              <a:latin typeface="Montserrat" panose="00000500000000000000" pitchFamily="50" charset="0"/>
            </a:endParaRPr>
          </a:p>
          <a:p>
            <a:pPr marL="0" indent="0">
              <a:buNone/>
            </a:pPr>
            <a:r>
              <a:rPr lang="en-US" b="1" dirty="0">
                <a:latin typeface="Montserrat" panose="00000500000000000000" pitchFamily="50" charset="0"/>
              </a:rPr>
              <a:t>Cranial Ultrasound Standard Views</a:t>
            </a:r>
          </a:p>
          <a:p>
            <a:pPr marL="0" indent="0">
              <a:buNone/>
            </a:pPr>
            <a:r>
              <a:rPr lang="en-US" dirty="0">
                <a:latin typeface="Montserrat" panose="00000500000000000000" pitchFamily="50" charset="0"/>
                <a:hlinkClick r:id="rId3"/>
              </a:rPr>
              <a:t>http://www.adhb.govt.nz/newborn/TeachingResources/Radiology/HUSS/NeonatalHUSSViews.htm</a:t>
            </a:r>
            <a:endParaRPr lang="en-US" dirty="0">
              <a:latin typeface="Montserrat" panose="00000500000000000000" pitchFamily="50" charset="0"/>
            </a:endParaRPr>
          </a:p>
          <a:p>
            <a:pPr marL="0" indent="0">
              <a:buNone/>
            </a:pPr>
            <a:endParaRPr lang="en-GB" dirty="0">
              <a:latin typeface="Montserrat" panose="00000500000000000000" pitchFamily="50" charset="0"/>
            </a:endParaRPr>
          </a:p>
          <a:p>
            <a:pPr marL="0" indent="0">
              <a:buNone/>
            </a:pPr>
            <a:r>
              <a:rPr lang="en-GB" b="1" dirty="0">
                <a:latin typeface="Montserrat" panose="00000500000000000000" pitchFamily="50" charset="0"/>
              </a:rPr>
              <a:t>MRCPCH Clinical Examination Website</a:t>
            </a:r>
          </a:p>
          <a:p>
            <a:pPr marL="0" indent="0">
              <a:buNone/>
            </a:pPr>
            <a:r>
              <a:rPr lang="en-GB" dirty="0">
                <a:latin typeface="Montserrat" panose="00000500000000000000" pitchFamily="50" charset="0"/>
                <a:hlinkClick r:id="rId4"/>
              </a:rPr>
              <a:t>https://mrcpch.paediatrics.co.uk</a:t>
            </a:r>
            <a:endParaRPr lang="en-GB" dirty="0">
              <a:latin typeface="Montserrat" panose="00000500000000000000" pitchFamily="50" charset="0"/>
            </a:endParaRPr>
          </a:p>
          <a:p>
            <a:pPr marL="0" indent="0">
              <a:buNone/>
            </a:pPr>
            <a:endParaRPr lang="en-GB" dirty="0">
              <a:latin typeface="Montserrat" panose="00000500000000000000" pitchFamily="50" charset="0"/>
            </a:endParaRPr>
          </a:p>
          <a:p>
            <a:pPr marL="0" indent="0">
              <a:buNone/>
            </a:pPr>
            <a:endParaRPr lang="en-US" dirty="0">
              <a:latin typeface="Montserrat" panose="00000500000000000000" pitchFamily="50" charset="0"/>
            </a:endParaRPr>
          </a:p>
        </p:txBody>
      </p:sp>
      <p:sp>
        <p:nvSpPr>
          <p:cNvPr id="5" name="Title 4"/>
          <p:cNvSpPr>
            <a:spLocks noGrp="1"/>
          </p:cNvSpPr>
          <p:nvPr>
            <p:ph type="title"/>
          </p:nvPr>
        </p:nvSpPr>
        <p:spPr/>
        <p:txBody>
          <a:bodyPr/>
          <a:lstStyle/>
          <a:p>
            <a:r>
              <a:rPr lang="en-US" dirty="0">
                <a:latin typeface="Montserrat" panose="00000500000000000000" pitchFamily="50" charset="0"/>
              </a:rPr>
              <a:t>Useful Websites</a:t>
            </a:r>
          </a:p>
        </p:txBody>
      </p:sp>
    </p:spTree>
    <p:extLst>
      <p:ext uri="{BB962C8B-B14F-4D97-AF65-F5344CB8AC3E}">
        <p14:creationId xmlns:p14="http://schemas.microsoft.com/office/powerpoint/2010/main" val="1244643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4B2C623-B130-4DF0-A1EE-2C0AEDFCF07F}"/>
              </a:ext>
            </a:extLst>
          </p:cNvPr>
          <p:cNvSpPr>
            <a:spLocks noGrp="1"/>
          </p:cNvSpPr>
          <p:nvPr>
            <p:ph idx="1"/>
          </p:nvPr>
        </p:nvSpPr>
        <p:spPr>
          <a:xfrm>
            <a:off x="712406" y="1556793"/>
            <a:ext cx="7964049" cy="4176464"/>
          </a:xfrm>
        </p:spPr>
        <p:txBody>
          <a:bodyPr>
            <a:normAutofit fontScale="55000" lnSpcReduction="20000"/>
          </a:bodyPr>
          <a:lstStyle/>
          <a:p>
            <a:pPr marL="0" indent="0">
              <a:buNone/>
            </a:pPr>
            <a:r>
              <a:rPr lang="en-GB" b="1" dirty="0">
                <a:latin typeface="Montserrat" panose="00000500000000000000" pitchFamily="50" charset="0"/>
              </a:rPr>
              <a:t>Great videos and lectures for intubation and management of the sick child</a:t>
            </a:r>
          </a:p>
          <a:p>
            <a:pPr marL="0" indent="0">
              <a:buNone/>
            </a:pPr>
            <a:r>
              <a:rPr lang="en-GB" dirty="0">
                <a:latin typeface="Montserrat" panose="00000500000000000000" pitchFamily="50" charset="0"/>
                <a:hlinkClick r:id="rId2"/>
              </a:rPr>
              <a:t>https://www.youtube.com/channel/UCULr4Ved30fymSHoxeweJHg</a:t>
            </a:r>
            <a:endParaRPr lang="en-GB" dirty="0">
              <a:latin typeface="Montserrat" panose="00000500000000000000" pitchFamily="50" charset="0"/>
            </a:endParaRPr>
          </a:p>
          <a:p>
            <a:pPr marL="0" indent="0">
              <a:buNone/>
            </a:pPr>
            <a:endParaRPr lang="en-GB" dirty="0">
              <a:latin typeface="Montserrat" panose="00000500000000000000" pitchFamily="50" charset="0"/>
            </a:endParaRPr>
          </a:p>
          <a:p>
            <a:pPr marL="0" indent="0">
              <a:buNone/>
            </a:pPr>
            <a:r>
              <a:rPr lang="en-GB" b="1" dirty="0">
                <a:latin typeface="Montserrat" panose="00000500000000000000" pitchFamily="50" charset="0"/>
              </a:rPr>
              <a:t>Percutaneous Long line insertion from </a:t>
            </a:r>
            <a:r>
              <a:rPr lang="en-GB" b="1" dirty="0" err="1">
                <a:latin typeface="Montserrat" panose="00000500000000000000" pitchFamily="50" charset="0"/>
              </a:rPr>
              <a:t>Evelina</a:t>
            </a:r>
            <a:r>
              <a:rPr lang="en-GB" b="1" dirty="0">
                <a:latin typeface="Montserrat" panose="00000500000000000000" pitchFamily="50" charset="0"/>
              </a:rPr>
              <a:t> Children's Hospital</a:t>
            </a:r>
          </a:p>
          <a:p>
            <a:pPr marL="0" indent="0">
              <a:buNone/>
            </a:pPr>
            <a:endParaRPr lang="en-GB" dirty="0">
              <a:latin typeface="Montserrat" panose="00000500000000000000" pitchFamily="50" charset="0"/>
            </a:endParaRPr>
          </a:p>
          <a:p>
            <a:pPr marL="0" indent="0">
              <a:buNone/>
            </a:pPr>
            <a:r>
              <a:rPr lang="en-GB" b="1" dirty="0">
                <a:latin typeface="Montserrat" panose="00000500000000000000" pitchFamily="50" charset="0"/>
              </a:rPr>
              <a:t>Central Line insertion from PICU at GOSH</a:t>
            </a:r>
          </a:p>
          <a:p>
            <a:pPr marL="0" indent="0">
              <a:buNone/>
            </a:pPr>
            <a:r>
              <a:rPr lang="en-GB" dirty="0">
                <a:latin typeface="Montserrat" panose="00000500000000000000" pitchFamily="50" charset="0"/>
                <a:hlinkClick r:id="rId3"/>
              </a:rPr>
              <a:t>https://www.youtube.com/watch?v=7KjjJVFdbC0</a:t>
            </a:r>
            <a:endParaRPr lang="en-GB" dirty="0">
              <a:latin typeface="Montserrat" panose="00000500000000000000" pitchFamily="50" charset="0"/>
            </a:endParaRPr>
          </a:p>
          <a:p>
            <a:pPr marL="0" indent="0">
              <a:buNone/>
            </a:pPr>
            <a:endParaRPr lang="en-GB" dirty="0">
              <a:latin typeface="Montserrat" panose="00000500000000000000" pitchFamily="50" charset="0"/>
            </a:endParaRPr>
          </a:p>
          <a:p>
            <a:pPr marL="0" indent="0">
              <a:buNone/>
            </a:pPr>
            <a:r>
              <a:rPr lang="en-GB" b="1" dirty="0">
                <a:latin typeface="Montserrat" panose="00000500000000000000" pitchFamily="50" charset="0"/>
              </a:rPr>
              <a:t>Neonatal Procedures from </a:t>
            </a:r>
            <a:r>
              <a:rPr lang="en-GB" b="1" dirty="0" err="1">
                <a:latin typeface="Montserrat" panose="00000500000000000000" pitchFamily="50" charset="0"/>
              </a:rPr>
              <a:t>MPROve</a:t>
            </a:r>
            <a:endParaRPr lang="en-GB" b="1" dirty="0">
              <a:latin typeface="Montserrat" panose="00000500000000000000" pitchFamily="50" charset="0"/>
            </a:endParaRPr>
          </a:p>
          <a:p>
            <a:pPr marL="0" indent="0">
              <a:buNone/>
            </a:pPr>
            <a:r>
              <a:rPr lang="en-GB" dirty="0">
                <a:latin typeface="Montserrat" panose="00000500000000000000" pitchFamily="50" charset="0"/>
                <a:hlinkClick r:id="rId4"/>
              </a:rPr>
              <a:t>https://www.youtube.com/channel/UC22LMIG5Bwqhreic_DFHATw</a:t>
            </a:r>
            <a:endParaRPr lang="en-GB" dirty="0">
              <a:latin typeface="Montserrat" panose="00000500000000000000" pitchFamily="50" charset="0"/>
            </a:endParaRPr>
          </a:p>
          <a:p>
            <a:pPr marL="0" indent="0">
              <a:buNone/>
            </a:pPr>
            <a:endParaRPr lang="en-GB" b="1" dirty="0">
              <a:latin typeface="Montserrat" panose="00000500000000000000" pitchFamily="50" charset="0"/>
            </a:endParaRPr>
          </a:p>
          <a:p>
            <a:pPr marL="0" indent="0">
              <a:buNone/>
            </a:pPr>
            <a:r>
              <a:rPr lang="en-GB" b="1" dirty="0">
                <a:latin typeface="Montserrat" panose="00000500000000000000" pitchFamily="50" charset="0"/>
              </a:rPr>
              <a:t>Paediatric </a:t>
            </a:r>
            <a:r>
              <a:rPr lang="en-GB" b="1" dirty="0" err="1">
                <a:latin typeface="Montserrat" panose="00000500000000000000" pitchFamily="50" charset="0"/>
              </a:rPr>
              <a:t>Anaestheisa</a:t>
            </a:r>
            <a:r>
              <a:rPr lang="en-GB" b="1" dirty="0">
                <a:latin typeface="Montserrat" panose="00000500000000000000" pitchFamily="50" charset="0"/>
              </a:rPr>
              <a:t> and Airway Management</a:t>
            </a:r>
          </a:p>
          <a:p>
            <a:pPr marL="0" indent="0">
              <a:buNone/>
            </a:pPr>
            <a:r>
              <a:rPr lang="en-GB" dirty="0">
                <a:latin typeface="Montserrat" panose="00000500000000000000" pitchFamily="50" charset="0"/>
                <a:hlinkClick r:id="rId5"/>
              </a:rPr>
              <a:t>https://www.youtube.com/channel/UC4B28Tt4K6hc4tJ239CLS_Q</a:t>
            </a:r>
            <a:endParaRPr lang="en-GB" dirty="0">
              <a:latin typeface="Montserrat" panose="00000500000000000000" pitchFamily="50" charset="0"/>
            </a:endParaRPr>
          </a:p>
          <a:p>
            <a:pPr marL="0" indent="0">
              <a:buNone/>
            </a:pPr>
            <a:endParaRPr lang="en-GB" dirty="0">
              <a:latin typeface="Montserrat" panose="00000500000000000000" pitchFamily="50" charset="0"/>
            </a:endParaRPr>
          </a:p>
          <a:p>
            <a:pPr marL="0" indent="0">
              <a:buNone/>
            </a:pPr>
            <a:endParaRPr lang="en-GB" dirty="0">
              <a:latin typeface="Montserrat" panose="00000500000000000000" pitchFamily="50" charset="0"/>
            </a:endParaRPr>
          </a:p>
          <a:p>
            <a:pPr marL="0" indent="0">
              <a:buNone/>
            </a:pPr>
            <a:endParaRPr lang="en-GB" dirty="0">
              <a:latin typeface="Montserrat" panose="00000500000000000000" pitchFamily="50" charset="0"/>
            </a:endParaRPr>
          </a:p>
          <a:p>
            <a:endParaRPr lang="en-GB" dirty="0">
              <a:latin typeface="Montserrat" panose="00000500000000000000" pitchFamily="50" charset="0"/>
            </a:endParaRPr>
          </a:p>
        </p:txBody>
      </p:sp>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Useful Videos</a:t>
            </a:r>
          </a:p>
        </p:txBody>
      </p:sp>
    </p:spTree>
    <p:extLst>
      <p:ext uri="{BB962C8B-B14F-4D97-AF65-F5344CB8AC3E}">
        <p14:creationId xmlns:p14="http://schemas.microsoft.com/office/powerpoint/2010/main" val="3341354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6491" y="1889957"/>
            <a:ext cx="7854435" cy="3835040"/>
          </a:xfrm>
        </p:spPr>
        <p:txBody>
          <a:bodyPr vert="horz" lIns="91440" tIns="45720" rIns="91440" bIns="45720" rtlCol="0" anchor="t">
            <a:normAutofit/>
          </a:bodyPr>
          <a:lstStyle/>
          <a:p>
            <a:r>
              <a:rPr lang="en-US" b="1" dirty="0" err="1">
                <a:latin typeface="Montserrat"/>
                <a:cs typeface="Arial"/>
              </a:rPr>
              <a:t>Neomate</a:t>
            </a:r>
            <a:r>
              <a:rPr lang="en-US" dirty="0">
                <a:latin typeface="Montserrat"/>
                <a:cs typeface="Arial"/>
              </a:rPr>
              <a:t> - useful measurements for Endotracheal tube size and length and Umbilical lines:</a:t>
            </a:r>
          </a:p>
          <a:p>
            <a:pPr marL="800100" lvl="1" indent="-342900">
              <a:buChar char="•"/>
            </a:pPr>
            <a:r>
              <a:rPr lang="en-US" dirty="0">
                <a:latin typeface="Montserrat"/>
                <a:cs typeface="Arial"/>
                <a:hlinkClick r:id="rId2"/>
              </a:rPr>
              <a:t>https://www.neomate.co.uk/</a:t>
            </a:r>
            <a:r>
              <a:rPr lang="en-US" dirty="0">
                <a:latin typeface="Montserrat"/>
                <a:cs typeface="Arial"/>
              </a:rPr>
              <a:t> </a:t>
            </a:r>
          </a:p>
          <a:p>
            <a:pPr lvl="1"/>
            <a:endParaRPr lang="en-US" dirty="0">
              <a:latin typeface="Montserrat"/>
              <a:cs typeface="Arial"/>
            </a:endParaRPr>
          </a:p>
          <a:p>
            <a:pPr marL="800100" lvl="1" indent="-342900">
              <a:buChar char="•"/>
            </a:pPr>
            <a:r>
              <a:rPr lang="en-US" dirty="0">
                <a:latin typeface="Montserrat"/>
                <a:cs typeface="Arial"/>
              </a:rPr>
              <a:t> </a:t>
            </a:r>
            <a:r>
              <a:rPr lang="en-US" dirty="0">
                <a:latin typeface="Montserrat"/>
                <a:cs typeface="Arial"/>
                <a:hlinkClick r:id="rId3"/>
              </a:rPr>
              <a:t>https://itunes.apple.com/us/app/neomate-for-nicu-staff/id944319462?mt=8</a:t>
            </a:r>
            <a:endParaRPr lang="en-US" dirty="0">
              <a:latin typeface="Montserrat"/>
              <a:cs typeface="Arial"/>
            </a:endParaRPr>
          </a:p>
          <a:p>
            <a:endParaRPr lang="en-US" dirty="0">
              <a:latin typeface="Montserrat" panose="00000500000000000000" pitchFamily="50" charset="0"/>
            </a:endParaRPr>
          </a:p>
        </p:txBody>
      </p:sp>
      <p:sp>
        <p:nvSpPr>
          <p:cNvPr id="3" name="Title 2"/>
          <p:cNvSpPr>
            <a:spLocks noGrp="1"/>
          </p:cNvSpPr>
          <p:nvPr>
            <p:ph type="title"/>
          </p:nvPr>
        </p:nvSpPr>
        <p:spPr/>
        <p:txBody>
          <a:bodyPr/>
          <a:lstStyle/>
          <a:p>
            <a:r>
              <a:rPr lang="en-US" dirty="0">
                <a:latin typeface="Montserrat" panose="00000500000000000000" pitchFamily="50" charset="0"/>
              </a:rPr>
              <a:t>Useful Apps</a:t>
            </a:r>
          </a:p>
        </p:txBody>
      </p:sp>
    </p:spTree>
    <p:extLst>
      <p:ext uri="{BB962C8B-B14F-4D97-AF65-F5344CB8AC3E}">
        <p14:creationId xmlns:p14="http://schemas.microsoft.com/office/powerpoint/2010/main" val="85052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44DF7E-531B-472F-B53B-899BACAA6B19}"/>
              </a:ext>
            </a:extLst>
          </p:cNvPr>
          <p:cNvSpPr>
            <a:spLocks noGrp="1"/>
          </p:cNvSpPr>
          <p:nvPr>
            <p:ph idx="1"/>
          </p:nvPr>
        </p:nvSpPr>
        <p:spPr>
          <a:xfrm>
            <a:off x="712407" y="1556793"/>
            <a:ext cx="7797852" cy="4536504"/>
          </a:xfrm>
        </p:spPr>
        <p:txBody>
          <a:bodyPr>
            <a:noAutofit/>
          </a:bodyPr>
          <a:lstStyle/>
          <a:p>
            <a:r>
              <a:rPr lang="en-GB" sz="1800" dirty="0">
                <a:latin typeface="Montserrat" panose="00000500000000000000" pitchFamily="50" charset="0"/>
              </a:rPr>
              <a:t>Dreyfus SE, Dreyfus HL. A five-stage model of the mental activities involved in directed skill acquisition. California </a:t>
            </a:r>
            <a:r>
              <a:rPr lang="en-GB" sz="1800" dirty="0" err="1">
                <a:latin typeface="Montserrat" panose="00000500000000000000" pitchFamily="50" charset="0"/>
              </a:rPr>
              <a:t>Univ</a:t>
            </a:r>
            <a:r>
              <a:rPr lang="en-GB" sz="1800" dirty="0">
                <a:latin typeface="Montserrat" panose="00000500000000000000" pitchFamily="50" charset="0"/>
              </a:rPr>
              <a:t> Berkeley Operations Research </a:t>
            </a:r>
            <a:r>
              <a:rPr lang="en-GB" sz="1800" dirty="0" err="1">
                <a:latin typeface="Montserrat" panose="00000500000000000000" pitchFamily="50" charset="0"/>
              </a:rPr>
              <a:t>Center</a:t>
            </a:r>
            <a:r>
              <a:rPr lang="en-GB" sz="1800" dirty="0">
                <a:latin typeface="Montserrat" panose="00000500000000000000" pitchFamily="50" charset="0"/>
              </a:rPr>
              <a:t>; 1980.</a:t>
            </a:r>
          </a:p>
          <a:p>
            <a:endParaRPr lang="en-GB" sz="1800" dirty="0">
              <a:latin typeface="Montserrat" panose="00000500000000000000" pitchFamily="50" charset="0"/>
            </a:endParaRPr>
          </a:p>
          <a:p>
            <a:r>
              <a:rPr lang="en-GB" sz="1800" dirty="0">
                <a:latin typeface="Montserrat" panose="00000500000000000000" pitchFamily="50" charset="0"/>
              </a:rPr>
              <a:t>Walker M, Peyton JW.  Teaching and Learning in Medical Practice. </a:t>
            </a:r>
            <a:r>
              <a:rPr lang="en-GB" sz="1800" dirty="0" err="1">
                <a:latin typeface="Montserrat" panose="00000500000000000000" pitchFamily="50" charset="0"/>
              </a:rPr>
              <a:t>Heronsgate</a:t>
            </a:r>
            <a:r>
              <a:rPr lang="en-GB" sz="1800" dirty="0">
                <a:latin typeface="Montserrat" panose="00000500000000000000" pitchFamily="50" charset="0"/>
              </a:rPr>
              <a:t> Rickmansworth, Herts: Manticore Europe Ltd; 1998. Teaching in the Theatre; p. 171–180.</a:t>
            </a:r>
          </a:p>
          <a:p>
            <a:endParaRPr lang="en-GB" sz="1800" dirty="0">
              <a:latin typeface="Montserrat" panose="00000500000000000000" pitchFamily="50" charset="0"/>
            </a:endParaRPr>
          </a:p>
          <a:p>
            <a:r>
              <a:rPr lang="en-US" sz="1800" dirty="0">
                <a:latin typeface="Montserrat" panose="00000500000000000000" pitchFamily="50" charset="0"/>
              </a:rPr>
              <a:t>Kolb D. Experiential education: Experience as the source of learning and development. Englewood Cliffs, NJ. 1984.</a:t>
            </a:r>
          </a:p>
          <a:p>
            <a:endParaRPr lang="en-GB" sz="1800" dirty="0">
              <a:latin typeface="Montserrat" panose="00000500000000000000" pitchFamily="50" charset="0"/>
            </a:endParaRPr>
          </a:p>
          <a:p>
            <a:r>
              <a:rPr lang="en-US" sz="1800" dirty="0">
                <a:latin typeface="Montserrat" panose="00000500000000000000" pitchFamily="50" charset="0"/>
              </a:rPr>
              <a:t>Harden RM, Laidlaw JM. Essential skills for a medical teacher: an introduction to teaching and learning in medicine: Elsevier Health Sciences; 2016.</a:t>
            </a:r>
            <a:r>
              <a:rPr lang="en-GB" sz="1800" dirty="0">
                <a:latin typeface="Montserrat" panose="00000500000000000000" pitchFamily="50" charset="0"/>
              </a:rPr>
              <a:t>(3)</a:t>
            </a:r>
          </a:p>
          <a:p>
            <a:endParaRPr lang="en-GB" sz="1800" dirty="0">
              <a:latin typeface="Montserrat" panose="00000500000000000000" pitchFamily="50" charset="0"/>
            </a:endParaRPr>
          </a:p>
        </p:txBody>
      </p:sp>
      <p:sp>
        <p:nvSpPr>
          <p:cNvPr id="3" name="Title 2">
            <a:extLst>
              <a:ext uri="{FF2B5EF4-FFF2-40B4-BE49-F238E27FC236}">
                <a16:creationId xmlns:a16="http://schemas.microsoft.com/office/drawing/2014/main" id="{5B1C27EB-0F62-46DE-A8EE-4F99184BE1F3}"/>
              </a:ext>
            </a:extLst>
          </p:cNvPr>
          <p:cNvSpPr>
            <a:spLocks noGrp="1"/>
          </p:cNvSpPr>
          <p:nvPr>
            <p:ph type="title"/>
          </p:nvPr>
        </p:nvSpPr>
        <p:spPr/>
        <p:txBody>
          <a:bodyPr/>
          <a:lstStyle/>
          <a:p>
            <a:r>
              <a:rPr lang="en-GB" dirty="0">
                <a:latin typeface="Montserrat" panose="00000500000000000000" pitchFamily="50" charset="0"/>
              </a:rPr>
              <a:t>References</a:t>
            </a:r>
          </a:p>
        </p:txBody>
      </p:sp>
    </p:spTree>
    <p:extLst>
      <p:ext uri="{BB962C8B-B14F-4D97-AF65-F5344CB8AC3E}">
        <p14:creationId xmlns:p14="http://schemas.microsoft.com/office/powerpoint/2010/main" val="1649995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72928c50-2d6e-439e-92b5-0912efc91f3e" xsi:nil="true"/>
    <_ip_UnifiedCompliancePolicyProperties xmlns="http://schemas.microsoft.com/sharepoint/v3" xsi:nil="true"/>
    <lcf76f155ced4ddcb4097134ff3c332f xmlns="eec83725-7515-41ec-bbf1-414b3390f03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A273F0EC342045863DC080A6F18AEF" ma:contentTypeVersion="19" ma:contentTypeDescription="Create a new document." ma:contentTypeScope="" ma:versionID="cdd84ec76ac60d8dbe5bfdf3b4bef03b">
  <xsd:schema xmlns:xsd="http://www.w3.org/2001/XMLSchema" xmlns:xs="http://www.w3.org/2001/XMLSchema" xmlns:p="http://schemas.microsoft.com/office/2006/metadata/properties" xmlns:ns1="http://schemas.microsoft.com/sharepoint/v3" xmlns:ns2="eec83725-7515-41ec-bbf1-414b3390f035" xmlns:ns3="72928c50-2d6e-439e-92b5-0912efc91f3e" targetNamespace="http://schemas.microsoft.com/office/2006/metadata/properties" ma:root="true" ma:fieldsID="810d920471104816006ff70b16bef325" ns1:_="" ns2:_="" ns3:_="">
    <xsd:import namespace="http://schemas.microsoft.com/sharepoint/v3"/>
    <xsd:import namespace="eec83725-7515-41ec-bbf1-414b3390f035"/>
    <xsd:import namespace="72928c50-2d6e-439e-92b5-0912efc91f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83725-7515-41ec-bbf1-414b3390f0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2c748ba-2422-442a-8da0-8c3a1139310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928c50-2d6e-439e-92b5-0912efc91f3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d368365-2bfa-44cc-a340-3fe9073414f6}" ma:internalName="TaxCatchAll" ma:showField="CatchAllData" ma:web="72928c50-2d6e-439e-92b5-0912efc91f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7B2ECE-C0AF-4F59-A970-26120C8F8392}">
  <ds:schemaRef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05b30a06-2de2-454a-94b8-b77c619e0e33"/>
    <ds:schemaRef ds:uri="http://purl.org/dc/terms/"/>
    <ds:schemaRef ds:uri="http://schemas.microsoft.com/office/infopath/2007/PartnerControls"/>
    <ds:schemaRef ds:uri="90ef050c-6dc5-4cac-a9d0-8efe32cd5d47"/>
    <ds:schemaRef ds:uri="http://www.w3.org/XML/1998/namespace"/>
    <ds:schemaRef ds:uri="http://purl.org/dc/dcmitype/"/>
    <ds:schemaRef ds:uri="http://schemas.microsoft.com/sharepoint/v3"/>
    <ds:schemaRef ds:uri="72928c50-2d6e-439e-92b5-0912efc91f3e"/>
    <ds:schemaRef ds:uri="eec83725-7515-41ec-bbf1-414b3390f035"/>
  </ds:schemaRefs>
</ds:datastoreItem>
</file>

<file path=customXml/itemProps2.xml><?xml version="1.0" encoding="utf-8"?>
<ds:datastoreItem xmlns:ds="http://schemas.openxmlformats.org/officeDocument/2006/customXml" ds:itemID="{D43A8869-BD3C-42C4-B003-5A5EA21261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ec83725-7515-41ec-bbf1-414b3390f035"/>
    <ds:schemaRef ds:uri="72928c50-2d6e-439e-92b5-0912efc91f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EB7E88-2EC0-44FB-9D54-E4D972EF86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6096</TotalTime>
  <Words>1700</Words>
  <Application>Microsoft Office PowerPoint</Application>
  <PresentationFormat>On-screen Show (4:3)</PresentationFormat>
  <Paragraphs>193</Paragraphs>
  <Slides>20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Montserrat</vt:lpstr>
      <vt:lpstr>Wingdings</vt:lpstr>
      <vt:lpstr>Office Theme</vt:lpstr>
      <vt:lpstr>Domain 3:  Clinical Procedures</vt:lpstr>
      <vt:lpstr>Curriculum overview</vt:lpstr>
      <vt:lpstr>Core Level –  Curriculum Learning Outcome 3</vt:lpstr>
      <vt:lpstr>Specialty Level –  Curriculum Learning Outcome 3</vt:lpstr>
      <vt:lpstr>Underpinning knowledge</vt:lpstr>
      <vt:lpstr>Procedures</vt:lpstr>
      <vt:lpstr>Dreyfus Model of Skill Acquisition</vt:lpstr>
      <vt:lpstr>Things to consider for every procedure</vt:lpstr>
      <vt:lpstr>How to evidence</vt:lpstr>
      <vt:lpstr>Steps for learning a new procedure</vt:lpstr>
      <vt:lpstr>Further practice</vt:lpstr>
      <vt:lpstr>Procedural top-tips</vt:lpstr>
      <vt:lpstr>Teaching procedural skills</vt:lpstr>
      <vt:lpstr>Teaching Procedural Skills</vt:lpstr>
      <vt:lpstr>Useful training and resources</vt:lpstr>
      <vt:lpstr>Useful Websites</vt:lpstr>
      <vt:lpstr>Useful Websites</vt:lpstr>
      <vt:lpstr>Useful Videos</vt:lpstr>
      <vt:lpstr>Useful Apps</vt:lpstr>
      <vt:lpstr>References</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141</cp:revision>
  <dcterms:created xsi:type="dcterms:W3CDTF">2017-02-20T10:36:36Z</dcterms:created>
  <dcterms:modified xsi:type="dcterms:W3CDTF">2025-02-11T11:56:43Z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0x010100ACA273F0EC342045863DC080A6F18AEF</vt:lpwstr>
  </property>
  <property fmtid="{D5CDD505-2E9C-101B-9397-08002B2CF9AE}" pid="3" name="MediaServiceImageTags">
    <vt:lpwstr/>
  </property>
</Properties>
</file>