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89" r:id="rId3"/>
    <p:sldId id="305" r:id="rId4"/>
    <p:sldId id="263" r:id="rId5"/>
    <p:sldId id="306" r:id="rId6"/>
    <p:sldId id="268" r:id="rId7"/>
    <p:sldId id="260" r:id="rId8"/>
    <p:sldId id="287" r:id="rId9"/>
    <p:sldId id="286" r:id="rId10"/>
    <p:sldId id="288" r:id="rId11"/>
    <p:sldId id="264" r:id="rId12"/>
    <p:sldId id="272" r:id="rId13"/>
    <p:sldId id="261" r:id="rId14"/>
    <p:sldId id="273" r:id="rId15"/>
    <p:sldId id="275" r:id="rId16"/>
    <p:sldId id="307" r:id="rId17"/>
    <p:sldId id="271" r:id="rId18"/>
    <p:sldId id="269" r:id="rId19"/>
    <p:sldId id="278" r:id="rId20"/>
    <p:sldId id="282" r:id="rId21"/>
    <p:sldId id="283" r:id="rId22"/>
    <p:sldId id="285" r:id="rId23"/>
    <p:sldId id="262" r:id="rId24"/>
  </p:sldIdLst>
  <p:sldSz cx="9144000" cy="6858000" type="screen4x3"/>
  <p:notesSz cx="6797675" cy="9872663"/>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ck Schindler" initials="NS" lastIdx="1" clrIdx="0">
    <p:extLst>
      <p:ext uri="{19B8F6BF-5375-455C-9EA6-DF929625EA0E}">
        <p15:presenceInfo xmlns:p15="http://schemas.microsoft.com/office/powerpoint/2012/main" userId="d4edb22efc09085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A7F2"/>
    <a:srgbClr val="0D0D58"/>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439"/>
    <p:restoredTop sz="74969" autoAdjust="0"/>
  </p:normalViewPr>
  <p:slideViewPr>
    <p:cSldViewPr>
      <p:cViewPr varScale="1">
        <p:scale>
          <a:sx n="64" d="100"/>
          <a:sy n="64" d="100"/>
        </p:scale>
        <p:origin x="1080"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eronica Sagyaman" userId="41672d21-0f22-4a0c-be57-e92358a52c17" providerId="ADAL" clId="{E22A728C-9433-4C5D-813E-EEA3ECE23776}"/>
    <pc:docChg chg="undo custSel addSld delSld modSld sldOrd modMainMaster">
      <pc:chgData name="Veronica Sagyaman" userId="41672d21-0f22-4a0c-be57-e92358a52c17" providerId="ADAL" clId="{E22A728C-9433-4C5D-813E-EEA3ECE23776}" dt="2024-12-17T11:34:50.682" v="605" actId="1076"/>
      <pc:docMkLst>
        <pc:docMk/>
      </pc:docMkLst>
      <pc:sldChg chg="modSp mod">
        <pc:chgData name="Veronica Sagyaman" userId="41672d21-0f22-4a0c-be57-e92358a52c17" providerId="ADAL" clId="{E22A728C-9433-4C5D-813E-EEA3ECE23776}" dt="2024-12-17T11:06:53.156" v="25" actId="1076"/>
        <pc:sldMkLst>
          <pc:docMk/>
          <pc:sldMk cId="0" sldId="256"/>
        </pc:sldMkLst>
        <pc:spChg chg="mod">
          <ac:chgData name="Veronica Sagyaman" userId="41672d21-0f22-4a0c-be57-e92358a52c17" providerId="ADAL" clId="{E22A728C-9433-4C5D-813E-EEA3ECE23776}" dt="2024-12-17T11:06:53.156" v="25" actId="1076"/>
          <ac:spMkLst>
            <pc:docMk/>
            <pc:sldMk cId="0" sldId="256"/>
            <ac:spMk id="5121" creationId="{00000000-0000-0000-0000-000000000000}"/>
          </ac:spMkLst>
        </pc:spChg>
      </pc:sldChg>
      <pc:sldChg chg="modSp mod">
        <pc:chgData name="Veronica Sagyaman" userId="41672d21-0f22-4a0c-be57-e92358a52c17" providerId="ADAL" clId="{E22A728C-9433-4C5D-813E-EEA3ECE23776}" dt="2024-12-17T11:16:41.241" v="262"/>
        <pc:sldMkLst>
          <pc:docMk/>
          <pc:sldMk cId="0" sldId="260"/>
        </pc:sldMkLst>
        <pc:spChg chg="mod">
          <ac:chgData name="Veronica Sagyaman" userId="41672d21-0f22-4a0c-be57-e92358a52c17" providerId="ADAL" clId="{E22A728C-9433-4C5D-813E-EEA3ECE23776}" dt="2024-12-17T11:16:00.936" v="248" actId="1076"/>
          <ac:spMkLst>
            <pc:docMk/>
            <pc:sldMk cId="0" sldId="260"/>
            <ac:spMk id="7170" creationId="{00000000-0000-0000-0000-000000000000}"/>
          </ac:spMkLst>
        </pc:spChg>
        <pc:graphicFrameChg chg="mod modGraphic">
          <ac:chgData name="Veronica Sagyaman" userId="41672d21-0f22-4a0c-be57-e92358a52c17" providerId="ADAL" clId="{E22A728C-9433-4C5D-813E-EEA3ECE23776}" dt="2024-12-17T11:16:41.241" v="262"/>
          <ac:graphicFrameMkLst>
            <pc:docMk/>
            <pc:sldMk cId="0" sldId="260"/>
            <ac:graphicFrameMk id="2" creationId="{00000000-0000-0000-0000-000000000000}"/>
          </ac:graphicFrameMkLst>
        </pc:graphicFrameChg>
      </pc:sldChg>
      <pc:sldChg chg="modSp mod">
        <pc:chgData name="Veronica Sagyaman" userId="41672d21-0f22-4a0c-be57-e92358a52c17" providerId="ADAL" clId="{E22A728C-9433-4C5D-813E-EEA3ECE23776}" dt="2024-12-17T11:23:56.088" v="416" actId="20577"/>
        <pc:sldMkLst>
          <pc:docMk/>
          <pc:sldMk cId="0" sldId="261"/>
        </pc:sldMkLst>
        <pc:spChg chg="mod">
          <ac:chgData name="Veronica Sagyaman" userId="41672d21-0f22-4a0c-be57-e92358a52c17" providerId="ADAL" clId="{E22A728C-9433-4C5D-813E-EEA3ECE23776}" dt="2024-12-17T11:23:37.917" v="408" actId="14100"/>
          <ac:spMkLst>
            <pc:docMk/>
            <pc:sldMk cId="0" sldId="261"/>
            <ac:spMk id="5" creationId="{00000000-0000-0000-0000-000000000000}"/>
          </ac:spMkLst>
        </pc:spChg>
        <pc:spChg chg="mod">
          <ac:chgData name="Veronica Sagyaman" userId="41672d21-0f22-4a0c-be57-e92358a52c17" providerId="ADAL" clId="{E22A728C-9433-4C5D-813E-EEA3ECE23776}" dt="2024-12-17T11:23:56.088" v="416" actId="20577"/>
          <ac:spMkLst>
            <pc:docMk/>
            <pc:sldMk cId="0" sldId="261"/>
            <ac:spMk id="6" creationId="{00000000-0000-0000-0000-000000000000}"/>
          </ac:spMkLst>
        </pc:spChg>
      </pc:sldChg>
      <pc:sldChg chg="modSp mod">
        <pc:chgData name="Veronica Sagyaman" userId="41672d21-0f22-4a0c-be57-e92358a52c17" providerId="ADAL" clId="{E22A728C-9433-4C5D-813E-EEA3ECE23776}" dt="2024-12-17T11:34:50.682" v="605" actId="1076"/>
        <pc:sldMkLst>
          <pc:docMk/>
          <pc:sldMk cId="0" sldId="262"/>
        </pc:sldMkLst>
        <pc:spChg chg="mod">
          <ac:chgData name="Veronica Sagyaman" userId="41672d21-0f22-4a0c-be57-e92358a52c17" providerId="ADAL" clId="{E22A728C-9433-4C5D-813E-EEA3ECE23776}" dt="2024-12-17T11:34:48.827" v="603" actId="1076"/>
          <ac:spMkLst>
            <pc:docMk/>
            <pc:sldMk cId="0" sldId="262"/>
            <ac:spMk id="5" creationId="{00000000-0000-0000-0000-000000000000}"/>
          </ac:spMkLst>
        </pc:spChg>
        <pc:spChg chg="mod">
          <ac:chgData name="Veronica Sagyaman" userId="41672d21-0f22-4a0c-be57-e92358a52c17" providerId="ADAL" clId="{E22A728C-9433-4C5D-813E-EEA3ECE23776}" dt="2024-12-17T11:34:32.572" v="596" actId="404"/>
          <ac:spMkLst>
            <pc:docMk/>
            <pc:sldMk cId="0" sldId="262"/>
            <ac:spMk id="8193" creationId="{00000000-0000-0000-0000-000000000000}"/>
          </ac:spMkLst>
        </pc:spChg>
        <pc:picChg chg="mod">
          <ac:chgData name="Veronica Sagyaman" userId="41672d21-0f22-4a0c-be57-e92358a52c17" providerId="ADAL" clId="{E22A728C-9433-4C5D-813E-EEA3ECE23776}" dt="2024-12-17T11:34:49.563" v="604" actId="1076"/>
          <ac:picMkLst>
            <pc:docMk/>
            <pc:sldMk cId="0" sldId="262"/>
            <ac:picMk id="8195" creationId="{00000000-0000-0000-0000-000000000000}"/>
          </ac:picMkLst>
        </pc:picChg>
        <pc:picChg chg="mod">
          <ac:chgData name="Veronica Sagyaman" userId="41672d21-0f22-4a0c-be57-e92358a52c17" providerId="ADAL" clId="{E22A728C-9433-4C5D-813E-EEA3ECE23776}" dt="2024-12-17T11:34:50.682" v="605" actId="1076"/>
          <ac:picMkLst>
            <pc:docMk/>
            <pc:sldMk cId="0" sldId="262"/>
            <ac:picMk id="8196" creationId="{00000000-0000-0000-0000-000000000000}"/>
          </ac:picMkLst>
        </pc:picChg>
      </pc:sldChg>
      <pc:sldChg chg="addSp delSp modSp mod">
        <pc:chgData name="Veronica Sagyaman" userId="41672d21-0f22-4a0c-be57-e92358a52c17" providerId="ADAL" clId="{E22A728C-9433-4C5D-813E-EEA3ECE23776}" dt="2024-12-17T11:12:20.809" v="134" actId="255"/>
        <pc:sldMkLst>
          <pc:docMk/>
          <pc:sldMk cId="0" sldId="263"/>
        </pc:sldMkLst>
        <pc:spChg chg="add del mod">
          <ac:chgData name="Veronica Sagyaman" userId="41672d21-0f22-4a0c-be57-e92358a52c17" providerId="ADAL" clId="{E22A728C-9433-4C5D-813E-EEA3ECE23776}" dt="2024-12-17T11:07:48.180" v="35" actId="478"/>
          <ac:spMkLst>
            <pc:docMk/>
            <pc:sldMk cId="0" sldId="263"/>
            <ac:spMk id="4" creationId="{786BC6D2-629E-E23A-16AF-802533B76442}"/>
          </ac:spMkLst>
        </pc:spChg>
        <pc:spChg chg="mod">
          <ac:chgData name="Veronica Sagyaman" userId="41672d21-0f22-4a0c-be57-e92358a52c17" providerId="ADAL" clId="{E22A728C-9433-4C5D-813E-EEA3ECE23776}" dt="2024-12-17T11:07:42.401" v="33" actId="404"/>
          <ac:spMkLst>
            <pc:docMk/>
            <pc:sldMk cId="0" sldId="263"/>
            <ac:spMk id="6167" creationId="{00000000-0000-0000-0000-000000000000}"/>
          </ac:spMkLst>
        </pc:spChg>
        <pc:graphicFrameChg chg="del">
          <ac:chgData name="Veronica Sagyaman" userId="41672d21-0f22-4a0c-be57-e92358a52c17" providerId="ADAL" clId="{E22A728C-9433-4C5D-813E-EEA3ECE23776}" dt="2024-12-17T11:07:45.220" v="34" actId="478"/>
          <ac:graphicFrameMkLst>
            <pc:docMk/>
            <pc:sldMk cId="0" sldId="263"/>
            <ac:graphicFrameMk id="2" creationId="{00000000-0000-0000-0000-000000000000}"/>
          </ac:graphicFrameMkLst>
        </pc:graphicFrameChg>
        <pc:graphicFrameChg chg="add mod modGraphic">
          <ac:chgData name="Veronica Sagyaman" userId="41672d21-0f22-4a0c-be57-e92358a52c17" providerId="ADAL" clId="{E22A728C-9433-4C5D-813E-EEA3ECE23776}" dt="2024-12-17T11:12:20.809" v="134" actId="255"/>
          <ac:graphicFrameMkLst>
            <pc:docMk/>
            <pc:sldMk cId="0" sldId="263"/>
            <ac:graphicFrameMk id="5" creationId="{A976F2FE-4814-575F-870C-A2E9477A9814}"/>
          </ac:graphicFrameMkLst>
        </pc:graphicFrameChg>
      </pc:sldChg>
      <pc:sldChg chg="modSp mod">
        <pc:chgData name="Veronica Sagyaman" userId="41672d21-0f22-4a0c-be57-e92358a52c17" providerId="ADAL" clId="{E22A728C-9433-4C5D-813E-EEA3ECE23776}" dt="2024-12-17T11:20:24.232" v="334" actId="113"/>
        <pc:sldMkLst>
          <pc:docMk/>
          <pc:sldMk cId="0" sldId="264"/>
        </pc:sldMkLst>
        <pc:spChg chg="mod">
          <ac:chgData name="Veronica Sagyaman" userId="41672d21-0f22-4a0c-be57-e92358a52c17" providerId="ADAL" clId="{E22A728C-9433-4C5D-813E-EEA3ECE23776}" dt="2024-12-17T11:20:24.232" v="334" actId="113"/>
          <ac:spMkLst>
            <pc:docMk/>
            <pc:sldMk cId="0" sldId="264"/>
            <ac:spMk id="2" creationId="{00000000-0000-0000-0000-000000000000}"/>
          </ac:spMkLst>
        </pc:spChg>
        <pc:spChg chg="mod">
          <ac:chgData name="Veronica Sagyaman" userId="41672d21-0f22-4a0c-be57-e92358a52c17" providerId="ADAL" clId="{E22A728C-9433-4C5D-813E-EEA3ECE23776}" dt="2024-12-17T11:20:03.456" v="323" actId="2711"/>
          <ac:spMkLst>
            <pc:docMk/>
            <pc:sldMk cId="0" sldId="264"/>
            <ac:spMk id="3" creationId="{00000000-0000-0000-0000-000000000000}"/>
          </ac:spMkLst>
        </pc:spChg>
      </pc:sldChg>
      <pc:sldChg chg="delSp modSp add mod">
        <pc:chgData name="Veronica Sagyaman" userId="41672d21-0f22-4a0c-be57-e92358a52c17" providerId="ADAL" clId="{E22A728C-9433-4C5D-813E-EEA3ECE23776}" dt="2024-12-17T11:15:44.123" v="244" actId="404"/>
        <pc:sldMkLst>
          <pc:docMk/>
          <pc:sldMk cId="1804615687" sldId="268"/>
        </pc:sldMkLst>
        <pc:spChg chg="del">
          <ac:chgData name="Veronica Sagyaman" userId="41672d21-0f22-4a0c-be57-e92358a52c17" providerId="ADAL" clId="{E22A728C-9433-4C5D-813E-EEA3ECE23776}" dt="2024-12-17T11:12:49.249" v="137" actId="478"/>
          <ac:spMkLst>
            <pc:docMk/>
            <pc:sldMk cId="1804615687" sldId="268"/>
            <ac:spMk id="3" creationId="{8E3F13A8-A5B9-E089-3830-3CA8F613883F}"/>
          </ac:spMkLst>
        </pc:spChg>
        <pc:graphicFrameChg chg="mod modGraphic">
          <ac:chgData name="Veronica Sagyaman" userId="41672d21-0f22-4a0c-be57-e92358a52c17" providerId="ADAL" clId="{E22A728C-9433-4C5D-813E-EEA3ECE23776}" dt="2024-12-17T11:15:44.123" v="244" actId="404"/>
          <ac:graphicFrameMkLst>
            <pc:docMk/>
            <pc:sldMk cId="1804615687" sldId="268"/>
            <ac:graphicFrameMk id="2" creationId="{00000000-0000-0000-0000-000000000000}"/>
          </ac:graphicFrameMkLst>
        </pc:graphicFrameChg>
      </pc:sldChg>
      <pc:sldChg chg="modSp mod modClrScheme chgLayout">
        <pc:chgData name="Veronica Sagyaman" userId="41672d21-0f22-4a0c-be57-e92358a52c17" providerId="ADAL" clId="{E22A728C-9433-4C5D-813E-EEA3ECE23776}" dt="2024-12-17T11:31:53.085" v="539" actId="13926"/>
        <pc:sldMkLst>
          <pc:docMk/>
          <pc:sldMk cId="475745488" sldId="269"/>
        </pc:sldMkLst>
        <pc:spChg chg="mod ord">
          <ac:chgData name="Veronica Sagyaman" userId="41672d21-0f22-4a0c-be57-e92358a52c17" providerId="ADAL" clId="{E22A728C-9433-4C5D-813E-EEA3ECE23776}" dt="2024-12-17T11:29:46.639" v="518" actId="26606"/>
          <ac:spMkLst>
            <pc:docMk/>
            <pc:sldMk cId="475745488" sldId="269"/>
            <ac:spMk id="2" creationId="{00000000-0000-0000-0000-000000000000}"/>
          </ac:spMkLst>
        </pc:spChg>
        <pc:spChg chg="mod">
          <ac:chgData name="Veronica Sagyaman" userId="41672d21-0f22-4a0c-be57-e92358a52c17" providerId="ADAL" clId="{E22A728C-9433-4C5D-813E-EEA3ECE23776}" dt="2024-12-17T11:31:53.085" v="539" actId="13926"/>
          <ac:spMkLst>
            <pc:docMk/>
            <pc:sldMk cId="475745488" sldId="269"/>
            <ac:spMk id="3" creationId="{00000000-0000-0000-0000-000000000000}"/>
          </ac:spMkLst>
        </pc:spChg>
      </pc:sldChg>
      <pc:sldChg chg="addSp delSp modSp mod">
        <pc:chgData name="Veronica Sagyaman" userId="41672d21-0f22-4a0c-be57-e92358a52c17" providerId="ADAL" clId="{E22A728C-9433-4C5D-813E-EEA3ECE23776}" dt="2024-12-17T11:32:06.490" v="542" actId="207"/>
        <pc:sldMkLst>
          <pc:docMk/>
          <pc:sldMk cId="2137387633" sldId="271"/>
        </pc:sldMkLst>
        <pc:spChg chg="mod">
          <ac:chgData name="Veronica Sagyaman" userId="41672d21-0f22-4a0c-be57-e92358a52c17" providerId="ADAL" clId="{E22A728C-9433-4C5D-813E-EEA3ECE23776}" dt="2024-12-17T11:27:37.546" v="478" actId="26606"/>
          <ac:spMkLst>
            <pc:docMk/>
            <pc:sldMk cId="2137387633" sldId="271"/>
            <ac:spMk id="2" creationId="{00000000-0000-0000-0000-000000000000}"/>
          </ac:spMkLst>
        </pc:spChg>
        <pc:spChg chg="del mod">
          <ac:chgData name="Veronica Sagyaman" userId="41672d21-0f22-4a0c-be57-e92358a52c17" providerId="ADAL" clId="{E22A728C-9433-4C5D-813E-EEA3ECE23776}" dt="2024-12-17T11:27:37.546" v="478" actId="26606"/>
          <ac:spMkLst>
            <pc:docMk/>
            <pc:sldMk cId="2137387633" sldId="271"/>
            <ac:spMk id="5" creationId="{00000000-0000-0000-0000-000000000000}"/>
          </ac:spMkLst>
        </pc:spChg>
        <pc:spChg chg="add del">
          <ac:chgData name="Veronica Sagyaman" userId="41672d21-0f22-4a0c-be57-e92358a52c17" providerId="ADAL" clId="{E22A728C-9433-4C5D-813E-EEA3ECE23776}" dt="2024-12-17T11:27:39.161" v="479"/>
          <ac:spMkLst>
            <pc:docMk/>
            <pc:sldMk cId="2137387633" sldId="271"/>
            <ac:spMk id="11" creationId="{3E0E9F8C-8C34-53A6-2F01-6DCAE84BE34E}"/>
          </ac:spMkLst>
        </pc:spChg>
        <pc:graphicFrameChg chg="add mod modGraphic">
          <ac:chgData name="Veronica Sagyaman" userId="41672d21-0f22-4a0c-be57-e92358a52c17" providerId="ADAL" clId="{E22A728C-9433-4C5D-813E-EEA3ECE23776}" dt="2024-12-17T11:32:06.490" v="542" actId="207"/>
          <ac:graphicFrameMkLst>
            <pc:docMk/>
            <pc:sldMk cId="2137387633" sldId="271"/>
            <ac:graphicFrameMk id="7" creationId="{BDC31410-FC0F-25A2-6D3E-AE6DD7D848BF}"/>
          </ac:graphicFrameMkLst>
        </pc:graphicFrameChg>
        <pc:picChg chg="add mod">
          <ac:chgData name="Veronica Sagyaman" userId="41672d21-0f22-4a0c-be57-e92358a52c17" providerId="ADAL" clId="{E22A728C-9433-4C5D-813E-EEA3ECE23776}" dt="2024-12-17T11:27:49.128" v="484" actId="1076"/>
          <ac:picMkLst>
            <pc:docMk/>
            <pc:sldMk cId="2137387633" sldId="271"/>
            <ac:picMk id="3" creationId="{38125BEB-8B81-6F1C-4FEB-FB0E93C85E5B}"/>
          </ac:picMkLst>
        </pc:picChg>
        <pc:picChg chg="del">
          <ac:chgData name="Veronica Sagyaman" userId="41672d21-0f22-4a0c-be57-e92358a52c17" providerId="ADAL" clId="{E22A728C-9433-4C5D-813E-EEA3ECE23776}" dt="2024-12-17T11:27:32.750" v="477" actId="478"/>
          <ac:picMkLst>
            <pc:docMk/>
            <pc:sldMk cId="2137387633" sldId="271"/>
            <ac:picMk id="4" creationId="{F8F702FA-CF34-4019-AC61-A5D9EEF81493}"/>
          </ac:picMkLst>
        </pc:picChg>
      </pc:sldChg>
      <pc:sldChg chg="addSp delSp modSp mod setBg modClrScheme chgLayout">
        <pc:chgData name="Veronica Sagyaman" userId="41672d21-0f22-4a0c-be57-e92358a52c17" providerId="ADAL" clId="{E22A728C-9433-4C5D-813E-EEA3ECE23776}" dt="2024-12-17T11:23:12.155" v="405" actId="1076"/>
        <pc:sldMkLst>
          <pc:docMk/>
          <pc:sldMk cId="3521550912" sldId="272"/>
        </pc:sldMkLst>
        <pc:spChg chg="add mod ord">
          <ac:chgData name="Veronica Sagyaman" userId="41672d21-0f22-4a0c-be57-e92358a52c17" providerId="ADAL" clId="{E22A728C-9433-4C5D-813E-EEA3ECE23776}" dt="2024-12-17T11:22:48.520" v="387" actId="1076"/>
          <ac:spMkLst>
            <pc:docMk/>
            <pc:sldMk cId="3521550912" sldId="272"/>
            <ac:spMk id="2" creationId="{78626293-07F6-6C28-6232-5E526A5461A6}"/>
          </ac:spMkLst>
        </pc:spChg>
        <pc:spChg chg="mod">
          <ac:chgData name="Veronica Sagyaman" userId="41672d21-0f22-4a0c-be57-e92358a52c17" providerId="ADAL" clId="{E22A728C-9433-4C5D-813E-EEA3ECE23776}" dt="2024-12-17T11:23:12.155" v="405" actId="1076"/>
          <ac:spMkLst>
            <pc:docMk/>
            <pc:sldMk cId="3521550912" sldId="272"/>
            <ac:spMk id="4" creationId="{00000000-0000-0000-0000-000000000000}"/>
          </ac:spMkLst>
        </pc:spChg>
        <pc:spChg chg="ord">
          <ac:chgData name="Veronica Sagyaman" userId="41672d21-0f22-4a0c-be57-e92358a52c17" providerId="ADAL" clId="{E22A728C-9433-4C5D-813E-EEA3ECE23776}" dt="2024-12-17T11:21:04.263" v="348" actId="26606"/>
          <ac:spMkLst>
            <pc:docMk/>
            <pc:sldMk cId="3521550912" sldId="272"/>
            <ac:spMk id="5" creationId="{6A620548-9F9C-4C62-B53D-91F07760E3E2}"/>
          </ac:spMkLst>
        </pc:spChg>
        <pc:spChg chg="del mod">
          <ac:chgData name="Veronica Sagyaman" userId="41672d21-0f22-4a0c-be57-e92358a52c17" providerId="ADAL" clId="{E22A728C-9433-4C5D-813E-EEA3ECE23776}" dt="2024-12-17T11:20:54.523" v="347" actId="478"/>
          <ac:spMkLst>
            <pc:docMk/>
            <pc:sldMk cId="3521550912" sldId="272"/>
            <ac:spMk id="7" creationId="{00000000-0000-0000-0000-000000000000}"/>
          </ac:spMkLst>
        </pc:spChg>
        <pc:spChg chg="add del">
          <ac:chgData name="Veronica Sagyaman" userId="41672d21-0f22-4a0c-be57-e92358a52c17" providerId="ADAL" clId="{E22A728C-9433-4C5D-813E-EEA3ECE23776}" dt="2024-12-17T11:22:14.079" v="366" actId="26606"/>
          <ac:spMkLst>
            <pc:docMk/>
            <pc:sldMk cId="3521550912" sldId="272"/>
            <ac:spMk id="11" creationId="{D12DDE76-C203-4047-9998-63900085B5E8}"/>
          </ac:spMkLst>
        </pc:spChg>
        <pc:spChg chg="add">
          <ac:chgData name="Veronica Sagyaman" userId="41672d21-0f22-4a0c-be57-e92358a52c17" providerId="ADAL" clId="{E22A728C-9433-4C5D-813E-EEA3ECE23776}" dt="2024-12-17T11:22:14.079" v="366" actId="26606"/>
          <ac:spMkLst>
            <pc:docMk/>
            <pc:sldMk cId="3521550912" sldId="272"/>
            <ac:spMk id="16" creationId="{9180DE06-7362-4888-AADA-7AADD57AC49D}"/>
          </ac:spMkLst>
        </pc:spChg>
        <pc:spChg chg="add">
          <ac:chgData name="Veronica Sagyaman" userId="41672d21-0f22-4a0c-be57-e92358a52c17" providerId="ADAL" clId="{E22A728C-9433-4C5D-813E-EEA3ECE23776}" dt="2024-12-17T11:22:14.079" v="366" actId="26606"/>
          <ac:spMkLst>
            <pc:docMk/>
            <pc:sldMk cId="3521550912" sldId="272"/>
            <ac:spMk id="22" creationId="{04357C93-F0CB-4A1C-8F77-4E9063789819}"/>
          </ac:spMkLst>
        </pc:spChg>
        <pc:grpChg chg="add">
          <ac:chgData name="Veronica Sagyaman" userId="41672d21-0f22-4a0c-be57-e92358a52c17" providerId="ADAL" clId="{E22A728C-9433-4C5D-813E-EEA3ECE23776}" dt="2024-12-17T11:22:14.079" v="366" actId="26606"/>
          <ac:grpSpMkLst>
            <pc:docMk/>
            <pc:sldMk cId="3521550912" sldId="272"/>
            <ac:grpSpMk id="18" creationId="{3AF6A671-C637-4547-85F4-51B6D1881399}"/>
          </ac:grpSpMkLst>
        </pc:grpChg>
        <pc:picChg chg="mod">
          <ac:chgData name="Veronica Sagyaman" userId="41672d21-0f22-4a0c-be57-e92358a52c17" providerId="ADAL" clId="{E22A728C-9433-4C5D-813E-EEA3ECE23776}" dt="2024-12-17T11:22:24.975" v="373" actId="14100"/>
          <ac:picMkLst>
            <pc:docMk/>
            <pc:sldMk cId="3521550912" sldId="272"/>
            <ac:picMk id="6" creationId="{00000000-0000-0000-0000-000000000000}"/>
          </ac:picMkLst>
        </pc:picChg>
      </pc:sldChg>
      <pc:sldChg chg="modSp mod">
        <pc:chgData name="Veronica Sagyaman" userId="41672d21-0f22-4a0c-be57-e92358a52c17" providerId="ADAL" clId="{E22A728C-9433-4C5D-813E-EEA3ECE23776}" dt="2024-12-17T11:24:18.586" v="422" actId="14100"/>
        <pc:sldMkLst>
          <pc:docMk/>
          <pc:sldMk cId="587527810" sldId="273"/>
        </pc:sldMkLst>
        <pc:spChg chg="mod">
          <ac:chgData name="Veronica Sagyaman" userId="41672d21-0f22-4a0c-be57-e92358a52c17" providerId="ADAL" clId="{E22A728C-9433-4C5D-813E-EEA3ECE23776}" dt="2024-12-17T11:24:18.586" v="422" actId="14100"/>
          <ac:spMkLst>
            <pc:docMk/>
            <pc:sldMk cId="587527810" sldId="273"/>
            <ac:spMk id="2" creationId="{00000000-0000-0000-0000-000000000000}"/>
          </ac:spMkLst>
        </pc:spChg>
        <pc:spChg chg="mod">
          <ac:chgData name="Veronica Sagyaman" userId="41672d21-0f22-4a0c-be57-e92358a52c17" providerId="ADAL" clId="{E22A728C-9433-4C5D-813E-EEA3ECE23776}" dt="2024-12-17T11:24:09.632" v="418" actId="14100"/>
          <ac:spMkLst>
            <pc:docMk/>
            <pc:sldMk cId="587527810" sldId="273"/>
            <ac:spMk id="3" creationId="{00000000-0000-0000-0000-000000000000}"/>
          </ac:spMkLst>
        </pc:spChg>
      </pc:sldChg>
      <pc:sldChg chg="addSp modSp mod setBg">
        <pc:chgData name="Veronica Sagyaman" userId="41672d21-0f22-4a0c-be57-e92358a52c17" providerId="ADAL" clId="{E22A728C-9433-4C5D-813E-EEA3ECE23776}" dt="2024-12-17T11:25:54.389" v="455" actId="14100"/>
        <pc:sldMkLst>
          <pc:docMk/>
          <pc:sldMk cId="138113150" sldId="275"/>
        </pc:sldMkLst>
        <pc:spChg chg="mod">
          <ac:chgData name="Veronica Sagyaman" userId="41672d21-0f22-4a0c-be57-e92358a52c17" providerId="ADAL" clId="{E22A728C-9433-4C5D-813E-EEA3ECE23776}" dt="2024-12-17T11:25:18.552" v="438" actId="14100"/>
          <ac:spMkLst>
            <pc:docMk/>
            <pc:sldMk cId="138113150" sldId="275"/>
            <ac:spMk id="7170" creationId="{205C1893-8E55-42E8-B6D2-08F398519181}"/>
          </ac:spMkLst>
        </pc:spChg>
        <pc:spChg chg="ord">
          <ac:chgData name="Veronica Sagyaman" userId="41672d21-0f22-4a0c-be57-e92358a52c17" providerId="ADAL" clId="{E22A728C-9433-4C5D-813E-EEA3ECE23776}" dt="2024-12-17T11:24:46.985" v="425" actId="26606"/>
          <ac:spMkLst>
            <pc:docMk/>
            <pc:sldMk cId="138113150" sldId="275"/>
            <ac:spMk id="7171" creationId="{6D6CB994-3FBC-490D-81ED-05DEFC922D46}"/>
          </ac:spMkLst>
        </pc:spChg>
        <pc:spChg chg="mod">
          <ac:chgData name="Veronica Sagyaman" userId="41672d21-0f22-4a0c-be57-e92358a52c17" providerId="ADAL" clId="{E22A728C-9433-4C5D-813E-EEA3ECE23776}" dt="2024-12-17T11:25:54.389" v="455" actId="14100"/>
          <ac:spMkLst>
            <pc:docMk/>
            <pc:sldMk cId="138113150" sldId="275"/>
            <ac:spMk id="7172" creationId="{E643568D-133A-4C4E-BB90-AFD3C47A35E9}"/>
          </ac:spMkLst>
        </pc:spChg>
        <pc:spChg chg="add">
          <ac:chgData name="Veronica Sagyaman" userId="41672d21-0f22-4a0c-be57-e92358a52c17" providerId="ADAL" clId="{E22A728C-9433-4C5D-813E-EEA3ECE23776}" dt="2024-12-17T11:24:46.985" v="425" actId="26606"/>
          <ac:spMkLst>
            <pc:docMk/>
            <pc:sldMk cId="138113150" sldId="275"/>
            <ac:spMk id="7178" creationId="{6B5E2835-4E47-45B3-9CFE-732FF7B05472}"/>
          </ac:spMkLst>
        </pc:spChg>
        <pc:spChg chg="add">
          <ac:chgData name="Veronica Sagyaman" userId="41672d21-0f22-4a0c-be57-e92358a52c17" providerId="ADAL" clId="{E22A728C-9433-4C5D-813E-EEA3ECE23776}" dt="2024-12-17T11:24:46.985" v="425" actId="26606"/>
          <ac:spMkLst>
            <pc:docMk/>
            <pc:sldMk cId="138113150" sldId="275"/>
            <ac:spMk id="7180" creationId="{5B45AD5D-AA52-4F7B-9362-576A39AD9E09}"/>
          </ac:spMkLst>
        </pc:spChg>
        <pc:spChg chg="add">
          <ac:chgData name="Veronica Sagyaman" userId="41672d21-0f22-4a0c-be57-e92358a52c17" providerId="ADAL" clId="{E22A728C-9433-4C5D-813E-EEA3ECE23776}" dt="2024-12-17T11:24:46.985" v="425" actId="26606"/>
          <ac:spMkLst>
            <pc:docMk/>
            <pc:sldMk cId="138113150" sldId="275"/>
            <ac:spMk id="7182" creationId="{AEDD7960-4866-4399-BEF6-DD1431AB4E34}"/>
          </ac:spMkLst>
        </pc:spChg>
        <pc:spChg chg="add">
          <ac:chgData name="Veronica Sagyaman" userId="41672d21-0f22-4a0c-be57-e92358a52c17" providerId="ADAL" clId="{E22A728C-9433-4C5D-813E-EEA3ECE23776}" dt="2024-12-17T11:24:46.985" v="425" actId="26606"/>
          <ac:spMkLst>
            <pc:docMk/>
            <pc:sldMk cId="138113150" sldId="275"/>
            <ac:spMk id="7184" creationId="{55D4142C-5077-457F-A6AD-3FECFDB39685}"/>
          </ac:spMkLst>
        </pc:spChg>
        <pc:spChg chg="add">
          <ac:chgData name="Veronica Sagyaman" userId="41672d21-0f22-4a0c-be57-e92358a52c17" providerId="ADAL" clId="{E22A728C-9433-4C5D-813E-EEA3ECE23776}" dt="2024-12-17T11:24:46.985" v="425" actId="26606"/>
          <ac:spMkLst>
            <pc:docMk/>
            <pc:sldMk cId="138113150" sldId="275"/>
            <ac:spMk id="7186" creationId="{7A5F0580-5EE9-419F-96EE-B6529EF6E7D0}"/>
          </ac:spMkLst>
        </pc:spChg>
        <pc:picChg chg="mod ord">
          <ac:chgData name="Veronica Sagyaman" userId="41672d21-0f22-4a0c-be57-e92358a52c17" providerId="ADAL" clId="{E22A728C-9433-4C5D-813E-EEA3ECE23776}" dt="2024-12-17T11:25:06.470" v="430" actId="14100"/>
          <ac:picMkLst>
            <pc:docMk/>
            <pc:sldMk cId="138113150" sldId="275"/>
            <ac:picMk id="7173" creationId="{9A12C77B-BC63-4B10-B289-F782B2B7E723}"/>
          </ac:picMkLst>
        </pc:picChg>
      </pc:sldChg>
      <pc:sldChg chg="modSp del mod">
        <pc:chgData name="Veronica Sagyaman" userId="41672d21-0f22-4a0c-be57-e92358a52c17" providerId="ADAL" clId="{E22A728C-9433-4C5D-813E-EEA3ECE23776}" dt="2024-12-17T11:27:15.848" v="471" actId="2696"/>
        <pc:sldMkLst>
          <pc:docMk/>
          <pc:sldMk cId="4212075292" sldId="277"/>
        </pc:sldMkLst>
        <pc:spChg chg="mod">
          <ac:chgData name="Veronica Sagyaman" userId="41672d21-0f22-4a0c-be57-e92358a52c17" providerId="ADAL" clId="{E22A728C-9433-4C5D-813E-EEA3ECE23776}" dt="2024-12-17T11:26:02.932" v="456" actId="2711"/>
          <ac:spMkLst>
            <pc:docMk/>
            <pc:sldMk cId="4212075292" sldId="277"/>
            <ac:spMk id="2" creationId="{00000000-0000-0000-0000-000000000000}"/>
          </ac:spMkLst>
        </pc:spChg>
        <pc:picChg chg="mod">
          <ac:chgData name="Veronica Sagyaman" userId="41672d21-0f22-4a0c-be57-e92358a52c17" providerId="ADAL" clId="{E22A728C-9433-4C5D-813E-EEA3ECE23776}" dt="2024-12-17T11:26:34.318" v="458" actId="1076"/>
          <ac:picMkLst>
            <pc:docMk/>
            <pc:sldMk cId="4212075292" sldId="277"/>
            <ac:picMk id="1027" creationId="{00000000-0000-0000-0000-000000000000}"/>
          </ac:picMkLst>
        </pc:picChg>
      </pc:sldChg>
      <pc:sldChg chg="modSp mod modClrScheme chgLayout">
        <pc:chgData name="Veronica Sagyaman" userId="41672d21-0f22-4a0c-be57-e92358a52c17" providerId="ADAL" clId="{E22A728C-9433-4C5D-813E-EEA3ECE23776}" dt="2024-12-17T11:30:42.246" v="538" actId="122"/>
        <pc:sldMkLst>
          <pc:docMk/>
          <pc:sldMk cId="755902919" sldId="278"/>
        </pc:sldMkLst>
        <pc:spChg chg="mod ord">
          <ac:chgData name="Veronica Sagyaman" userId="41672d21-0f22-4a0c-be57-e92358a52c17" providerId="ADAL" clId="{E22A728C-9433-4C5D-813E-EEA3ECE23776}" dt="2024-12-17T11:30:38.157" v="537" actId="26606"/>
          <ac:spMkLst>
            <pc:docMk/>
            <pc:sldMk cId="755902919" sldId="278"/>
            <ac:spMk id="2" creationId="{0E30DEB2-F6D9-4D4A-A9A8-46EE963AB699}"/>
          </ac:spMkLst>
        </pc:spChg>
        <pc:spChg chg="mod">
          <ac:chgData name="Veronica Sagyaman" userId="41672d21-0f22-4a0c-be57-e92358a52c17" providerId="ADAL" clId="{E22A728C-9433-4C5D-813E-EEA3ECE23776}" dt="2024-12-17T11:30:42.246" v="538" actId="122"/>
          <ac:spMkLst>
            <pc:docMk/>
            <pc:sldMk cId="755902919" sldId="278"/>
            <ac:spMk id="3" creationId="{3B48E9BD-73CC-4ABE-9F4A-64BAD34D7B1C}"/>
          </ac:spMkLst>
        </pc:spChg>
      </pc:sldChg>
      <pc:sldChg chg="del">
        <pc:chgData name="Veronica Sagyaman" userId="41672d21-0f22-4a0c-be57-e92358a52c17" providerId="ADAL" clId="{E22A728C-9433-4C5D-813E-EEA3ECE23776}" dt="2024-12-17T11:12:31.682" v="135" actId="2696"/>
        <pc:sldMkLst>
          <pc:docMk/>
          <pc:sldMk cId="980518291" sldId="279"/>
        </pc:sldMkLst>
      </pc:sldChg>
      <pc:sldChg chg="del">
        <pc:chgData name="Veronica Sagyaman" userId="41672d21-0f22-4a0c-be57-e92358a52c17" providerId="ADAL" clId="{E22A728C-9433-4C5D-813E-EEA3ECE23776}" dt="2024-12-17T11:12:31.682" v="135" actId="2696"/>
        <pc:sldMkLst>
          <pc:docMk/>
          <pc:sldMk cId="3959538427" sldId="280"/>
        </pc:sldMkLst>
      </pc:sldChg>
      <pc:sldChg chg="del">
        <pc:chgData name="Veronica Sagyaman" userId="41672d21-0f22-4a0c-be57-e92358a52c17" providerId="ADAL" clId="{E22A728C-9433-4C5D-813E-EEA3ECE23776}" dt="2024-12-17T11:12:31.682" v="135" actId="2696"/>
        <pc:sldMkLst>
          <pc:docMk/>
          <pc:sldMk cId="2919235759" sldId="281"/>
        </pc:sldMkLst>
      </pc:sldChg>
      <pc:sldChg chg="modSp mod">
        <pc:chgData name="Veronica Sagyaman" userId="41672d21-0f22-4a0c-be57-e92358a52c17" providerId="ADAL" clId="{E22A728C-9433-4C5D-813E-EEA3ECE23776}" dt="2024-12-17T11:33:14.017" v="570" actId="13926"/>
        <pc:sldMkLst>
          <pc:docMk/>
          <pc:sldMk cId="681849508" sldId="282"/>
        </pc:sldMkLst>
        <pc:spChg chg="mod">
          <ac:chgData name="Veronica Sagyaman" userId="41672d21-0f22-4a0c-be57-e92358a52c17" providerId="ADAL" clId="{E22A728C-9433-4C5D-813E-EEA3ECE23776}" dt="2024-12-17T11:32:15.583" v="544" actId="207"/>
          <ac:spMkLst>
            <pc:docMk/>
            <pc:sldMk cId="681849508" sldId="282"/>
            <ac:spMk id="2" creationId="{9D5CE98B-3854-437D-A1F0-848FC3FC0104}"/>
          </ac:spMkLst>
        </pc:spChg>
        <pc:spChg chg="mod">
          <ac:chgData name="Veronica Sagyaman" userId="41672d21-0f22-4a0c-be57-e92358a52c17" providerId="ADAL" clId="{E22A728C-9433-4C5D-813E-EEA3ECE23776}" dt="2024-12-17T11:33:14.017" v="570" actId="13926"/>
          <ac:spMkLst>
            <pc:docMk/>
            <pc:sldMk cId="681849508" sldId="282"/>
            <ac:spMk id="3" creationId="{1221DABB-EA16-497E-8C43-64A196A61B8D}"/>
          </ac:spMkLst>
        </pc:spChg>
      </pc:sldChg>
      <pc:sldChg chg="modSp mod">
        <pc:chgData name="Veronica Sagyaman" userId="41672d21-0f22-4a0c-be57-e92358a52c17" providerId="ADAL" clId="{E22A728C-9433-4C5D-813E-EEA3ECE23776}" dt="2024-12-17T11:33:51.461" v="585" actId="20577"/>
        <pc:sldMkLst>
          <pc:docMk/>
          <pc:sldMk cId="2498935936" sldId="283"/>
        </pc:sldMkLst>
        <pc:spChg chg="mod">
          <ac:chgData name="Veronica Sagyaman" userId="41672d21-0f22-4a0c-be57-e92358a52c17" providerId="ADAL" clId="{E22A728C-9433-4C5D-813E-EEA3ECE23776}" dt="2024-12-17T11:33:26.027" v="572" actId="404"/>
          <ac:spMkLst>
            <pc:docMk/>
            <pc:sldMk cId="2498935936" sldId="283"/>
            <ac:spMk id="2" creationId="{12BFD596-1B18-49FF-A2B4-6876626CBE41}"/>
          </ac:spMkLst>
        </pc:spChg>
        <pc:spChg chg="mod">
          <ac:chgData name="Veronica Sagyaman" userId="41672d21-0f22-4a0c-be57-e92358a52c17" providerId="ADAL" clId="{E22A728C-9433-4C5D-813E-EEA3ECE23776}" dt="2024-12-17T11:33:51.461" v="585" actId="20577"/>
          <ac:spMkLst>
            <pc:docMk/>
            <pc:sldMk cId="2498935936" sldId="283"/>
            <ac:spMk id="3" creationId="{F9C5A3BA-B60C-4D61-8DC0-122D1FFE3B38}"/>
          </ac:spMkLst>
        </pc:spChg>
      </pc:sldChg>
      <pc:sldChg chg="modSp mod">
        <pc:chgData name="Veronica Sagyaman" userId="41672d21-0f22-4a0c-be57-e92358a52c17" providerId="ADAL" clId="{E22A728C-9433-4C5D-813E-EEA3ECE23776}" dt="2024-12-17T11:34:21.743" v="594" actId="255"/>
        <pc:sldMkLst>
          <pc:docMk/>
          <pc:sldMk cId="3008004364" sldId="285"/>
        </pc:sldMkLst>
        <pc:spChg chg="mod">
          <ac:chgData name="Veronica Sagyaman" userId="41672d21-0f22-4a0c-be57-e92358a52c17" providerId="ADAL" clId="{E22A728C-9433-4C5D-813E-EEA3ECE23776}" dt="2024-12-17T11:34:13.249" v="586" actId="2711"/>
          <ac:spMkLst>
            <pc:docMk/>
            <pc:sldMk cId="3008004364" sldId="285"/>
            <ac:spMk id="2" creationId="{A0CFA1BF-C50A-42C3-8D65-51BAC93DABD4}"/>
          </ac:spMkLst>
        </pc:spChg>
        <pc:spChg chg="mod">
          <ac:chgData name="Veronica Sagyaman" userId="41672d21-0f22-4a0c-be57-e92358a52c17" providerId="ADAL" clId="{E22A728C-9433-4C5D-813E-EEA3ECE23776}" dt="2024-12-17T11:34:21.743" v="594" actId="255"/>
          <ac:spMkLst>
            <pc:docMk/>
            <pc:sldMk cId="3008004364" sldId="285"/>
            <ac:spMk id="3" creationId="{E0089F9D-A360-4547-8C3E-23EF6A9C0E1B}"/>
          </ac:spMkLst>
        </pc:spChg>
      </pc:sldChg>
      <pc:sldChg chg="modSp mod">
        <pc:chgData name="Veronica Sagyaman" userId="41672d21-0f22-4a0c-be57-e92358a52c17" providerId="ADAL" clId="{E22A728C-9433-4C5D-813E-EEA3ECE23776}" dt="2024-12-17T11:19:06.164" v="305" actId="14734"/>
        <pc:sldMkLst>
          <pc:docMk/>
          <pc:sldMk cId="4283662827" sldId="286"/>
        </pc:sldMkLst>
        <pc:spChg chg="mod">
          <ac:chgData name="Veronica Sagyaman" userId="41672d21-0f22-4a0c-be57-e92358a52c17" providerId="ADAL" clId="{E22A728C-9433-4C5D-813E-EEA3ECE23776}" dt="2024-12-17T11:18:37.460" v="296" actId="1076"/>
          <ac:spMkLst>
            <pc:docMk/>
            <pc:sldMk cId="4283662827" sldId="286"/>
            <ac:spMk id="3" creationId="{FAAE5A3E-2580-4C42-8A1B-76411EEFF5E2}"/>
          </ac:spMkLst>
        </pc:spChg>
        <pc:graphicFrameChg chg="mod modGraphic">
          <ac:chgData name="Veronica Sagyaman" userId="41672d21-0f22-4a0c-be57-e92358a52c17" providerId="ADAL" clId="{E22A728C-9433-4C5D-813E-EEA3ECE23776}" dt="2024-12-17T11:19:06.164" v="305" actId="14734"/>
          <ac:graphicFrameMkLst>
            <pc:docMk/>
            <pc:sldMk cId="4283662827" sldId="286"/>
            <ac:graphicFrameMk id="4" creationId="{D6C7572A-98F9-4C88-A9D7-65EB9B4057FF}"/>
          </ac:graphicFrameMkLst>
        </pc:graphicFrameChg>
      </pc:sldChg>
      <pc:sldChg chg="modSp mod">
        <pc:chgData name="Veronica Sagyaman" userId="41672d21-0f22-4a0c-be57-e92358a52c17" providerId="ADAL" clId="{E22A728C-9433-4C5D-813E-EEA3ECE23776}" dt="2024-12-17T11:17:46.759" v="282" actId="1076"/>
        <pc:sldMkLst>
          <pc:docMk/>
          <pc:sldMk cId="2155703069" sldId="287"/>
        </pc:sldMkLst>
        <pc:spChg chg="mod">
          <ac:chgData name="Veronica Sagyaman" userId="41672d21-0f22-4a0c-be57-e92358a52c17" providerId="ADAL" clId="{E22A728C-9433-4C5D-813E-EEA3ECE23776}" dt="2024-12-17T11:17:00.938" v="265" actId="207"/>
          <ac:spMkLst>
            <pc:docMk/>
            <pc:sldMk cId="2155703069" sldId="287"/>
            <ac:spMk id="3" creationId="{E8F3959D-7658-49F8-BE9B-92B6BD3A9C1F}"/>
          </ac:spMkLst>
        </pc:spChg>
        <pc:spChg chg="mod">
          <ac:chgData name="Veronica Sagyaman" userId="41672d21-0f22-4a0c-be57-e92358a52c17" providerId="ADAL" clId="{E22A728C-9433-4C5D-813E-EEA3ECE23776}" dt="2024-12-17T11:17:46.759" v="282" actId="1076"/>
          <ac:spMkLst>
            <pc:docMk/>
            <pc:sldMk cId="2155703069" sldId="287"/>
            <ac:spMk id="4" creationId="{81F539B6-6B62-4C3D-8579-D21B62FC0423}"/>
          </ac:spMkLst>
        </pc:spChg>
        <pc:spChg chg="mod">
          <ac:chgData name="Veronica Sagyaman" userId="41672d21-0f22-4a0c-be57-e92358a52c17" providerId="ADAL" clId="{E22A728C-9433-4C5D-813E-EEA3ECE23776}" dt="2024-12-17T11:17:19.935" v="270" actId="404"/>
          <ac:spMkLst>
            <pc:docMk/>
            <pc:sldMk cId="2155703069" sldId="287"/>
            <ac:spMk id="8" creationId="{F87C1318-2888-4F72-A3DF-ED9EDA2C5A3C}"/>
          </ac:spMkLst>
        </pc:spChg>
        <pc:spChg chg="mod">
          <ac:chgData name="Veronica Sagyaman" userId="41672d21-0f22-4a0c-be57-e92358a52c17" providerId="ADAL" clId="{E22A728C-9433-4C5D-813E-EEA3ECE23776}" dt="2024-12-17T11:17:10.998" v="267" actId="2711"/>
          <ac:spMkLst>
            <pc:docMk/>
            <pc:sldMk cId="2155703069" sldId="287"/>
            <ac:spMk id="10" creationId="{582C6000-38F0-423B-BB8A-B569787E6C84}"/>
          </ac:spMkLst>
        </pc:spChg>
      </pc:sldChg>
      <pc:sldChg chg="modSp mod modAnim">
        <pc:chgData name="Veronica Sagyaman" userId="41672d21-0f22-4a0c-be57-e92358a52c17" providerId="ADAL" clId="{E22A728C-9433-4C5D-813E-EEA3ECE23776}" dt="2024-12-17T11:19:54.488" v="322" actId="404"/>
        <pc:sldMkLst>
          <pc:docMk/>
          <pc:sldMk cId="2302439988" sldId="288"/>
        </pc:sldMkLst>
        <pc:spChg chg="mod">
          <ac:chgData name="Veronica Sagyaman" userId="41672d21-0f22-4a0c-be57-e92358a52c17" providerId="ADAL" clId="{E22A728C-9433-4C5D-813E-EEA3ECE23776}" dt="2024-12-17T11:19:17.842" v="309" actId="404"/>
          <ac:spMkLst>
            <pc:docMk/>
            <pc:sldMk cId="2302439988" sldId="288"/>
            <ac:spMk id="2" creationId="{2FB05D87-0C1A-4670-BE27-CFFA30428C45}"/>
          </ac:spMkLst>
        </pc:spChg>
        <pc:spChg chg="mod">
          <ac:chgData name="Veronica Sagyaman" userId="41672d21-0f22-4a0c-be57-e92358a52c17" providerId="ADAL" clId="{E22A728C-9433-4C5D-813E-EEA3ECE23776}" dt="2024-12-17T11:19:25.437" v="312" actId="404"/>
          <ac:spMkLst>
            <pc:docMk/>
            <pc:sldMk cId="2302439988" sldId="288"/>
            <ac:spMk id="7" creationId="{9CA589FA-D117-4728-999D-42ED881D2F45}"/>
          </ac:spMkLst>
        </pc:spChg>
        <pc:spChg chg="mod">
          <ac:chgData name="Veronica Sagyaman" userId="41672d21-0f22-4a0c-be57-e92358a52c17" providerId="ADAL" clId="{E22A728C-9433-4C5D-813E-EEA3ECE23776}" dt="2024-12-17T11:19:25.437" v="312" actId="404"/>
          <ac:spMkLst>
            <pc:docMk/>
            <pc:sldMk cId="2302439988" sldId="288"/>
            <ac:spMk id="9" creationId="{56A36CD7-E937-4DB8-B498-CEE144A18910}"/>
          </ac:spMkLst>
        </pc:spChg>
        <pc:spChg chg="mod">
          <ac:chgData name="Veronica Sagyaman" userId="41672d21-0f22-4a0c-be57-e92358a52c17" providerId="ADAL" clId="{E22A728C-9433-4C5D-813E-EEA3ECE23776}" dt="2024-12-17T11:19:42.596" v="318" actId="14100"/>
          <ac:spMkLst>
            <pc:docMk/>
            <pc:sldMk cId="2302439988" sldId="288"/>
            <ac:spMk id="10" creationId="{4D22E08B-180A-4676-9EC7-83658E08B5AC}"/>
          </ac:spMkLst>
        </pc:spChg>
        <pc:spChg chg="mod">
          <ac:chgData name="Veronica Sagyaman" userId="41672d21-0f22-4a0c-be57-e92358a52c17" providerId="ADAL" clId="{E22A728C-9433-4C5D-813E-EEA3ECE23776}" dt="2024-12-17T11:19:34.587" v="315" actId="113"/>
          <ac:spMkLst>
            <pc:docMk/>
            <pc:sldMk cId="2302439988" sldId="288"/>
            <ac:spMk id="11" creationId="{E79080C0-4620-4CDB-B7BB-0919B3D5D983}"/>
          </ac:spMkLst>
        </pc:spChg>
        <pc:spChg chg="mod">
          <ac:chgData name="Veronica Sagyaman" userId="41672d21-0f22-4a0c-be57-e92358a52c17" providerId="ADAL" clId="{E22A728C-9433-4C5D-813E-EEA3ECE23776}" dt="2024-12-17T11:19:25.437" v="312" actId="404"/>
          <ac:spMkLst>
            <pc:docMk/>
            <pc:sldMk cId="2302439988" sldId="288"/>
            <ac:spMk id="12" creationId="{88EBD164-5401-4808-A917-2EEE9BE9A42A}"/>
          </ac:spMkLst>
        </pc:spChg>
        <pc:spChg chg="mod">
          <ac:chgData name="Veronica Sagyaman" userId="41672d21-0f22-4a0c-be57-e92358a52c17" providerId="ADAL" clId="{E22A728C-9433-4C5D-813E-EEA3ECE23776}" dt="2024-12-17T11:19:25.437" v="312" actId="404"/>
          <ac:spMkLst>
            <pc:docMk/>
            <pc:sldMk cId="2302439988" sldId="288"/>
            <ac:spMk id="13" creationId="{F66FE51E-1B56-449D-8904-B91A4206609E}"/>
          </ac:spMkLst>
        </pc:spChg>
        <pc:spChg chg="mod">
          <ac:chgData name="Veronica Sagyaman" userId="41672d21-0f22-4a0c-be57-e92358a52c17" providerId="ADAL" clId="{E22A728C-9433-4C5D-813E-EEA3ECE23776}" dt="2024-12-17T11:19:49.491" v="320" actId="113"/>
          <ac:spMkLst>
            <pc:docMk/>
            <pc:sldMk cId="2302439988" sldId="288"/>
            <ac:spMk id="14" creationId="{C84D0E75-2873-4D49-BD78-416114ED0BB0}"/>
          </ac:spMkLst>
        </pc:spChg>
        <pc:spChg chg="mod">
          <ac:chgData name="Veronica Sagyaman" userId="41672d21-0f22-4a0c-be57-e92358a52c17" providerId="ADAL" clId="{E22A728C-9433-4C5D-813E-EEA3ECE23776}" dt="2024-12-17T11:19:54.488" v="322" actId="404"/>
          <ac:spMkLst>
            <pc:docMk/>
            <pc:sldMk cId="2302439988" sldId="288"/>
            <ac:spMk id="15" creationId="{9B73CFBE-ECE4-4FF7-BD4C-DB3214EF222B}"/>
          </ac:spMkLst>
        </pc:spChg>
        <pc:spChg chg="mod">
          <ac:chgData name="Veronica Sagyaman" userId="41672d21-0f22-4a0c-be57-e92358a52c17" providerId="ADAL" clId="{E22A728C-9433-4C5D-813E-EEA3ECE23776}" dt="2024-12-17T11:19:25.437" v="312" actId="404"/>
          <ac:spMkLst>
            <pc:docMk/>
            <pc:sldMk cId="2302439988" sldId="288"/>
            <ac:spMk id="26" creationId="{9BC17073-45AB-421D-A93E-5E167B22C57A}"/>
          </ac:spMkLst>
        </pc:spChg>
        <pc:spChg chg="mod">
          <ac:chgData name="Veronica Sagyaman" userId="41672d21-0f22-4a0c-be57-e92358a52c17" providerId="ADAL" clId="{E22A728C-9433-4C5D-813E-EEA3ECE23776}" dt="2024-12-17T11:19:25.437" v="312" actId="404"/>
          <ac:spMkLst>
            <pc:docMk/>
            <pc:sldMk cId="2302439988" sldId="288"/>
            <ac:spMk id="27" creationId="{3F9EF4CF-4C44-4C43-B347-4ED89F7977BF}"/>
          </ac:spMkLst>
        </pc:spChg>
        <pc:spChg chg="mod">
          <ac:chgData name="Veronica Sagyaman" userId="41672d21-0f22-4a0c-be57-e92358a52c17" providerId="ADAL" clId="{E22A728C-9433-4C5D-813E-EEA3ECE23776}" dt="2024-12-17T11:19:25.437" v="312" actId="404"/>
          <ac:spMkLst>
            <pc:docMk/>
            <pc:sldMk cId="2302439988" sldId="288"/>
            <ac:spMk id="28" creationId="{13DE5CEA-1C29-4C35-A065-F8878051CFDA}"/>
          </ac:spMkLst>
        </pc:spChg>
        <pc:spChg chg="mod">
          <ac:chgData name="Veronica Sagyaman" userId="41672d21-0f22-4a0c-be57-e92358a52c17" providerId="ADAL" clId="{E22A728C-9433-4C5D-813E-EEA3ECE23776}" dt="2024-12-17T11:19:25.437" v="312" actId="404"/>
          <ac:spMkLst>
            <pc:docMk/>
            <pc:sldMk cId="2302439988" sldId="288"/>
            <ac:spMk id="29" creationId="{A3988778-58D9-400D-B2B9-085FF9F5145B}"/>
          </ac:spMkLst>
        </pc:spChg>
        <pc:spChg chg="mod">
          <ac:chgData name="Veronica Sagyaman" userId="41672d21-0f22-4a0c-be57-e92358a52c17" providerId="ADAL" clId="{E22A728C-9433-4C5D-813E-EEA3ECE23776}" dt="2024-12-17T11:19:25.437" v="312" actId="404"/>
          <ac:spMkLst>
            <pc:docMk/>
            <pc:sldMk cId="2302439988" sldId="288"/>
            <ac:spMk id="30" creationId="{299CA5FC-FBBA-4A43-8C0C-416CAD46FAB0}"/>
          </ac:spMkLst>
        </pc:spChg>
        <pc:spChg chg="mod">
          <ac:chgData name="Veronica Sagyaman" userId="41672d21-0f22-4a0c-be57-e92358a52c17" providerId="ADAL" clId="{E22A728C-9433-4C5D-813E-EEA3ECE23776}" dt="2024-12-17T11:19:25.437" v="312" actId="404"/>
          <ac:spMkLst>
            <pc:docMk/>
            <pc:sldMk cId="2302439988" sldId="288"/>
            <ac:spMk id="31" creationId="{17F0C44B-9FEA-4BC8-BD33-A2EEDB5F4A3D}"/>
          </ac:spMkLst>
        </pc:spChg>
        <pc:cxnChg chg="mod">
          <ac:chgData name="Veronica Sagyaman" userId="41672d21-0f22-4a0c-be57-e92358a52c17" providerId="ADAL" clId="{E22A728C-9433-4C5D-813E-EEA3ECE23776}" dt="2024-12-17T11:19:25.437" v="312" actId="404"/>
          <ac:cxnSpMkLst>
            <pc:docMk/>
            <pc:sldMk cId="2302439988" sldId="288"/>
            <ac:cxnSpMk id="17" creationId="{65D45141-389F-4D3F-B80C-62C5131AC9EB}"/>
          </ac:cxnSpMkLst>
        </pc:cxnChg>
        <pc:cxnChg chg="mod">
          <ac:chgData name="Veronica Sagyaman" userId="41672d21-0f22-4a0c-be57-e92358a52c17" providerId="ADAL" clId="{E22A728C-9433-4C5D-813E-EEA3ECE23776}" dt="2024-12-17T11:19:25.437" v="312" actId="404"/>
          <ac:cxnSpMkLst>
            <pc:docMk/>
            <pc:sldMk cId="2302439988" sldId="288"/>
            <ac:cxnSpMk id="19" creationId="{7846BADC-C4C5-44F8-BD13-37941C07D54B}"/>
          </ac:cxnSpMkLst>
        </pc:cxnChg>
        <pc:cxnChg chg="mod">
          <ac:chgData name="Veronica Sagyaman" userId="41672d21-0f22-4a0c-be57-e92358a52c17" providerId="ADAL" clId="{E22A728C-9433-4C5D-813E-EEA3ECE23776}" dt="2024-12-17T11:19:25.437" v="312" actId="404"/>
          <ac:cxnSpMkLst>
            <pc:docMk/>
            <pc:sldMk cId="2302439988" sldId="288"/>
            <ac:cxnSpMk id="21" creationId="{D74FE2CA-AA83-4365-9E93-31A30EF277BA}"/>
          </ac:cxnSpMkLst>
        </pc:cxnChg>
        <pc:cxnChg chg="mod">
          <ac:chgData name="Veronica Sagyaman" userId="41672d21-0f22-4a0c-be57-e92358a52c17" providerId="ADAL" clId="{E22A728C-9433-4C5D-813E-EEA3ECE23776}" dt="2024-12-17T11:19:25.437" v="312" actId="404"/>
          <ac:cxnSpMkLst>
            <pc:docMk/>
            <pc:sldMk cId="2302439988" sldId="288"/>
            <ac:cxnSpMk id="25" creationId="{87E83890-012B-45A9-B6C0-ADD0AA8EED95}"/>
          </ac:cxnSpMkLst>
        </pc:cxnChg>
      </pc:sldChg>
      <pc:sldChg chg="addSp delSp modSp new mod">
        <pc:chgData name="Veronica Sagyaman" userId="41672d21-0f22-4a0c-be57-e92358a52c17" providerId="ADAL" clId="{E22A728C-9433-4C5D-813E-EEA3ECE23776}" dt="2024-12-17T11:07:07.063" v="29" actId="27636"/>
        <pc:sldMkLst>
          <pc:docMk/>
          <pc:sldMk cId="3001361702" sldId="289"/>
        </pc:sldMkLst>
        <pc:spChg chg="del">
          <ac:chgData name="Veronica Sagyaman" userId="41672d21-0f22-4a0c-be57-e92358a52c17" providerId="ADAL" clId="{E22A728C-9433-4C5D-813E-EEA3ECE23776}" dt="2024-12-17T11:07:07.024" v="28"/>
          <ac:spMkLst>
            <pc:docMk/>
            <pc:sldMk cId="3001361702" sldId="289"/>
            <ac:spMk id="2" creationId="{4284BEFC-399F-E090-9B81-096A9FFA049E}"/>
          </ac:spMkLst>
        </pc:spChg>
        <pc:spChg chg="del">
          <ac:chgData name="Veronica Sagyaman" userId="41672d21-0f22-4a0c-be57-e92358a52c17" providerId="ADAL" clId="{E22A728C-9433-4C5D-813E-EEA3ECE23776}" dt="2024-12-17T11:07:03.731" v="27"/>
          <ac:spMkLst>
            <pc:docMk/>
            <pc:sldMk cId="3001361702" sldId="289"/>
            <ac:spMk id="3" creationId="{67EC5BE2-0A55-F590-95FD-9CF2FCF4B256}"/>
          </ac:spMkLst>
        </pc:spChg>
        <pc:spChg chg="add mod">
          <ac:chgData name="Veronica Sagyaman" userId="41672d21-0f22-4a0c-be57-e92358a52c17" providerId="ADAL" clId="{E22A728C-9433-4C5D-813E-EEA3ECE23776}" dt="2024-12-17T11:07:03.731" v="27"/>
          <ac:spMkLst>
            <pc:docMk/>
            <pc:sldMk cId="3001361702" sldId="289"/>
            <ac:spMk id="4" creationId="{DD6A8B61-5CDE-01CD-244F-1A396D1D6491}"/>
          </ac:spMkLst>
        </pc:spChg>
        <pc:spChg chg="add mod">
          <ac:chgData name="Veronica Sagyaman" userId="41672d21-0f22-4a0c-be57-e92358a52c17" providerId="ADAL" clId="{E22A728C-9433-4C5D-813E-EEA3ECE23776}" dt="2024-12-17T11:07:07.063" v="29" actId="27636"/>
          <ac:spMkLst>
            <pc:docMk/>
            <pc:sldMk cId="3001361702" sldId="289"/>
            <ac:spMk id="5" creationId="{AC17CD44-F136-8640-F788-8CBA7C89EE38}"/>
          </ac:spMkLst>
        </pc:spChg>
      </pc:sldChg>
      <pc:sldChg chg="new del ord">
        <pc:chgData name="Veronica Sagyaman" userId="41672d21-0f22-4a0c-be57-e92358a52c17" providerId="ADAL" clId="{E22A728C-9433-4C5D-813E-EEA3ECE23776}" dt="2024-12-17T11:08:36.508" v="41" actId="2696"/>
        <pc:sldMkLst>
          <pc:docMk/>
          <pc:sldMk cId="1810577960" sldId="290"/>
        </pc:sldMkLst>
      </pc:sldChg>
      <pc:sldChg chg="modSp add mod">
        <pc:chgData name="Veronica Sagyaman" userId="41672d21-0f22-4a0c-be57-e92358a52c17" providerId="ADAL" clId="{E22A728C-9433-4C5D-813E-EEA3ECE23776}" dt="2024-12-17T11:11:12.444" v="89" actId="27636"/>
        <pc:sldMkLst>
          <pc:docMk/>
          <pc:sldMk cId="1216653012" sldId="305"/>
        </pc:sldMkLst>
        <pc:spChg chg="mod">
          <ac:chgData name="Veronica Sagyaman" userId="41672d21-0f22-4a0c-be57-e92358a52c17" providerId="ADAL" clId="{E22A728C-9433-4C5D-813E-EEA3ECE23776}" dt="2024-12-17T11:11:12.444" v="89" actId="27636"/>
          <ac:spMkLst>
            <pc:docMk/>
            <pc:sldMk cId="1216653012" sldId="305"/>
            <ac:spMk id="3" creationId="{B50D4ABF-42A1-130B-E758-FDB892ABAEA7}"/>
          </ac:spMkLst>
        </pc:spChg>
        <pc:graphicFrameChg chg="mod modGraphic">
          <ac:chgData name="Veronica Sagyaman" userId="41672d21-0f22-4a0c-be57-e92358a52c17" providerId="ADAL" clId="{E22A728C-9433-4C5D-813E-EEA3ECE23776}" dt="2024-12-17T11:11:07.652" v="86" actId="255"/>
          <ac:graphicFrameMkLst>
            <pc:docMk/>
            <pc:sldMk cId="1216653012" sldId="305"/>
            <ac:graphicFrameMk id="5" creationId="{CFF7068B-29C5-B9FB-A410-52D1AD101DA8}"/>
          </ac:graphicFrameMkLst>
        </pc:graphicFrameChg>
      </pc:sldChg>
      <pc:sldChg chg="modSp add mod">
        <pc:chgData name="Veronica Sagyaman" userId="41672d21-0f22-4a0c-be57-e92358a52c17" providerId="ADAL" clId="{E22A728C-9433-4C5D-813E-EEA3ECE23776}" dt="2024-12-17T11:14:38.703" v="205" actId="255"/>
        <pc:sldMkLst>
          <pc:docMk/>
          <pc:sldMk cId="2872192803" sldId="306"/>
        </pc:sldMkLst>
        <pc:spChg chg="mod">
          <ac:chgData name="Veronica Sagyaman" userId="41672d21-0f22-4a0c-be57-e92358a52c17" providerId="ADAL" clId="{E22A728C-9433-4C5D-813E-EEA3ECE23776}" dt="2024-12-17T11:14:38.703" v="205" actId="255"/>
          <ac:spMkLst>
            <pc:docMk/>
            <pc:sldMk cId="2872192803" sldId="306"/>
            <ac:spMk id="3" creationId="{30D3B5D2-E1C5-C24C-68A1-B2791951ADC0}"/>
          </ac:spMkLst>
        </pc:spChg>
        <pc:graphicFrameChg chg="mod modGraphic">
          <ac:chgData name="Veronica Sagyaman" userId="41672d21-0f22-4a0c-be57-e92358a52c17" providerId="ADAL" clId="{E22A728C-9433-4C5D-813E-EEA3ECE23776}" dt="2024-12-17T11:13:52.750" v="185" actId="113"/>
          <ac:graphicFrameMkLst>
            <pc:docMk/>
            <pc:sldMk cId="2872192803" sldId="306"/>
            <ac:graphicFrameMk id="5" creationId="{D4BA85BE-5BDF-A8EC-6720-F444E0103FAC}"/>
          </ac:graphicFrameMkLst>
        </pc:graphicFrameChg>
      </pc:sldChg>
      <pc:sldChg chg="addSp delSp modSp add mod modClrScheme chgLayout">
        <pc:chgData name="Veronica Sagyaman" userId="41672d21-0f22-4a0c-be57-e92358a52c17" providerId="ADAL" clId="{E22A728C-9433-4C5D-813E-EEA3ECE23776}" dt="2024-12-17T11:27:13.648" v="470" actId="962"/>
        <pc:sldMkLst>
          <pc:docMk/>
          <pc:sldMk cId="4171921917" sldId="307"/>
        </pc:sldMkLst>
        <pc:spChg chg="del">
          <ac:chgData name="Veronica Sagyaman" userId="41672d21-0f22-4a0c-be57-e92358a52c17" providerId="ADAL" clId="{E22A728C-9433-4C5D-813E-EEA3ECE23776}" dt="2024-12-17T11:26:45.658" v="460" actId="478"/>
          <ac:spMkLst>
            <pc:docMk/>
            <pc:sldMk cId="4171921917" sldId="307"/>
            <ac:spMk id="2" creationId="{F0A6C56C-D3D3-3EEE-4EA9-AF6A2D22AF86}"/>
          </ac:spMkLst>
        </pc:spChg>
        <pc:spChg chg="mod ord">
          <ac:chgData name="Veronica Sagyaman" userId="41672d21-0f22-4a0c-be57-e92358a52c17" providerId="ADAL" clId="{E22A728C-9433-4C5D-813E-EEA3ECE23776}" dt="2024-12-17T11:27:11.538" v="468" actId="26606"/>
          <ac:spMkLst>
            <pc:docMk/>
            <pc:sldMk cId="4171921917" sldId="307"/>
            <ac:spMk id="3" creationId="{22C93A25-C417-87C7-0BD3-158AF9A73431}"/>
          </ac:spMkLst>
        </pc:spChg>
        <pc:spChg chg="add del mod">
          <ac:chgData name="Veronica Sagyaman" userId="41672d21-0f22-4a0c-be57-e92358a52c17" providerId="ADAL" clId="{E22A728C-9433-4C5D-813E-EEA3ECE23776}" dt="2024-12-17T11:27:04.471" v="465"/>
          <ac:spMkLst>
            <pc:docMk/>
            <pc:sldMk cId="4171921917" sldId="307"/>
            <ac:spMk id="5" creationId="{BCCC837A-719B-2D3D-956B-BE32D1AD1EFE}"/>
          </ac:spMkLst>
        </pc:spChg>
        <pc:picChg chg="add mod">
          <ac:chgData name="Veronica Sagyaman" userId="41672d21-0f22-4a0c-be57-e92358a52c17" providerId="ADAL" clId="{E22A728C-9433-4C5D-813E-EEA3ECE23776}" dt="2024-12-17T11:27:13.648" v="470" actId="962"/>
          <ac:picMkLst>
            <pc:docMk/>
            <pc:sldMk cId="4171921917" sldId="307"/>
            <ac:picMk id="6" creationId="{3DF3431F-93A1-0FE7-68FF-084C0B87BB53}"/>
          </ac:picMkLst>
        </pc:picChg>
      </pc:sldChg>
      <pc:sldMasterChg chg="modSldLayout">
        <pc:chgData name="Veronica Sagyaman" userId="41672d21-0f22-4a0c-be57-e92358a52c17" providerId="ADAL" clId="{E22A728C-9433-4C5D-813E-EEA3ECE23776}" dt="2024-12-17T11:06:17.848" v="6"/>
        <pc:sldMasterMkLst>
          <pc:docMk/>
          <pc:sldMasterMk cId="0" sldId="2147483648"/>
        </pc:sldMasterMkLst>
        <pc:sldLayoutChg chg="addSp delSp modSp mod">
          <pc:chgData name="Veronica Sagyaman" userId="41672d21-0f22-4a0c-be57-e92358a52c17" providerId="ADAL" clId="{E22A728C-9433-4C5D-813E-EEA3ECE23776}" dt="2024-12-17T11:06:05.607" v="1"/>
          <pc:sldLayoutMkLst>
            <pc:docMk/>
            <pc:sldMasterMk cId="0" sldId="2147483648"/>
            <pc:sldLayoutMk cId="0" sldId="2147483652"/>
          </pc:sldLayoutMkLst>
          <pc:picChg chg="del">
            <ac:chgData name="Veronica Sagyaman" userId="41672d21-0f22-4a0c-be57-e92358a52c17" providerId="ADAL" clId="{E22A728C-9433-4C5D-813E-EEA3ECE23776}" dt="2024-12-17T11:06:05.423" v="0" actId="478"/>
            <ac:picMkLst>
              <pc:docMk/>
              <pc:sldMasterMk cId="0" sldId="2147483648"/>
              <pc:sldLayoutMk cId="0" sldId="2147483652"/>
              <ac:picMk id="4" creationId="{00000000-0000-0000-0000-000000000000}"/>
            </ac:picMkLst>
          </pc:picChg>
          <pc:picChg chg="add mod">
            <ac:chgData name="Veronica Sagyaman" userId="41672d21-0f22-4a0c-be57-e92358a52c17" providerId="ADAL" clId="{E22A728C-9433-4C5D-813E-EEA3ECE23776}" dt="2024-12-17T11:06:05.607" v="1"/>
            <ac:picMkLst>
              <pc:docMk/>
              <pc:sldMasterMk cId="0" sldId="2147483648"/>
              <pc:sldLayoutMk cId="0" sldId="2147483652"/>
              <ac:picMk id="7" creationId="{2067FDD5-2516-31B4-EC59-0C3A6BC8FD0E}"/>
            </ac:picMkLst>
          </pc:picChg>
        </pc:sldLayoutChg>
        <pc:sldLayoutChg chg="addSp delSp modSp mod">
          <pc:chgData name="Veronica Sagyaman" userId="41672d21-0f22-4a0c-be57-e92358a52c17" providerId="ADAL" clId="{E22A728C-9433-4C5D-813E-EEA3ECE23776}" dt="2024-12-17T11:06:15.371" v="4" actId="1076"/>
          <pc:sldLayoutMkLst>
            <pc:docMk/>
            <pc:sldMasterMk cId="0" sldId="2147483648"/>
            <pc:sldLayoutMk cId="0" sldId="2147483653"/>
          </pc:sldLayoutMkLst>
          <pc:picChg chg="add mod">
            <ac:chgData name="Veronica Sagyaman" userId="41672d21-0f22-4a0c-be57-e92358a52c17" providerId="ADAL" clId="{E22A728C-9433-4C5D-813E-EEA3ECE23776}" dt="2024-12-17T11:06:15.371" v="4" actId="1076"/>
            <ac:picMkLst>
              <pc:docMk/>
              <pc:sldMasterMk cId="0" sldId="2147483648"/>
              <pc:sldLayoutMk cId="0" sldId="2147483653"/>
              <ac:picMk id="2" creationId="{9D182EAB-1995-AB7E-3C04-F445D03EAE7C}"/>
            </ac:picMkLst>
          </pc:picChg>
          <pc:picChg chg="del">
            <ac:chgData name="Veronica Sagyaman" userId="41672d21-0f22-4a0c-be57-e92358a52c17" providerId="ADAL" clId="{E22A728C-9433-4C5D-813E-EEA3ECE23776}" dt="2024-12-17T11:06:13.085" v="2" actId="478"/>
            <ac:picMkLst>
              <pc:docMk/>
              <pc:sldMasterMk cId="0" sldId="2147483648"/>
              <pc:sldLayoutMk cId="0" sldId="2147483653"/>
              <ac:picMk id="5" creationId="{00000000-0000-0000-0000-000000000000}"/>
            </ac:picMkLst>
          </pc:picChg>
        </pc:sldLayoutChg>
        <pc:sldLayoutChg chg="addSp delSp modSp mod">
          <pc:chgData name="Veronica Sagyaman" userId="41672d21-0f22-4a0c-be57-e92358a52c17" providerId="ADAL" clId="{E22A728C-9433-4C5D-813E-EEA3ECE23776}" dt="2024-12-17T11:06:17.848" v="6"/>
          <pc:sldLayoutMkLst>
            <pc:docMk/>
            <pc:sldMasterMk cId="0" sldId="2147483648"/>
            <pc:sldLayoutMk cId="0" sldId="2147483654"/>
          </pc:sldLayoutMkLst>
          <pc:picChg chg="del">
            <ac:chgData name="Veronica Sagyaman" userId="41672d21-0f22-4a0c-be57-e92358a52c17" providerId="ADAL" clId="{E22A728C-9433-4C5D-813E-EEA3ECE23776}" dt="2024-12-17T11:06:17.652" v="5" actId="478"/>
            <ac:picMkLst>
              <pc:docMk/>
              <pc:sldMasterMk cId="0" sldId="2147483648"/>
              <pc:sldLayoutMk cId="0" sldId="2147483654"/>
              <ac:picMk id="6" creationId="{00000000-0000-0000-0000-000000000000}"/>
            </ac:picMkLst>
          </pc:picChg>
          <pc:picChg chg="add mod">
            <ac:chgData name="Veronica Sagyaman" userId="41672d21-0f22-4a0c-be57-e92358a52c17" providerId="ADAL" clId="{E22A728C-9433-4C5D-813E-EEA3ECE23776}" dt="2024-12-17T11:06:17.848" v="6"/>
            <ac:picMkLst>
              <pc:docMk/>
              <pc:sldMasterMk cId="0" sldId="2147483648"/>
              <pc:sldLayoutMk cId="0" sldId="2147483654"/>
              <ac:picMk id="9" creationId="{6A2B64AD-BEF7-C608-9629-D2E3CB394776}"/>
            </ac:picMkLst>
          </pc:picChg>
        </pc:sldLayoutChg>
      </pc:sldMasterChg>
    </pc:docChg>
  </pc:docChgLst>
  <pc:docChgLst>
    <pc:chgData name="Veronica Sagyaman" userId="41672d21-0f22-4a0c-be57-e92358a52c17" providerId="ADAL" clId="{86001A37-0292-4DF5-9D60-F6EDC96055DC}"/>
    <pc:docChg chg="modSld">
      <pc:chgData name="Veronica Sagyaman" userId="41672d21-0f22-4a0c-be57-e92358a52c17" providerId="ADAL" clId="{86001A37-0292-4DF5-9D60-F6EDC96055DC}" dt="2025-01-08T11:54:11.467" v="0" actId="13926"/>
      <pc:docMkLst>
        <pc:docMk/>
      </pc:docMkLst>
      <pc:sldChg chg="modSp mod">
        <pc:chgData name="Veronica Sagyaman" userId="41672d21-0f22-4a0c-be57-e92358a52c17" providerId="ADAL" clId="{86001A37-0292-4DF5-9D60-F6EDC96055DC}" dt="2025-01-08T11:54:11.467" v="0" actId="13926"/>
        <pc:sldMkLst>
          <pc:docMk/>
          <pc:sldMk cId="2498935936" sldId="283"/>
        </pc:sldMkLst>
        <pc:spChg chg="mod">
          <ac:chgData name="Veronica Sagyaman" userId="41672d21-0f22-4a0c-be57-e92358a52c17" providerId="ADAL" clId="{86001A37-0292-4DF5-9D60-F6EDC96055DC}" dt="2025-01-08T11:54:11.467" v="0" actId="13926"/>
          <ac:spMkLst>
            <pc:docMk/>
            <pc:sldMk cId="2498935936" sldId="283"/>
            <ac:spMk id="2" creationId="{12BFD596-1B18-49FF-A2B4-6876626CBE41}"/>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CAD7EB-DF09-4101-B07B-0BD5CF2E52F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DDC7682-53A1-49B2-BB42-9163FFD53638}">
      <dgm:prSet custT="1"/>
      <dgm:spPr>
        <a:solidFill>
          <a:srgbClr val="11A7F2"/>
        </a:solidFill>
        <a:ln>
          <a:solidFill>
            <a:srgbClr val="11A7F2"/>
          </a:solidFill>
        </a:ln>
      </dgm:spPr>
      <dgm:t>
        <a:bodyPr/>
        <a:lstStyle/>
        <a:p>
          <a:r>
            <a:rPr lang="en-GB" sz="2000" b="1" dirty="0">
              <a:latin typeface="Montserrat" panose="00000500000000000000" pitchFamily="50" charset="0"/>
            </a:rPr>
            <a:t>This domain requires trainees to develop skills that enable them to teach patients, families, carers and other health and social care professionals.</a:t>
          </a:r>
          <a:endParaRPr lang="en-US" sz="2000" b="1" dirty="0">
            <a:latin typeface="Montserrat" panose="00000500000000000000" pitchFamily="50" charset="0"/>
          </a:endParaRPr>
        </a:p>
      </dgm:t>
    </dgm:pt>
    <dgm:pt modelId="{1B448EE8-EEEB-4523-817A-FDEE7148C4C7}" type="parTrans" cxnId="{92325689-1D93-483D-AD49-963A3FD2FBA2}">
      <dgm:prSet/>
      <dgm:spPr/>
      <dgm:t>
        <a:bodyPr/>
        <a:lstStyle/>
        <a:p>
          <a:endParaRPr lang="en-US" sz="2000">
            <a:latin typeface="Montserrat" panose="00000500000000000000" pitchFamily="50" charset="0"/>
          </a:endParaRPr>
        </a:p>
      </dgm:t>
    </dgm:pt>
    <dgm:pt modelId="{AC45BD27-4D0C-4AE2-91DE-2AEAC4B8D990}" type="sibTrans" cxnId="{92325689-1D93-483D-AD49-963A3FD2FBA2}">
      <dgm:prSet/>
      <dgm:spPr/>
      <dgm:t>
        <a:bodyPr/>
        <a:lstStyle/>
        <a:p>
          <a:endParaRPr lang="en-US" sz="2000">
            <a:latin typeface="Montserrat" panose="00000500000000000000" pitchFamily="50" charset="0"/>
          </a:endParaRPr>
        </a:p>
      </dgm:t>
    </dgm:pt>
    <dgm:pt modelId="{EFCF0586-4E49-4819-B7CB-5D5D177B4E21}">
      <dgm:prSet custT="1"/>
      <dgm:spPr>
        <a:solidFill>
          <a:srgbClr val="11A7F2"/>
        </a:solidFill>
        <a:ln>
          <a:solidFill>
            <a:srgbClr val="11A7F2"/>
          </a:solidFill>
        </a:ln>
      </dgm:spPr>
      <dgm:t>
        <a:bodyPr/>
        <a:lstStyle/>
        <a:p>
          <a:r>
            <a:rPr lang="en-GB" sz="2000" b="1" dirty="0">
              <a:latin typeface="Montserrat" panose="00000500000000000000" pitchFamily="50" charset="0"/>
            </a:rPr>
            <a:t>Trainees are required to develop skills that enable them to provide safe supervision and training activities for those in junior positions and for other health and social care professionals. This is achieved through the creation of effective learning opportunities.</a:t>
          </a:r>
          <a:endParaRPr lang="en-US" sz="2000" b="1" dirty="0">
            <a:latin typeface="Montserrat" panose="00000500000000000000" pitchFamily="50" charset="0"/>
          </a:endParaRPr>
        </a:p>
      </dgm:t>
    </dgm:pt>
    <dgm:pt modelId="{0992B3EC-6DB0-4259-98B8-DEB416CDB054}" type="parTrans" cxnId="{4C2E39EC-9820-438F-AF14-0446B5D03230}">
      <dgm:prSet/>
      <dgm:spPr/>
      <dgm:t>
        <a:bodyPr/>
        <a:lstStyle/>
        <a:p>
          <a:endParaRPr lang="en-US" sz="2000">
            <a:latin typeface="Montserrat" panose="00000500000000000000" pitchFamily="50" charset="0"/>
          </a:endParaRPr>
        </a:p>
      </dgm:t>
    </dgm:pt>
    <dgm:pt modelId="{4BD554F9-1E0E-4792-B6BA-E10E057D4511}" type="sibTrans" cxnId="{4C2E39EC-9820-438F-AF14-0446B5D03230}">
      <dgm:prSet/>
      <dgm:spPr/>
      <dgm:t>
        <a:bodyPr/>
        <a:lstStyle/>
        <a:p>
          <a:endParaRPr lang="en-US" sz="2000">
            <a:latin typeface="Montserrat" panose="00000500000000000000" pitchFamily="50" charset="0"/>
          </a:endParaRPr>
        </a:p>
      </dgm:t>
    </dgm:pt>
    <dgm:pt modelId="{227D3F37-901B-4544-B5A3-F010B4683581}" type="pres">
      <dgm:prSet presAssocID="{24CAD7EB-DF09-4101-B07B-0BD5CF2E52F5}" presName="linear" presStyleCnt="0">
        <dgm:presLayoutVars>
          <dgm:animLvl val="lvl"/>
          <dgm:resizeHandles val="exact"/>
        </dgm:presLayoutVars>
      </dgm:prSet>
      <dgm:spPr/>
    </dgm:pt>
    <dgm:pt modelId="{EE674A4F-49B0-4BC7-ABC6-45B64B7A7116}" type="pres">
      <dgm:prSet presAssocID="{DDDC7682-53A1-49B2-BB42-9163FFD53638}" presName="parentText" presStyleLbl="node1" presStyleIdx="0" presStyleCnt="2" custScaleY="75890">
        <dgm:presLayoutVars>
          <dgm:chMax val="0"/>
          <dgm:bulletEnabled val="1"/>
        </dgm:presLayoutVars>
      </dgm:prSet>
      <dgm:spPr/>
    </dgm:pt>
    <dgm:pt modelId="{3FD58C40-2132-4C1E-9450-53BAE1EF240E}" type="pres">
      <dgm:prSet presAssocID="{AC45BD27-4D0C-4AE2-91DE-2AEAC4B8D990}" presName="spacer" presStyleCnt="0"/>
      <dgm:spPr/>
    </dgm:pt>
    <dgm:pt modelId="{BE9BFC23-3C35-426B-93F7-53BEABCD7B96}" type="pres">
      <dgm:prSet presAssocID="{EFCF0586-4E49-4819-B7CB-5D5D177B4E21}" presName="parentText" presStyleLbl="node1" presStyleIdx="1" presStyleCnt="2" custLinFactNeighborY="10514">
        <dgm:presLayoutVars>
          <dgm:chMax val="0"/>
          <dgm:bulletEnabled val="1"/>
        </dgm:presLayoutVars>
      </dgm:prSet>
      <dgm:spPr/>
    </dgm:pt>
  </dgm:ptLst>
  <dgm:cxnLst>
    <dgm:cxn modelId="{92325689-1D93-483D-AD49-963A3FD2FBA2}" srcId="{24CAD7EB-DF09-4101-B07B-0BD5CF2E52F5}" destId="{DDDC7682-53A1-49B2-BB42-9163FFD53638}" srcOrd="0" destOrd="0" parTransId="{1B448EE8-EEEB-4523-817A-FDEE7148C4C7}" sibTransId="{AC45BD27-4D0C-4AE2-91DE-2AEAC4B8D990}"/>
    <dgm:cxn modelId="{28A85CA7-0CF9-4A03-92FF-8B9E77652108}" type="presOf" srcId="{24CAD7EB-DF09-4101-B07B-0BD5CF2E52F5}" destId="{227D3F37-901B-4544-B5A3-F010B4683581}" srcOrd="0" destOrd="0" presId="urn:microsoft.com/office/officeart/2005/8/layout/vList2"/>
    <dgm:cxn modelId="{85A3D3BC-6A71-4042-9C2F-14FB3201021F}" type="presOf" srcId="{DDDC7682-53A1-49B2-BB42-9163FFD53638}" destId="{EE674A4F-49B0-4BC7-ABC6-45B64B7A7116}" srcOrd="0" destOrd="0" presId="urn:microsoft.com/office/officeart/2005/8/layout/vList2"/>
    <dgm:cxn modelId="{922189CD-F68A-46AB-8324-4D8CA76A9F53}" type="presOf" srcId="{EFCF0586-4E49-4819-B7CB-5D5D177B4E21}" destId="{BE9BFC23-3C35-426B-93F7-53BEABCD7B96}" srcOrd="0" destOrd="0" presId="urn:microsoft.com/office/officeart/2005/8/layout/vList2"/>
    <dgm:cxn modelId="{4C2E39EC-9820-438F-AF14-0446B5D03230}" srcId="{24CAD7EB-DF09-4101-B07B-0BD5CF2E52F5}" destId="{EFCF0586-4E49-4819-B7CB-5D5D177B4E21}" srcOrd="1" destOrd="0" parTransId="{0992B3EC-6DB0-4259-98B8-DEB416CDB054}" sibTransId="{4BD554F9-1E0E-4792-B6BA-E10E057D4511}"/>
    <dgm:cxn modelId="{8943D6E5-D08B-4CF4-808B-53BDA088BD75}" type="presParOf" srcId="{227D3F37-901B-4544-B5A3-F010B4683581}" destId="{EE674A4F-49B0-4BC7-ABC6-45B64B7A7116}" srcOrd="0" destOrd="0" presId="urn:microsoft.com/office/officeart/2005/8/layout/vList2"/>
    <dgm:cxn modelId="{76445784-94BB-4A22-B787-E7E539D1A503}" type="presParOf" srcId="{227D3F37-901B-4544-B5A3-F010B4683581}" destId="{3FD58C40-2132-4C1E-9450-53BAE1EF240E}" srcOrd="1" destOrd="0" presId="urn:microsoft.com/office/officeart/2005/8/layout/vList2"/>
    <dgm:cxn modelId="{757FEBFC-60CC-4FC6-8340-E5CD6D3B7EDE}" type="presParOf" srcId="{227D3F37-901B-4544-B5A3-F010B4683581}" destId="{BE9BFC23-3C35-426B-93F7-53BEABCD7B96}"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4CAD7EB-DF09-4101-B07B-0BD5CF2E52F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DDC7682-53A1-49B2-BB42-9163FFD53638}">
      <dgm:prSet custT="1"/>
      <dgm:spPr>
        <a:solidFill>
          <a:srgbClr val="11A7F2"/>
        </a:solidFill>
        <a:ln>
          <a:solidFill>
            <a:srgbClr val="11A7F2"/>
          </a:solidFill>
        </a:ln>
      </dgm:spPr>
      <dgm:t>
        <a:bodyPr/>
        <a:lstStyle/>
        <a:p>
          <a:r>
            <a:rPr lang="en-GB" sz="2400" b="1" dirty="0">
              <a:latin typeface="Montserrat" panose="00000500000000000000" pitchFamily="50" charset="0"/>
            </a:rPr>
            <a:t>Trainees will demonstrate the knowledge, skills and attitude to provide highly effective teaching, learning opportunities, supervision, assessment and mentorship in the paediatric healthcare setting. They will also evaluate the impact of teaching and make adjustments accordingly</a:t>
          </a:r>
          <a:endParaRPr lang="en-US" sz="2400" b="1" dirty="0">
            <a:latin typeface="Montserrat" panose="00000500000000000000" pitchFamily="50" charset="0"/>
          </a:endParaRPr>
        </a:p>
      </dgm:t>
    </dgm:pt>
    <dgm:pt modelId="{1B448EE8-EEEB-4523-817A-FDEE7148C4C7}" type="parTrans" cxnId="{92325689-1D93-483D-AD49-963A3FD2FBA2}">
      <dgm:prSet/>
      <dgm:spPr/>
      <dgm:t>
        <a:bodyPr/>
        <a:lstStyle/>
        <a:p>
          <a:endParaRPr lang="en-US" sz="2000">
            <a:latin typeface="Montserrat" panose="00000500000000000000" pitchFamily="50" charset="0"/>
          </a:endParaRPr>
        </a:p>
      </dgm:t>
    </dgm:pt>
    <dgm:pt modelId="{AC45BD27-4D0C-4AE2-91DE-2AEAC4B8D990}" type="sibTrans" cxnId="{92325689-1D93-483D-AD49-963A3FD2FBA2}">
      <dgm:prSet/>
      <dgm:spPr/>
      <dgm:t>
        <a:bodyPr/>
        <a:lstStyle/>
        <a:p>
          <a:endParaRPr lang="en-US" sz="2000">
            <a:latin typeface="Montserrat" panose="00000500000000000000" pitchFamily="50" charset="0"/>
          </a:endParaRPr>
        </a:p>
      </dgm:t>
    </dgm:pt>
    <dgm:pt modelId="{227D3F37-901B-4544-B5A3-F010B4683581}" type="pres">
      <dgm:prSet presAssocID="{24CAD7EB-DF09-4101-B07B-0BD5CF2E52F5}" presName="linear" presStyleCnt="0">
        <dgm:presLayoutVars>
          <dgm:animLvl val="lvl"/>
          <dgm:resizeHandles val="exact"/>
        </dgm:presLayoutVars>
      </dgm:prSet>
      <dgm:spPr/>
    </dgm:pt>
    <dgm:pt modelId="{EE674A4F-49B0-4BC7-ABC6-45B64B7A7116}" type="pres">
      <dgm:prSet presAssocID="{DDDC7682-53A1-49B2-BB42-9163FFD53638}" presName="parentText" presStyleLbl="node1" presStyleIdx="0" presStyleCnt="1" custScaleY="119937">
        <dgm:presLayoutVars>
          <dgm:chMax val="0"/>
          <dgm:bulletEnabled val="1"/>
        </dgm:presLayoutVars>
      </dgm:prSet>
      <dgm:spPr/>
    </dgm:pt>
  </dgm:ptLst>
  <dgm:cxnLst>
    <dgm:cxn modelId="{92325689-1D93-483D-AD49-963A3FD2FBA2}" srcId="{24CAD7EB-DF09-4101-B07B-0BD5CF2E52F5}" destId="{DDDC7682-53A1-49B2-BB42-9163FFD53638}" srcOrd="0" destOrd="0" parTransId="{1B448EE8-EEEB-4523-817A-FDEE7148C4C7}" sibTransId="{AC45BD27-4D0C-4AE2-91DE-2AEAC4B8D990}"/>
    <dgm:cxn modelId="{28A85CA7-0CF9-4A03-92FF-8B9E77652108}" type="presOf" srcId="{24CAD7EB-DF09-4101-B07B-0BD5CF2E52F5}" destId="{227D3F37-901B-4544-B5A3-F010B4683581}" srcOrd="0" destOrd="0" presId="urn:microsoft.com/office/officeart/2005/8/layout/vList2"/>
    <dgm:cxn modelId="{85A3D3BC-6A71-4042-9C2F-14FB3201021F}" type="presOf" srcId="{DDDC7682-53A1-49B2-BB42-9163FFD53638}" destId="{EE674A4F-49B0-4BC7-ABC6-45B64B7A7116}" srcOrd="0" destOrd="0" presId="urn:microsoft.com/office/officeart/2005/8/layout/vList2"/>
    <dgm:cxn modelId="{8943D6E5-D08B-4CF4-808B-53BDA088BD75}" type="presParOf" srcId="{227D3F37-901B-4544-B5A3-F010B4683581}" destId="{EE674A4F-49B0-4BC7-ABC6-45B64B7A711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C96BFA5-73F2-4DF4-A3EB-E016616CE2D6}" type="doc">
      <dgm:prSet loTypeId="urn:microsoft.com/office/officeart/2005/8/layout/radial5" loCatId="relationship" qsTypeId="urn:microsoft.com/office/officeart/2005/8/quickstyle/simple1#1" qsCatId="simple" csTypeId="urn:microsoft.com/office/officeart/2005/8/colors/accent1_2#1" csCatId="accent1" phldr="1"/>
      <dgm:spPr/>
      <dgm:t>
        <a:bodyPr/>
        <a:lstStyle/>
        <a:p>
          <a:endParaRPr lang="en-GB"/>
        </a:p>
      </dgm:t>
    </dgm:pt>
    <dgm:pt modelId="{E92ABECB-6413-4D86-93AB-A43472DF290C}">
      <dgm:prSet phldrT="[Text]" custT="1"/>
      <dgm:spPr>
        <a:solidFill>
          <a:srgbClr val="0D0D58"/>
        </a:solidFill>
      </dgm:spPr>
      <dgm:t>
        <a:bodyPr/>
        <a:lstStyle/>
        <a:p>
          <a:r>
            <a:rPr lang="en-GB" sz="1600" b="1" baseline="0" dirty="0">
              <a:latin typeface="Montserrat" panose="00000500000000000000" pitchFamily="50" charset="0"/>
            </a:rPr>
            <a:t>Education and Training</a:t>
          </a:r>
        </a:p>
      </dgm:t>
    </dgm:pt>
    <dgm:pt modelId="{E510AE5F-59D8-4E01-8F1D-8C14B87392BD}" type="parTrans" cxnId="{DB897309-97DC-48E9-8E31-3169EDD0582C}">
      <dgm:prSet/>
      <dgm:spPr/>
      <dgm:t>
        <a:bodyPr/>
        <a:lstStyle/>
        <a:p>
          <a:endParaRPr lang="en-GB">
            <a:latin typeface="Montserrat" panose="00000500000000000000" pitchFamily="50" charset="0"/>
          </a:endParaRPr>
        </a:p>
      </dgm:t>
    </dgm:pt>
    <dgm:pt modelId="{F50C7034-F37F-4CB5-9E50-2C3D938B0F91}" type="sibTrans" cxnId="{DB897309-97DC-48E9-8E31-3169EDD0582C}">
      <dgm:prSet/>
      <dgm:spPr/>
      <dgm:t>
        <a:bodyPr/>
        <a:lstStyle/>
        <a:p>
          <a:endParaRPr lang="en-GB">
            <a:latin typeface="Montserrat" panose="00000500000000000000" pitchFamily="50" charset="0"/>
          </a:endParaRPr>
        </a:p>
      </dgm:t>
    </dgm:pt>
    <dgm:pt modelId="{5F0BA35A-1CF7-4FE5-97EF-B3DACE7E4BE8}">
      <dgm:prSet phldrT="[Text]"/>
      <dgm:spPr>
        <a:solidFill>
          <a:srgbClr val="0D0D58"/>
        </a:solidFill>
      </dgm:spPr>
      <dgm:t>
        <a:bodyPr/>
        <a:lstStyle/>
        <a:p>
          <a:r>
            <a:rPr lang="en-US" dirty="0">
              <a:latin typeface="Montserrat" panose="00000500000000000000" pitchFamily="50" charset="0"/>
              <a:cs typeface="Calibri"/>
            </a:rPr>
            <a:t>Effective learning environments</a:t>
          </a:r>
        </a:p>
      </dgm:t>
    </dgm:pt>
    <dgm:pt modelId="{CFC776F0-2374-4E9F-851B-4D62357E20FA}" type="parTrans" cxnId="{6D1980DC-63CF-4605-BAF1-0022081FA46C}">
      <dgm:prSet/>
      <dgm:spPr>
        <a:solidFill>
          <a:schemeClr val="tx2">
            <a:lumMod val="60000"/>
            <a:lumOff val="40000"/>
          </a:schemeClr>
        </a:solidFill>
      </dgm:spPr>
      <dgm:t>
        <a:bodyPr/>
        <a:lstStyle/>
        <a:p>
          <a:endParaRPr lang="en-GB">
            <a:latin typeface="Montserrat" panose="00000500000000000000" pitchFamily="50" charset="0"/>
          </a:endParaRPr>
        </a:p>
      </dgm:t>
    </dgm:pt>
    <dgm:pt modelId="{0087BA92-49E4-411A-AFD8-D358712B8000}" type="sibTrans" cxnId="{6D1980DC-63CF-4605-BAF1-0022081FA46C}">
      <dgm:prSet/>
      <dgm:spPr/>
      <dgm:t>
        <a:bodyPr/>
        <a:lstStyle/>
        <a:p>
          <a:endParaRPr lang="en-GB">
            <a:latin typeface="Montserrat" panose="00000500000000000000" pitchFamily="50" charset="0"/>
          </a:endParaRPr>
        </a:p>
      </dgm:t>
    </dgm:pt>
    <dgm:pt modelId="{F0B1F828-DBD3-4C87-86C1-5582A80577B6}">
      <dgm:prSet phldrT="[Text]"/>
      <dgm:spPr>
        <a:solidFill>
          <a:srgbClr val="002060"/>
        </a:solidFill>
      </dgm:spPr>
      <dgm:t>
        <a:bodyPr/>
        <a:lstStyle/>
        <a:p>
          <a:r>
            <a:rPr lang="en-US" dirty="0">
              <a:latin typeface="Montserrat" panose="00000500000000000000" pitchFamily="50" charset="0"/>
            </a:rPr>
            <a:t>Teaching mentoring and supervision</a:t>
          </a:r>
        </a:p>
      </dgm:t>
    </dgm:pt>
    <dgm:pt modelId="{AA422789-75A0-41CB-B5EB-69C5B051D772}" type="parTrans" cxnId="{75749DDD-44D4-497F-9999-E47BB9F1B1EC}">
      <dgm:prSet/>
      <dgm:spPr>
        <a:solidFill>
          <a:schemeClr val="tx2">
            <a:lumMod val="60000"/>
            <a:lumOff val="40000"/>
          </a:schemeClr>
        </a:solidFill>
      </dgm:spPr>
      <dgm:t>
        <a:bodyPr/>
        <a:lstStyle/>
        <a:p>
          <a:endParaRPr lang="en-GB">
            <a:latin typeface="Montserrat" panose="00000500000000000000" pitchFamily="50" charset="0"/>
          </a:endParaRPr>
        </a:p>
      </dgm:t>
    </dgm:pt>
    <dgm:pt modelId="{B4EBE650-A4E9-4012-B2E2-B0BFA36498A5}" type="sibTrans" cxnId="{75749DDD-44D4-497F-9999-E47BB9F1B1EC}">
      <dgm:prSet/>
      <dgm:spPr/>
      <dgm:t>
        <a:bodyPr/>
        <a:lstStyle/>
        <a:p>
          <a:endParaRPr lang="en-GB">
            <a:latin typeface="Montserrat" panose="00000500000000000000" pitchFamily="50" charset="0"/>
          </a:endParaRPr>
        </a:p>
      </dgm:t>
    </dgm:pt>
    <dgm:pt modelId="{3C0CD168-0240-4D03-9A51-81EED3CC7474}">
      <dgm:prSet phldrT="[Text]"/>
      <dgm:spPr>
        <a:solidFill>
          <a:srgbClr val="0D0D58"/>
        </a:solidFill>
      </dgm:spPr>
      <dgm:t>
        <a:bodyPr/>
        <a:lstStyle/>
        <a:p>
          <a:r>
            <a:rPr lang="en-US" dirty="0">
              <a:latin typeface="Montserrat" panose="00000500000000000000" pitchFamily="50" charset="0"/>
              <a:cs typeface="Calibri"/>
            </a:rPr>
            <a:t>Assessment and feedback</a:t>
          </a:r>
        </a:p>
      </dgm:t>
    </dgm:pt>
    <dgm:pt modelId="{4102F424-ADFE-4228-8D37-B1C75BEBA02E}" type="parTrans" cxnId="{693EDA75-ACD2-4C99-9766-C6D3F3FA8608}">
      <dgm:prSet/>
      <dgm:spPr>
        <a:solidFill>
          <a:schemeClr val="tx2">
            <a:lumMod val="60000"/>
            <a:lumOff val="40000"/>
          </a:schemeClr>
        </a:solidFill>
      </dgm:spPr>
      <dgm:t>
        <a:bodyPr/>
        <a:lstStyle/>
        <a:p>
          <a:endParaRPr lang="en-US">
            <a:latin typeface="Montserrat" panose="00000500000000000000" pitchFamily="50" charset="0"/>
          </a:endParaRPr>
        </a:p>
      </dgm:t>
    </dgm:pt>
    <dgm:pt modelId="{34CE251E-A669-4DB1-B30F-D225C1435108}" type="sibTrans" cxnId="{693EDA75-ACD2-4C99-9766-C6D3F3FA8608}">
      <dgm:prSet/>
      <dgm:spPr/>
      <dgm:t>
        <a:bodyPr/>
        <a:lstStyle/>
        <a:p>
          <a:endParaRPr lang="en-US">
            <a:latin typeface="Montserrat" panose="00000500000000000000" pitchFamily="50" charset="0"/>
          </a:endParaRPr>
        </a:p>
      </dgm:t>
    </dgm:pt>
    <dgm:pt modelId="{D62A7994-1875-439E-A1DA-A4A4F1EA1722}">
      <dgm:prSet phldrT="[Text]"/>
      <dgm:spPr>
        <a:solidFill>
          <a:srgbClr val="0D0D58"/>
        </a:solidFill>
      </dgm:spPr>
      <dgm:t>
        <a:bodyPr/>
        <a:lstStyle/>
        <a:p>
          <a:r>
            <a:rPr lang="en-US" dirty="0">
              <a:latin typeface="Montserrat" panose="00000500000000000000" pitchFamily="50" charset="0"/>
              <a:cs typeface="Calibri"/>
            </a:rPr>
            <a:t>Patient and c</a:t>
          </a:r>
          <a:r>
            <a:rPr lang="en-GB" noProof="0" dirty="0">
              <a:latin typeface="Montserrat" panose="00000500000000000000" pitchFamily="50" charset="0"/>
              <a:cs typeface="Calibri"/>
            </a:rPr>
            <a:t>arer</a:t>
          </a:r>
          <a:r>
            <a:rPr lang="en-US" dirty="0">
              <a:latin typeface="Montserrat" panose="00000500000000000000" pitchFamily="50" charset="0"/>
              <a:cs typeface="Calibri"/>
            </a:rPr>
            <a:t> education</a:t>
          </a:r>
        </a:p>
      </dgm:t>
    </dgm:pt>
    <dgm:pt modelId="{13FE21CD-7287-401D-B24A-C98EC88D861E}" type="parTrans" cxnId="{01BF8CFF-707B-4CF2-BB11-5DEAEC6222C5}">
      <dgm:prSet/>
      <dgm:spPr>
        <a:solidFill>
          <a:schemeClr val="tx2">
            <a:lumMod val="60000"/>
            <a:lumOff val="40000"/>
          </a:schemeClr>
        </a:solidFill>
      </dgm:spPr>
      <dgm:t>
        <a:bodyPr/>
        <a:lstStyle/>
        <a:p>
          <a:endParaRPr lang="en-US">
            <a:latin typeface="Montserrat" panose="00000500000000000000" pitchFamily="50" charset="0"/>
          </a:endParaRPr>
        </a:p>
      </dgm:t>
    </dgm:pt>
    <dgm:pt modelId="{60BDD1EB-D8C0-468F-B4E0-9F56EC8A62ED}" type="sibTrans" cxnId="{01BF8CFF-707B-4CF2-BB11-5DEAEC6222C5}">
      <dgm:prSet/>
      <dgm:spPr/>
      <dgm:t>
        <a:bodyPr/>
        <a:lstStyle/>
        <a:p>
          <a:endParaRPr lang="en-US">
            <a:latin typeface="Montserrat" panose="00000500000000000000" pitchFamily="50" charset="0"/>
          </a:endParaRPr>
        </a:p>
      </dgm:t>
    </dgm:pt>
    <dgm:pt modelId="{51F812BE-D005-4D53-BC69-776A5E95C212}" type="pres">
      <dgm:prSet presAssocID="{7C96BFA5-73F2-4DF4-A3EB-E016616CE2D6}" presName="Name0" presStyleCnt="0">
        <dgm:presLayoutVars>
          <dgm:chMax val="1"/>
          <dgm:dir/>
          <dgm:animLvl val="ctr"/>
          <dgm:resizeHandles val="exact"/>
        </dgm:presLayoutVars>
      </dgm:prSet>
      <dgm:spPr/>
    </dgm:pt>
    <dgm:pt modelId="{F4F51878-E40E-4229-BE29-747504F9533C}" type="pres">
      <dgm:prSet presAssocID="{E92ABECB-6413-4D86-93AB-A43472DF290C}" presName="centerShape" presStyleLbl="node0" presStyleIdx="0" presStyleCnt="1" custScaleX="191477" custScaleY="97303"/>
      <dgm:spPr/>
    </dgm:pt>
    <dgm:pt modelId="{6AC3592F-5DD9-41CC-9BC8-2CB760911109}" type="pres">
      <dgm:prSet presAssocID="{CFC776F0-2374-4E9F-851B-4D62357E20FA}" presName="parTrans" presStyleLbl="sibTrans2D1" presStyleIdx="0" presStyleCnt="4" custAng="21592602"/>
      <dgm:spPr/>
    </dgm:pt>
    <dgm:pt modelId="{01206ACC-5228-454E-879E-04D5F95B7811}" type="pres">
      <dgm:prSet presAssocID="{CFC776F0-2374-4E9F-851B-4D62357E20FA}" presName="connectorText" presStyleLbl="sibTrans2D1" presStyleIdx="0" presStyleCnt="4"/>
      <dgm:spPr/>
    </dgm:pt>
    <dgm:pt modelId="{040B18CC-23B0-40C2-BB39-48BD89154045}" type="pres">
      <dgm:prSet presAssocID="{5F0BA35A-1CF7-4FE5-97EF-B3DACE7E4BE8}" presName="node" presStyleLbl="node1" presStyleIdx="0" presStyleCnt="4" custScaleX="111555" custScaleY="79491" custRadScaleRad="92600" custRadScaleInc="274">
        <dgm:presLayoutVars>
          <dgm:bulletEnabled val="1"/>
        </dgm:presLayoutVars>
      </dgm:prSet>
      <dgm:spPr/>
    </dgm:pt>
    <dgm:pt modelId="{26ADD696-9CA9-4E15-94AB-55F7D9BDE0F5}" type="pres">
      <dgm:prSet presAssocID="{AA422789-75A0-41CB-B5EB-69C5B051D772}" presName="parTrans" presStyleLbl="sibTrans2D1" presStyleIdx="1" presStyleCnt="4"/>
      <dgm:spPr/>
    </dgm:pt>
    <dgm:pt modelId="{C0350EB3-7477-4A8C-9D3F-A84850DA5E70}" type="pres">
      <dgm:prSet presAssocID="{AA422789-75A0-41CB-B5EB-69C5B051D772}" presName="connectorText" presStyleLbl="sibTrans2D1" presStyleIdx="1" presStyleCnt="4"/>
      <dgm:spPr/>
    </dgm:pt>
    <dgm:pt modelId="{284F447A-5636-40EC-B484-1D9C89F3A8DA}" type="pres">
      <dgm:prSet presAssocID="{F0B1F828-DBD3-4C87-86C1-5582A80577B6}" presName="node" presStyleLbl="node1" presStyleIdx="1" presStyleCnt="4" custRadScaleRad="132060" custRadScaleInc="-3547">
        <dgm:presLayoutVars>
          <dgm:bulletEnabled val="1"/>
        </dgm:presLayoutVars>
      </dgm:prSet>
      <dgm:spPr/>
    </dgm:pt>
    <dgm:pt modelId="{94BA45A6-7D56-4AA1-9AF6-5FA42B6A044E}" type="pres">
      <dgm:prSet presAssocID="{4102F424-ADFE-4228-8D37-B1C75BEBA02E}" presName="parTrans" presStyleLbl="sibTrans2D1" presStyleIdx="2" presStyleCnt="4"/>
      <dgm:spPr/>
    </dgm:pt>
    <dgm:pt modelId="{40259A37-C67E-4208-A72F-D24BC96BFBCD}" type="pres">
      <dgm:prSet presAssocID="{4102F424-ADFE-4228-8D37-B1C75BEBA02E}" presName="connectorText" presStyleLbl="sibTrans2D1" presStyleIdx="2" presStyleCnt="4"/>
      <dgm:spPr/>
    </dgm:pt>
    <dgm:pt modelId="{C38C245A-F847-4623-89F5-32A6837CEA0A}" type="pres">
      <dgm:prSet presAssocID="{3C0CD168-0240-4D03-9A51-81EED3CC7474}" presName="node" presStyleLbl="node1" presStyleIdx="2" presStyleCnt="4" custScaleX="123409" custScaleY="61101" custRadScaleRad="94161" custRadScaleInc="2314">
        <dgm:presLayoutVars>
          <dgm:bulletEnabled val="1"/>
        </dgm:presLayoutVars>
      </dgm:prSet>
      <dgm:spPr/>
    </dgm:pt>
    <dgm:pt modelId="{7FB623F8-474E-4DF9-A77B-5A0A18E87FEF}" type="pres">
      <dgm:prSet presAssocID="{13FE21CD-7287-401D-B24A-C98EC88D861E}" presName="parTrans" presStyleLbl="sibTrans2D1" presStyleIdx="3" presStyleCnt="4"/>
      <dgm:spPr/>
    </dgm:pt>
    <dgm:pt modelId="{C4A243A3-FD7E-4F0B-92D4-50DE6CD55C8C}" type="pres">
      <dgm:prSet presAssocID="{13FE21CD-7287-401D-B24A-C98EC88D861E}" presName="connectorText" presStyleLbl="sibTrans2D1" presStyleIdx="3" presStyleCnt="4"/>
      <dgm:spPr/>
    </dgm:pt>
    <dgm:pt modelId="{81197E2E-421F-4443-B086-9A27342C5AF9}" type="pres">
      <dgm:prSet presAssocID="{D62A7994-1875-439E-A1DA-A4A4F1EA1722}" presName="node" presStyleLbl="node1" presStyleIdx="3" presStyleCnt="4" custScaleX="117113" custScaleY="89142" custRadScaleRad="137097" custRadScaleInc="0">
        <dgm:presLayoutVars>
          <dgm:bulletEnabled val="1"/>
        </dgm:presLayoutVars>
      </dgm:prSet>
      <dgm:spPr/>
    </dgm:pt>
  </dgm:ptLst>
  <dgm:cxnLst>
    <dgm:cxn modelId="{DB897309-97DC-48E9-8E31-3169EDD0582C}" srcId="{7C96BFA5-73F2-4DF4-A3EB-E016616CE2D6}" destId="{E92ABECB-6413-4D86-93AB-A43472DF290C}" srcOrd="0" destOrd="0" parTransId="{E510AE5F-59D8-4E01-8F1D-8C14B87392BD}" sibTransId="{F50C7034-F37F-4CB5-9E50-2C3D938B0F91}"/>
    <dgm:cxn modelId="{D25D3315-B46D-4EF8-BCB9-A0975D935BA5}" type="presOf" srcId="{AA422789-75A0-41CB-B5EB-69C5B051D772}" destId="{26ADD696-9CA9-4E15-94AB-55F7D9BDE0F5}" srcOrd="0" destOrd="0" presId="urn:microsoft.com/office/officeart/2005/8/layout/radial5"/>
    <dgm:cxn modelId="{7FECC31A-2CB7-4D30-AE2B-A0CD243CA746}" type="presOf" srcId="{CFC776F0-2374-4E9F-851B-4D62357E20FA}" destId="{01206ACC-5228-454E-879E-04D5F95B7811}" srcOrd="1" destOrd="0" presId="urn:microsoft.com/office/officeart/2005/8/layout/radial5"/>
    <dgm:cxn modelId="{5323DD25-1299-4006-966C-9DD686EFE5C4}" type="presOf" srcId="{F0B1F828-DBD3-4C87-86C1-5582A80577B6}" destId="{284F447A-5636-40EC-B484-1D9C89F3A8DA}" srcOrd="0" destOrd="0" presId="urn:microsoft.com/office/officeart/2005/8/layout/radial5"/>
    <dgm:cxn modelId="{22407835-33BA-4D56-B16B-AE4CC03B4805}" type="presOf" srcId="{AA422789-75A0-41CB-B5EB-69C5B051D772}" destId="{C0350EB3-7477-4A8C-9D3F-A84850DA5E70}" srcOrd="1" destOrd="0" presId="urn:microsoft.com/office/officeart/2005/8/layout/radial5"/>
    <dgm:cxn modelId="{5E5F283E-6D25-4906-9964-5CA8BAE42447}" type="presOf" srcId="{3C0CD168-0240-4D03-9A51-81EED3CC7474}" destId="{C38C245A-F847-4623-89F5-32A6837CEA0A}" srcOrd="0" destOrd="0" presId="urn:microsoft.com/office/officeart/2005/8/layout/radial5"/>
    <dgm:cxn modelId="{8A4B0262-E9C8-450C-93E9-CA6B0C4BDA32}" type="presOf" srcId="{4102F424-ADFE-4228-8D37-B1C75BEBA02E}" destId="{94BA45A6-7D56-4AA1-9AF6-5FA42B6A044E}" srcOrd="0" destOrd="0" presId="urn:microsoft.com/office/officeart/2005/8/layout/radial5"/>
    <dgm:cxn modelId="{9CA2F045-A357-4804-9024-0163739F52B0}" type="presOf" srcId="{13FE21CD-7287-401D-B24A-C98EC88D861E}" destId="{7FB623F8-474E-4DF9-A77B-5A0A18E87FEF}" srcOrd="0" destOrd="0" presId="urn:microsoft.com/office/officeart/2005/8/layout/radial5"/>
    <dgm:cxn modelId="{41F4D36C-6B64-46C9-ADBF-1C360F8A138B}" type="presOf" srcId="{5F0BA35A-1CF7-4FE5-97EF-B3DACE7E4BE8}" destId="{040B18CC-23B0-40C2-BB39-48BD89154045}" srcOrd="0" destOrd="0" presId="urn:microsoft.com/office/officeart/2005/8/layout/radial5"/>
    <dgm:cxn modelId="{693EDA75-ACD2-4C99-9766-C6D3F3FA8608}" srcId="{E92ABECB-6413-4D86-93AB-A43472DF290C}" destId="{3C0CD168-0240-4D03-9A51-81EED3CC7474}" srcOrd="2" destOrd="0" parTransId="{4102F424-ADFE-4228-8D37-B1C75BEBA02E}" sibTransId="{34CE251E-A669-4DB1-B30F-D225C1435108}"/>
    <dgm:cxn modelId="{15736B56-1C61-46CC-94C5-273D020D4818}" type="presOf" srcId="{13FE21CD-7287-401D-B24A-C98EC88D861E}" destId="{C4A243A3-FD7E-4F0B-92D4-50DE6CD55C8C}" srcOrd="1" destOrd="0" presId="urn:microsoft.com/office/officeart/2005/8/layout/radial5"/>
    <dgm:cxn modelId="{5A155678-39BF-454F-BBFA-B235513C3E93}" type="presOf" srcId="{CFC776F0-2374-4E9F-851B-4D62357E20FA}" destId="{6AC3592F-5DD9-41CC-9BC8-2CB760911109}" srcOrd="0" destOrd="0" presId="urn:microsoft.com/office/officeart/2005/8/layout/radial5"/>
    <dgm:cxn modelId="{6577529B-14A7-431C-BCE4-4D72BF426BCA}" type="presOf" srcId="{7C96BFA5-73F2-4DF4-A3EB-E016616CE2D6}" destId="{51F812BE-D005-4D53-BC69-776A5E95C212}" srcOrd="0" destOrd="0" presId="urn:microsoft.com/office/officeart/2005/8/layout/radial5"/>
    <dgm:cxn modelId="{6FD338A6-B674-4ACD-986A-762A7A5E883E}" type="presOf" srcId="{E92ABECB-6413-4D86-93AB-A43472DF290C}" destId="{F4F51878-E40E-4229-BE29-747504F9533C}" srcOrd="0" destOrd="0" presId="urn:microsoft.com/office/officeart/2005/8/layout/radial5"/>
    <dgm:cxn modelId="{904619A9-5E2C-40C9-BEED-A109C3184E29}" type="presOf" srcId="{4102F424-ADFE-4228-8D37-B1C75BEBA02E}" destId="{40259A37-C67E-4208-A72F-D24BC96BFBCD}" srcOrd="1" destOrd="0" presId="urn:microsoft.com/office/officeart/2005/8/layout/radial5"/>
    <dgm:cxn modelId="{6FDB91B2-B3C1-4688-94D9-3360575F0487}" type="presOf" srcId="{D62A7994-1875-439E-A1DA-A4A4F1EA1722}" destId="{81197E2E-421F-4443-B086-9A27342C5AF9}" srcOrd="0" destOrd="0" presId="urn:microsoft.com/office/officeart/2005/8/layout/radial5"/>
    <dgm:cxn modelId="{6D1980DC-63CF-4605-BAF1-0022081FA46C}" srcId="{E92ABECB-6413-4D86-93AB-A43472DF290C}" destId="{5F0BA35A-1CF7-4FE5-97EF-B3DACE7E4BE8}" srcOrd="0" destOrd="0" parTransId="{CFC776F0-2374-4E9F-851B-4D62357E20FA}" sibTransId="{0087BA92-49E4-411A-AFD8-D358712B8000}"/>
    <dgm:cxn modelId="{75749DDD-44D4-497F-9999-E47BB9F1B1EC}" srcId="{E92ABECB-6413-4D86-93AB-A43472DF290C}" destId="{F0B1F828-DBD3-4C87-86C1-5582A80577B6}" srcOrd="1" destOrd="0" parTransId="{AA422789-75A0-41CB-B5EB-69C5B051D772}" sibTransId="{B4EBE650-A4E9-4012-B2E2-B0BFA36498A5}"/>
    <dgm:cxn modelId="{01BF8CFF-707B-4CF2-BB11-5DEAEC6222C5}" srcId="{E92ABECB-6413-4D86-93AB-A43472DF290C}" destId="{D62A7994-1875-439E-A1DA-A4A4F1EA1722}" srcOrd="3" destOrd="0" parTransId="{13FE21CD-7287-401D-B24A-C98EC88D861E}" sibTransId="{60BDD1EB-D8C0-468F-B4E0-9F56EC8A62ED}"/>
    <dgm:cxn modelId="{0F0034F7-54C4-4C86-A150-688F8FA9F0B5}" type="presParOf" srcId="{51F812BE-D005-4D53-BC69-776A5E95C212}" destId="{F4F51878-E40E-4229-BE29-747504F9533C}" srcOrd="0" destOrd="0" presId="urn:microsoft.com/office/officeart/2005/8/layout/radial5"/>
    <dgm:cxn modelId="{E379731E-4E25-4178-B095-5658A5EE5EE3}" type="presParOf" srcId="{51F812BE-D005-4D53-BC69-776A5E95C212}" destId="{6AC3592F-5DD9-41CC-9BC8-2CB760911109}" srcOrd="1" destOrd="0" presId="urn:microsoft.com/office/officeart/2005/8/layout/radial5"/>
    <dgm:cxn modelId="{01CF0B49-3497-45B2-B780-F3EBF66DA2F4}" type="presParOf" srcId="{6AC3592F-5DD9-41CC-9BC8-2CB760911109}" destId="{01206ACC-5228-454E-879E-04D5F95B7811}" srcOrd="0" destOrd="0" presId="urn:microsoft.com/office/officeart/2005/8/layout/radial5"/>
    <dgm:cxn modelId="{012D3847-1F78-4142-B225-8E8EE0A2178C}" type="presParOf" srcId="{51F812BE-D005-4D53-BC69-776A5E95C212}" destId="{040B18CC-23B0-40C2-BB39-48BD89154045}" srcOrd="2" destOrd="0" presId="urn:microsoft.com/office/officeart/2005/8/layout/radial5"/>
    <dgm:cxn modelId="{69B52661-8588-4B6B-83B1-3AD326E6F44A}" type="presParOf" srcId="{51F812BE-D005-4D53-BC69-776A5E95C212}" destId="{26ADD696-9CA9-4E15-94AB-55F7D9BDE0F5}" srcOrd="3" destOrd="0" presId="urn:microsoft.com/office/officeart/2005/8/layout/radial5"/>
    <dgm:cxn modelId="{6CFAE0D9-935D-4A48-9398-536412B288A7}" type="presParOf" srcId="{26ADD696-9CA9-4E15-94AB-55F7D9BDE0F5}" destId="{C0350EB3-7477-4A8C-9D3F-A84850DA5E70}" srcOrd="0" destOrd="0" presId="urn:microsoft.com/office/officeart/2005/8/layout/radial5"/>
    <dgm:cxn modelId="{7185E327-A146-4D94-8546-70C6A1EC7536}" type="presParOf" srcId="{51F812BE-D005-4D53-BC69-776A5E95C212}" destId="{284F447A-5636-40EC-B484-1D9C89F3A8DA}" srcOrd="4" destOrd="0" presId="urn:microsoft.com/office/officeart/2005/8/layout/radial5"/>
    <dgm:cxn modelId="{AFA21168-3111-403D-97C7-78441F24CA20}" type="presParOf" srcId="{51F812BE-D005-4D53-BC69-776A5E95C212}" destId="{94BA45A6-7D56-4AA1-9AF6-5FA42B6A044E}" srcOrd="5" destOrd="0" presId="urn:microsoft.com/office/officeart/2005/8/layout/radial5"/>
    <dgm:cxn modelId="{C6D5E254-40F1-473E-8DC0-1E9CD2DAD564}" type="presParOf" srcId="{94BA45A6-7D56-4AA1-9AF6-5FA42B6A044E}" destId="{40259A37-C67E-4208-A72F-D24BC96BFBCD}" srcOrd="0" destOrd="0" presId="urn:microsoft.com/office/officeart/2005/8/layout/radial5"/>
    <dgm:cxn modelId="{DECB6698-52B3-4AFE-8E42-6C3A780A3FEF}" type="presParOf" srcId="{51F812BE-D005-4D53-BC69-776A5E95C212}" destId="{C38C245A-F847-4623-89F5-32A6837CEA0A}" srcOrd="6" destOrd="0" presId="urn:microsoft.com/office/officeart/2005/8/layout/radial5"/>
    <dgm:cxn modelId="{C1F536B2-642B-4284-81FC-AB62D19D2415}" type="presParOf" srcId="{51F812BE-D005-4D53-BC69-776A5E95C212}" destId="{7FB623F8-474E-4DF9-A77B-5A0A18E87FEF}" srcOrd="7" destOrd="0" presId="urn:microsoft.com/office/officeart/2005/8/layout/radial5"/>
    <dgm:cxn modelId="{3286C7EA-9C49-4323-B0ED-2ADDB0D1B8A4}" type="presParOf" srcId="{7FB623F8-474E-4DF9-A77B-5A0A18E87FEF}" destId="{C4A243A3-FD7E-4F0B-92D4-50DE6CD55C8C}" srcOrd="0" destOrd="0" presId="urn:microsoft.com/office/officeart/2005/8/layout/radial5"/>
    <dgm:cxn modelId="{78D44A43-A73B-4A23-ADF2-9BB494B4DBE8}" type="presParOf" srcId="{51F812BE-D005-4D53-BC69-776A5E95C212}" destId="{81197E2E-421F-4443-B086-9A27342C5AF9}" srcOrd="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37640AA-540E-486B-B3FF-4304BF1A7D7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11BECB7-FE18-421B-AE6B-F5442A22E8D5}">
      <dgm:prSet custT="1"/>
      <dgm:spPr>
        <a:solidFill>
          <a:srgbClr val="0D0D58"/>
        </a:solidFill>
      </dgm:spPr>
      <dgm:t>
        <a:bodyPr/>
        <a:lstStyle/>
        <a:p>
          <a:pPr algn="ctr"/>
          <a:r>
            <a:rPr lang="en-US" sz="2400" b="1" u="sng" dirty="0">
              <a:solidFill>
                <a:schemeClr val="tx1"/>
              </a:solidFill>
              <a:highlight>
                <a:srgbClr val="FFFF00"/>
              </a:highlight>
              <a:latin typeface="Montserrat" panose="00000500000000000000" pitchFamily="50" charset="0"/>
            </a:rPr>
            <a:t>At level 1</a:t>
          </a:r>
          <a:endParaRPr lang="en-US" sz="2400" b="1" dirty="0">
            <a:solidFill>
              <a:schemeClr val="tx1"/>
            </a:solidFill>
            <a:highlight>
              <a:srgbClr val="FFFF00"/>
            </a:highlight>
            <a:latin typeface="Montserrat" panose="00000500000000000000" pitchFamily="50" charset="0"/>
          </a:endParaRPr>
        </a:p>
      </dgm:t>
    </dgm:pt>
    <dgm:pt modelId="{0382A0FE-8198-4A47-A3B9-1A578F98BF45}" type="parTrans" cxnId="{A2755973-59C4-4BDE-BE17-14AA301BBD46}">
      <dgm:prSet/>
      <dgm:spPr/>
      <dgm:t>
        <a:bodyPr/>
        <a:lstStyle/>
        <a:p>
          <a:endParaRPr lang="en-US"/>
        </a:p>
      </dgm:t>
    </dgm:pt>
    <dgm:pt modelId="{FCB7D69C-741C-4468-AD61-44D5F4C965CF}" type="sibTrans" cxnId="{A2755973-59C4-4BDE-BE17-14AA301BBD46}">
      <dgm:prSet/>
      <dgm:spPr/>
      <dgm:t>
        <a:bodyPr/>
        <a:lstStyle/>
        <a:p>
          <a:endParaRPr lang="en-US"/>
        </a:p>
      </dgm:t>
    </dgm:pt>
    <dgm:pt modelId="{4AFF5861-44B6-4222-BB28-051652BB7F99}">
      <dgm:prSet custT="1"/>
      <dgm:spPr>
        <a:solidFill>
          <a:srgbClr val="0D0D58"/>
        </a:solidFill>
      </dgm:spPr>
      <dgm:t>
        <a:bodyPr/>
        <a:lstStyle/>
        <a:p>
          <a:r>
            <a:rPr lang="en-US" sz="1400" dirty="0">
              <a:latin typeface="Montserrat" panose="00000500000000000000" pitchFamily="50" charset="0"/>
            </a:rPr>
            <a:t>The Trainee is asked by their Supervisor to teach at the weekly departmental journal club. </a:t>
          </a:r>
        </a:p>
      </dgm:t>
    </dgm:pt>
    <dgm:pt modelId="{4F7E0502-ED25-430F-B4B4-9AE5DE54F952}" type="parTrans" cxnId="{91884599-AB89-4287-BFEA-608A788A5498}">
      <dgm:prSet/>
      <dgm:spPr/>
      <dgm:t>
        <a:bodyPr/>
        <a:lstStyle/>
        <a:p>
          <a:endParaRPr lang="en-US"/>
        </a:p>
      </dgm:t>
    </dgm:pt>
    <dgm:pt modelId="{A18CE582-2125-46F6-8E69-2202B186B30B}" type="sibTrans" cxnId="{91884599-AB89-4287-BFEA-608A788A5498}">
      <dgm:prSet/>
      <dgm:spPr/>
      <dgm:t>
        <a:bodyPr/>
        <a:lstStyle/>
        <a:p>
          <a:endParaRPr lang="en-US"/>
        </a:p>
      </dgm:t>
    </dgm:pt>
    <dgm:pt modelId="{8DC9B5AF-A7E8-4A70-8C7A-9F03752C5AEC}">
      <dgm:prSet custT="1"/>
      <dgm:spPr>
        <a:solidFill>
          <a:srgbClr val="0D0D58"/>
        </a:solidFill>
      </dgm:spPr>
      <dgm:t>
        <a:bodyPr/>
        <a:lstStyle/>
        <a:p>
          <a:r>
            <a:rPr lang="en-US" sz="1400" dirty="0">
              <a:latin typeface="Montserrat" panose="00000500000000000000" pitchFamily="50" charset="0"/>
            </a:rPr>
            <a:t>They prepare their journal article and some associated teaching materials to share with colleagues. Before the day they are able to discuss the session with their Supervisor. </a:t>
          </a:r>
        </a:p>
      </dgm:t>
    </dgm:pt>
    <dgm:pt modelId="{0DDDD156-BDB1-45BB-A1D8-6408F0451B24}" type="parTrans" cxnId="{E9F6C8E5-66AB-4363-BE1F-AB6E212A107D}">
      <dgm:prSet/>
      <dgm:spPr/>
      <dgm:t>
        <a:bodyPr/>
        <a:lstStyle/>
        <a:p>
          <a:endParaRPr lang="en-US"/>
        </a:p>
      </dgm:t>
    </dgm:pt>
    <dgm:pt modelId="{515C9376-D988-40A7-A1FC-A9C5D30A79F3}" type="sibTrans" cxnId="{E9F6C8E5-66AB-4363-BE1F-AB6E212A107D}">
      <dgm:prSet/>
      <dgm:spPr/>
      <dgm:t>
        <a:bodyPr/>
        <a:lstStyle/>
        <a:p>
          <a:endParaRPr lang="en-US"/>
        </a:p>
      </dgm:t>
    </dgm:pt>
    <dgm:pt modelId="{88917682-DD46-40B7-80C8-7AC1CB7DC00A}">
      <dgm:prSet custT="1"/>
      <dgm:spPr>
        <a:solidFill>
          <a:srgbClr val="0D0D58"/>
        </a:solidFill>
      </dgm:spPr>
      <dgm:t>
        <a:bodyPr/>
        <a:lstStyle/>
        <a:p>
          <a:r>
            <a:rPr lang="en-US" sz="1400" dirty="0">
              <a:latin typeface="Montserrat" panose="00000500000000000000" pitchFamily="50" charset="0"/>
            </a:rPr>
            <a:t>The Supervisor observes the Trainee’s teaching and provides feedback using a CBD.</a:t>
          </a:r>
        </a:p>
      </dgm:t>
    </dgm:pt>
    <dgm:pt modelId="{0C3797CB-C888-44A5-B640-509918C294AE}" type="parTrans" cxnId="{D2B63B2E-A5D0-44EA-9BCC-912A0ECFA42B}">
      <dgm:prSet/>
      <dgm:spPr/>
      <dgm:t>
        <a:bodyPr/>
        <a:lstStyle/>
        <a:p>
          <a:endParaRPr lang="en-US"/>
        </a:p>
      </dgm:t>
    </dgm:pt>
    <dgm:pt modelId="{EF44D1C1-6178-4A12-BE54-96C1F78A330E}" type="sibTrans" cxnId="{D2B63B2E-A5D0-44EA-9BCC-912A0ECFA42B}">
      <dgm:prSet/>
      <dgm:spPr/>
      <dgm:t>
        <a:bodyPr/>
        <a:lstStyle/>
        <a:p>
          <a:endParaRPr lang="en-US"/>
        </a:p>
      </dgm:t>
    </dgm:pt>
    <dgm:pt modelId="{ADBD7FBA-4F6C-47BE-8480-D3EA8DB3E70F}" type="pres">
      <dgm:prSet presAssocID="{837640AA-540E-486B-B3FF-4304BF1A7D7B}" presName="linear" presStyleCnt="0">
        <dgm:presLayoutVars>
          <dgm:animLvl val="lvl"/>
          <dgm:resizeHandles val="exact"/>
        </dgm:presLayoutVars>
      </dgm:prSet>
      <dgm:spPr/>
    </dgm:pt>
    <dgm:pt modelId="{116DCE21-FBBC-4917-8A8A-BD25FB7BDE75}" type="pres">
      <dgm:prSet presAssocID="{911BECB7-FE18-421B-AE6B-F5442A22E8D5}" presName="parentText" presStyleLbl="node1" presStyleIdx="0" presStyleCnt="4" custLinFactNeighborX="-14800" custLinFactNeighborY="-10200">
        <dgm:presLayoutVars>
          <dgm:chMax val="0"/>
          <dgm:bulletEnabled val="1"/>
        </dgm:presLayoutVars>
      </dgm:prSet>
      <dgm:spPr/>
    </dgm:pt>
    <dgm:pt modelId="{770FAD49-B887-4BEE-A61D-81FF5147EB37}" type="pres">
      <dgm:prSet presAssocID="{FCB7D69C-741C-4468-AD61-44D5F4C965CF}" presName="spacer" presStyleCnt="0"/>
      <dgm:spPr/>
    </dgm:pt>
    <dgm:pt modelId="{1141056C-CAC4-46F5-918D-2B4C2195934B}" type="pres">
      <dgm:prSet presAssocID="{4AFF5861-44B6-4222-BB28-051652BB7F99}" presName="parentText" presStyleLbl="node1" presStyleIdx="1" presStyleCnt="4" custLinFactNeighborX="-1741" custLinFactNeighborY="45544">
        <dgm:presLayoutVars>
          <dgm:chMax val="0"/>
          <dgm:bulletEnabled val="1"/>
        </dgm:presLayoutVars>
      </dgm:prSet>
      <dgm:spPr/>
    </dgm:pt>
    <dgm:pt modelId="{94079E2B-F6C7-4C99-8EF1-78D885B91A41}" type="pres">
      <dgm:prSet presAssocID="{A18CE582-2125-46F6-8E69-2202B186B30B}" presName="spacer" presStyleCnt="0"/>
      <dgm:spPr/>
    </dgm:pt>
    <dgm:pt modelId="{41D995FC-FE59-4D92-8B74-EF2D8B21AA05}" type="pres">
      <dgm:prSet presAssocID="{8DC9B5AF-A7E8-4A70-8C7A-9F03752C5AEC}" presName="parentText" presStyleLbl="node1" presStyleIdx="2" presStyleCnt="4" custLinFactNeighborX="-1741" custLinFactNeighborY="45544">
        <dgm:presLayoutVars>
          <dgm:chMax val="0"/>
          <dgm:bulletEnabled val="1"/>
        </dgm:presLayoutVars>
      </dgm:prSet>
      <dgm:spPr/>
    </dgm:pt>
    <dgm:pt modelId="{B2208535-3B2A-4086-964C-2D354ED12D89}" type="pres">
      <dgm:prSet presAssocID="{515C9376-D988-40A7-A1FC-A9C5D30A79F3}" presName="spacer" presStyleCnt="0"/>
      <dgm:spPr/>
    </dgm:pt>
    <dgm:pt modelId="{0C690AAA-691D-42C7-A334-2A37612BDD01}" type="pres">
      <dgm:prSet presAssocID="{88917682-DD46-40B7-80C8-7AC1CB7DC00A}" presName="parentText" presStyleLbl="node1" presStyleIdx="3" presStyleCnt="4">
        <dgm:presLayoutVars>
          <dgm:chMax val="0"/>
          <dgm:bulletEnabled val="1"/>
        </dgm:presLayoutVars>
      </dgm:prSet>
      <dgm:spPr/>
    </dgm:pt>
  </dgm:ptLst>
  <dgm:cxnLst>
    <dgm:cxn modelId="{27CE4500-6F31-481B-A1C4-99BED30CF5A1}" type="presOf" srcId="{4AFF5861-44B6-4222-BB28-051652BB7F99}" destId="{1141056C-CAC4-46F5-918D-2B4C2195934B}" srcOrd="0" destOrd="0" presId="urn:microsoft.com/office/officeart/2005/8/layout/vList2"/>
    <dgm:cxn modelId="{D2B63B2E-A5D0-44EA-9BCC-912A0ECFA42B}" srcId="{837640AA-540E-486B-B3FF-4304BF1A7D7B}" destId="{88917682-DD46-40B7-80C8-7AC1CB7DC00A}" srcOrd="3" destOrd="0" parTransId="{0C3797CB-C888-44A5-B640-509918C294AE}" sibTransId="{EF44D1C1-6178-4A12-BE54-96C1F78A330E}"/>
    <dgm:cxn modelId="{A0CE6D68-C5FF-4876-813C-D30F56EC3702}" type="presOf" srcId="{911BECB7-FE18-421B-AE6B-F5442A22E8D5}" destId="{116DCE21-FBBC-4917-8A8A-BD25FB7BDE75}" srcOrd="0" destOrd="0" presId="urn:microsoft.com/office/officeart/2005/8/layout/vList2"/>
    <dgm:cxn modelId="{1DDA226F-078B-4E02-A64C-7CC98B42C9BD}" type="presOf" srcId="{88917682-DD46-40B7-80C8-7AC1CB7DC00A}" destId="{0C690AAA-691D-42C7-A334-2A37612BDD01}" srcOrd="0" destOrd="0" presId="urn:microsoft.com/office/officeart/2005/8/layout/vList2"/>
    <dgm:cxn modelId="{A2755973-59C4-4BDE-BE17-14AA301BBD46}" srcId="{837640AA-540E-486B-B3FF-4304BF1A7D7B}" destId="{911BECB7-FE18-421B-AE6B-F5442A22E8D5}" srcOrd="0" destOrd="0" parTransId="{0382A0FE-8198-4A47-A3B9-1A578F98BF45}" sibTransId="{FCB7D69C-741C-4468-AD61-44D5F4C965CF}"/>
    <dgm:cxn modelId="{FA966D98-0499-4D88-9694-579886DF7910}" type="presOf" srcId="{837640AA-540E-486B-B3FF-4304BF1A7D7B}" destId="{ADBD7FBA-4F6C-47BE-8480-D3EA8DB3E70F}" srcOrd="0" destOrd="0" presId="urn:microsoft.com/office/officeart/2005/8/layout/vList2"/>
    <dgm:cxn modelId="{91884599-AB89-4287-BFEA-608A788A5498}" srcId="{837640AA-540E-486B-B3FF-4304BF1A7D7B}" destId="{4AFF5861-44B6-4222-BB28-051652BB7F99}" srcOrd="1" destOrd="0" parTransId="{4F7E0502-ED25-430F-B4B4-9AE5DE54F952}" sibTransId="{A18CE582-2125-46F6-8E69-2202B186B30B}"/>
    <dgm:cxn modelId="{900D96BC-D5D1-4221-ADAF-0579E808C4E6}" type="presOf" srcId="{8DC9B5AF-A7E8-4A70-8C7A-9F03752C5AEC}" destId="{41D995FC-FE59-4D92-8B74-EF2D8B21AA05}" srcOrd="0" destOrd="0" presId="urn:microsoft.com/office/officeart/2005/8/layout/vList2"/>
    <dgm:cxn modelId="{E9F6C8E5-66AB-4363-BE1F-AB6E212A107D}" srcId="{837640AA-540E-486B-B3FF-4304BF1A7D7B}" destId="{8DC9B5AF-A7E8-4A70-8C7A-9F03752C5AEC}" srcOrd="2" destOrd="0" parTransId="{0DDDD156-BDB1-45BB-A1D8-6408F0451B24}" sibTransId="{515C9376-D988-40A7-A1FC-A9C5D30A79F3}"/>
    <dgm:cxn modelId="{769D5AAC-3D84-4370-9158-CF49A1486B47}" type="presParOf" srcId="{ADBD7FBA-4F6C-47BE-8480-D3EA8DB3E70F}" destId="{116DCE21-FBBC-4917-8A8A-BD25FB7BDE75}" srcOrd="0" destOrd="0" presId="urn:microsoft.com/office/officeart/2005/8/layout/vList2"/>
    <dgm:cxn modelId="{58D69EC5-C826-4549-9FDD-D4749810FB37}" type="presParOf" srcId="{ADBD7FBA-4F6C-47BE-8480-D3EA8DB3E70F}" destId="{770FAD49-B887-4BEE-A61D-81FF5147EB37}" srcOrd="1" destOrd="0" presId="urn:microsoft.com/office/officeart/2005/8/layout/vList2"/>
    <dgm:cxn modelId="{9C131A76-E937-4013-AD5D-ED27AE13E4ED}" type="presParOf" srcId="{ADBD7FBA-4F6C-47BE-8480-D3EA8DB3E70F}" destId="{1141056C-CAC4-46F5-918D-2B4C2195934B}" srcOrd="2" destOrd="0" presId="urn:microsoft.com/office/officeart/2005/8/layout/vList2"/>
    <dgm:cxn modelId="{DC434EBF-FEE9-42C7-BA1F-2F8D6B34BB97}" type="presParOf" srcId="{ADBD7FBA-4F6C-47BE-8480-D3EA8DB3E70F}" destId="{94079E2B-F6C7-4C99-8EF1-78D885B91A41}" srcOrd="3" destOrd="0" presId="urn:microsoft.com/office/officeart/2005/8/layout/vList2"/>
    <dgm:cxn modelId="{5022D5C7-C9A5-4046-B4DE-4272D98DA15F}" type="presParOf" srcId="{ADBD7FBA-4F6C-47BE-8480-D3EA8DB3E70F}" destId="{41D995FC-FE59-4D92-8B74-EF2D8B21AA05}" srcOrd="4" destOrd="0" presId="urn:microsoft.com/office/officeart/2005/8/layout/vList2"/>
    <dgm:cxn modelId="{1CDFD56E-AB25-49D8-987A-6AAFCA763E8F}" type="presParOf" srcId="{ADBD7FBA-4F6C-47BE-8480-D3EA8DB3E70F}" destId="{B2208535-3B2A-4086-964C-2D354ED12D89}" srcOrd="5" destOrd="0" presId="urn:microsoft.com/office/officeart/2005/8/layout/vList2"/>
    <dgm:cxn modelId="{E87116CA-6897-456E-BF92-CC4A17E0368F}" type="presParOf" srcId="{ADBD7FBA-4F6C-47BE-8480-D3EA8DB3E70F}" destId="{0C690AAA-691D-42C7-A334-2A37612BDD01}"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674A4F-49B0-4BC7-ABC6-45B64B7A7116}">
      <dsp:nvSpPr>
        <dsp:cNvPr id="0" name=""/>
        <dsp:cNvSpPr/>
      </dsp:nvSpPr>
      <dsp:spPr>
        <a:xfrm>
          <a:off x="0" y="293023"/>
          <a:ext cx="7931224" cy="1465056"/>
        </a:xfrm>
        <a:prstGeom prst="roundRect">
          <a:avLst/>
        </a:prstGeom>
        <a:solidFill>
          <a:srgbClr val="11A7F2"/>
        </a:solidFill>
        <a:ln w="25400" cap="flat" cmpd="sng" algn="ctr">
          <a:solidFill>
            <a:srgbClr val="11A7F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kern="1200" dirty="0">
              <a:latin typeface="Montserrat" panose="00000500000000000000" pitchFamily="50" charset="0"/>
            </a:rPr>
            <a:t>This domain requires trainees to develop skills that enable them to teach patients, families, carers and other health and social care professionals.</a:t>
          </a:r>
          <a:endParaRPr lang="en-US" sz="2000" b="1" kern="1200" dirty="0">
            <a:latin typeface="Montserrat" panose="00000500000000000000" pitchFamily="50" charset="0"/>
          </a:endParaRPr>
        </a:p>
      </dsp:txBody>
      <dsp:txXfrm>
        <a:off x="71518" y="364541"/>
        <a:ext cx="7788188" cy="1322020"/>
      </dsp:txXfrm>
    </dsp:sp>
    <dsp:sp modelId="{BE9BFC23-3C35-426B-93F7-53BEABCD7B96}">
      <dsp:nvSpPr>
        <dsp:cNvPr id="0" name=""/>
        <dsp:cNvSpPr/>
      </dsp:nvSpPr>
      <dsp:spPr>
        <a:xfrm>
          <a:off x="0" y="1961779"/>
          <a:ext cx="7931224" cy="1930500"/>
        </a:xfrm>
        <a:prstGeom prst="roundRect">
          <a:avLst/>
        </a:prstGeom>
        <a:solidFill>
          <a:srgbClr val="11A7F2"/>
        </a:solidFill>
        <a:ln w="25400" cap="flat" cmpd="sng" algn="ctr">
          <a:solidFill>
            <a:srgbClr val="11A7F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kern="1200" dirty="0">
              <a:latin typeface="Montserrat" panose="00000500000000000000" pitchFamily="50" charset="0"/>
            </a:rPr>
            <a:t>Trainees are required to develop skills that enable them to provide safe supervision and training activities for those in junior positions and for other health and social care professionals. This is achieved through the creation of effective learning opportunities.</a:t>
          </a:r>
          <a:endParaRPr lang="en-US" sz="2000" b="1" kern="1200" dirty="0">
            <a:latin typeface="Montserrat" panose="00000500000000000000" pitchFamily="50" charset="0"/>
          </a:endParaRPr>
        </a:p>
      </dsp:txBody>
      <dsp:txXfrm>
        <a:off x="94239" y="2056018"/>
        <a:ext cx="7742746" cy="17420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674A4F-49B0-4BC7-ABC6-45B64B7A7116}">
      <dsp:nvSpPr>
        <dsp:cNvPr id="0" name=""/>
        <dsp:cNvSpPr/>
      </dsp:nvSpPr>
      <dsp:spPr>
        <a:xfrm>
          <a:off x="0" y="167507"/>
          <a:ext cx="7931224" cy="3830907"/>
        </a:xfrm>
        <a:prstGeom prst="roundRect">
          <a:avLst/>
        </a:prstGeom>
        <a:solidFill>
          <a:srgbClr val="11A7F2"/>
        </a:solidFill>
        <a:ln w="25400" cap="flat" cmpd="sng" algn="ctr">
          <a:solidFill>
            <a:srgbClr val="11A7F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b="1" kern="1200" dirty="0">
              <a:latin typeface="Montserrat" panose="00000500000000000000" pitchFamily="50" charset="0"/>
            </a:rPr>
            <a:t>Trainees will demonstrate the knowledge, skills and attitude to provide highly effective teaching, learning opportunities, supervision, assessment and mentorship in the paediatric healthcare setting. They will also evaluate the impact of teaching and make adjustments accordingly</a:t>
          </a:r>
          <a:endParaRPr lang="en-US" sz="2400" b="1" kern="1200" dirty="0">
            <a:latin typeface="Montserrat" panose="00000500000000000000" pitchFamily="50" charset="0"/>
          </a:endParaRPr>
        </a:p>
      </dsp:txBody>
      <dsp:txXfrm>
        <a:off x="187009" y="354516"/>
        <a:ext cx="7557206" cy="345688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F51878-E40E-4229-BE29-747504F9533C}">
      <dsp:nvSpPr>
        <dsp:cNvPr id="0" name=""/>
        <dsp:cNvSpPr/>
      </dsp:nvSpPr>
      <dsp:spPr>
        <a:xfrm>
          <a:off x="2932478" y="2019039"/>
          <a:ext cx="2222878" cy="1129601"/>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b="1" kern="1200" baseline="0" dirty="0">
              <a:latin typeface="Montserrat" panose="00000500000000000000" pitchFamily="50" charset="0"/>
            </a:rPr>
            <a:t>Education and Training</a:t>
          </a:r>
        </a:p>
      </dsp:txBody>
      <dsp:txXfrm>
        <a:off x="3258011" y="2184465"/>
        <a:ext cx="1571812" cy="798749"/>
      </dsp:txXfrm>
    </dsp:sp>
    <dsp:sp modelId="{6AC3592F-5DD9-41CC-9BC8-2CB760911109}">
      <dsp:nvSpPr>
        <dsp:cNvPr id="0" name=""/>
        <dsp:cNvSpPr/>
      </dsp:nvSpPr>
      <dsp:spPr>
        <a:xfrm rot="16200000">
          <a:off x="3912990" y="1578883"/>
          <a:ext cx="265329" cy="394709"/>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GB" sz="1200" kern="1200">
            <a:latin typeface="Montserrat" panose="00000500000000000000" pitchFamily="50" charset="0"/>
          </a:endParaRPr>
        </a:p>
      </dsp:txBody>
      <dsp:txXfrm>
        <a:off x="3952790" y="1697625"/>
        <a:ext cx="185730" cy="236825"/>
      </dsp:txXfrm>
    </dsp:sp>
    <dsp:sp modelId="{040B18CC-23B0-40C2-BB39-48BD89154045}">
      <dsp:nvSpPr>
        <dsp:cNvPr id="0" name=""/>
        <dsp:cNvSpPr/>
      </dsp:nvSpPr>
      <dsp:spPr>
        <a:xfrm>
          <a:off x="3238042" y="364894"/>
          <a:ext cx="1618818" cy="1153525"/>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ontserrat" panose="00000500000000000000" pitchFamily="50" charset="0"/>
              <a:cs typeface="Calibri"/>
            </a:rPr>
            <a:t>Effective learning environments</a:t>
          </a:r>
        </a:p>
      </dsp:txBody>
      <dsp:txXfrm>
        <a:off x="3475112" y="533824"/>
        <a:ext cx="1144678" cy="815665"/>
      </dsp:txXfrm>
    </dsp:sp>
    <dsp:sp modelId="{26ADD696-9CA9-4E15-94AB-55F7D9BDE0F5}">
      <dsp:nvSpPr>
        <dsp:cNvPr id="0" name=""/>
        <dsp:cNvSpPr/>
      </dsp:nvSpPr>
      <dsp:spPr>
        <a:xfrm rot="21504231">
          <a:off x="5264959" y="2348722"/>
          <a:ext cx="268289" cy="394709"/>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GB" sz="1200" kern="1200">
            <a:latin typeface="Montserrat" panose="00000500000000000000" pitchFamily="50" charset="0"/>
          </a:endParaRPr>
        </a:p>
      </dsp:txBody>
      <dsp:txXfrm>
        <a:off x="5264975" y="2428785"/>
        <a:ext cx="187802" cy="236825"/>
      </dsp:txXfrm>
    </dsp:sp>
    <dsp:sp modelId="{284F447A-5636-40EC-B484-1D9C89F3A8DA}">
      <dsp:nvSpPr>
        <dsp:cNvPr id="0" name=""/>
        <dsp:cNvSpPr/>
      </dsp:nvSpPr>
      <dsp:spPr>
        <a:xfrm>
          <a:off x="5659417" y="1793035"/>
          <a:ext cx="1451139" cy="1451139"/>
        </a:xfrm>
        <a:prstGeom prst="ellips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ontserrat" panose="00000500000000000000" pitchFamily="50" charset="0"/>
            </a:rPr>
            <a:t>Teaching mentoring and supervision</a:t>
          </a:r>
        </a:p>
      </dsp:txBody>
      <dsp:txXfrm>
        <a:off x="5871931" y="2005549"/>
        <a:ext cx="1026111" cy="1026111"/>
      </dsp:txXfrm>
    </dsp:sp>
    <dsp:sp modelId="{94BA45A6-7D56-4AA1-9AF6-5FA42B6A044E}">
      <dsp:nvSpPr>
        <dsp:cNvPr id="0" name=""/>
        <dsp:cNvSpPr/>
      </dsp:nvSpPr>
      <dsp:spPr>
        <a:xfrm rot="5462478">
          <a:off x="3852492" y="3272091"/>
          <a:ext cx="350655" cy="394709"/>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latin typeface="Montserrat" panose="00000500000000000000" pitchFamily="50" charset="0"/>
          </a:endParaRPr>
        </a:p>
      </dsp:txBody>
      <dsp:txXfrm rot="10800000">
        <a:off x="3906046" y="3298444"/>
        <a:ext cx="245459" cy="236825"/>
      </dsp:txXfrm>
    </dsp:sp>
    <dsp:sp modelId="{C38C245A-F847-4623-89F5-32A6837CEA0A}">
      <dsp:nvSpPr>
        <dsp:cNvPr id="0" name=""/>
        <dsp:cNvSpPr/>
      </dsp:nvSpPr>
      <dsp:spPr>
        <a:xfrm>
          <a:off x="3118152" y="3810104"/>
          <a:ext cx="1790836" cy="886660"/>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ontserrat" panose="00000500000000000000" pitchFamily="50" charset="0"/>
              <a:cs typeface="Calibri"/>
            </a:rPr>
            <a:t>Assessment and feedback</a:t>
          </a:r>
        </a:p>
      </dsp:txBody>
      <dsp:txXfrm>
        <a:off x="3380414" y="3939952"/>
        <a:ext cx="1266312" cy="626964"/>
      </dsp:txXfrm>
    </dsp:sp>
    <dsp:sp modelId="{7FB623F8-474E-4DF9-A77B-5A0A18E87FEF}">
      <dsp:nvSpPr>
        <dsp:cNvPr id="0" name=""/>
        <dsp:cNvSpPr/>
      </dsp:nvSpPr>
      <dsp:spPr>
        <a:xfrm rot="10800000">
          <a:off x="2579880" y="2386485"/>
          <a:ext cx="249168" cy="394709"/>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latin typeface="Montserrat" panose="00000500000000000000" pitchFamily="50" charset="0"/>
          </a:endParaRPr>
        </a:p>
      </dsp:txBody>
      <dsp:txXfrm rot="10800000">
        <a:off x="2654630" y="2465427"/>
        <a:ext cx="174418" cy="236825"/>
      </dsp:txXfrm>
    </dsp:sp>
    <dsp:sp modelId="{81197E2E-421F-4443-B086-9A27342C5AF9}">
      <dsp:nvSpPr>
        <dsp:cNvPr id="0" name=""/>
        <dsp:cNvSpPr/>
      </dsp:nvSpPr>
      <dsp:spPr>
        <a:xfrm>
          <a:off x="762875" y="1937052"/>
          <a:ext cx="1699472" cy="1293574"/>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ontserrat" panose="00000500000000000000" pitchFamily="50" charset="0"/>
              <a:cs typeface="Calibri"/>
            </a:rPr>
            <a:t>Patient and c</a:t>
          </a:r>
          <a:r>
            <a:rPr lang="en-GB" sz="1200" kern="1200" noProof="0" dirty="0">
              <a:latin typeface="Montserrat" panose="00000500000000000000" pitchFamily="50" charset="0"/>
              <a:cs typeface="Calibri"/>
            </a:rPr>
            <a:t>arer</a:t>
          </a:r>
          <a:r>
            <a:rPr lang="en-US" sz="1200" kern="1200" dirty="0">
              <a:latin typeface="Montserrat" panose="00000500000000000000" pitchFamily="50" charset="0"/>
              <a:cs typeface="Calibri"/>
            </a:rPr>
            <a:t> education</a:t>
          </a:r>
        </a:p>
      </dsp:txBody>
      <dsp:txXfrm>
        <a:off x="1011757" y="2126492"/>
        <a:ext cx="1201708" cy="9146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6DCE21-FBBC-4917-8A8A-BD25FB7BDE75}">
      <dsp:nvSpPr>
        <dsp:cNvPr id="0" name=""/>
        <dsp:cNvSpPr/>
      </dsp:nvSpPr>
      <dsp:spPr>
        <a:xfrm>
          <a:off x="0" y="0"/>
          <a:ext cx="3892339" cy="1120158"/>
        </a:xfrm>
        <a:prstGeom prst="roundRect">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u="sng" kern="1200" dirty="0">
              <a:solidFill>
                <a:schemeClr val="tx1"/>
              </a:solidFill>
              <a:highlight>
                <a:srgbClr val="FFFF00"/>
              </a:highlight>
              <a:latin typeface="Montserrat" panose="00000500000000000000" pitchFamily="50" charset="0"/>
            </a:rPr>
            <a:t>At level 1</a:t>
          </a:r>
          <a:endParaRPr lang="en-US" sz="2400" b="1" kern="1200" dirty="0">
            <a:solidFill>
              <a:schemeClr val="tx1"/>
            </a:solidFill>
            <a:highlight>
              <a:srgbClr val="FFFF00"/>
            </a:highlight>
            <a:latin typeface="Montserrat" panose="00000500000000000000" pitchFamily="50" charset="0"/>
          </a:endParaRPr>
        </a:p>
      </dsp:txBody>
      <dsp:txXfrm>
        <a:off x="54682" y="54682"/>
        <a:ext cx="3782975" cy="1010794"/>
      </dsp:txXfrm>
    </dsp:sp>
    <dsp:sp modelId="{1141056C-CAC4-46F5-918D-2B4C2195934B}">
      <dsp:nvSpPr>
        <dsp:cNvPr id="0" name=""/>
        <dsp:cNvSpPr/>
      </dsp:nvSpPr>
      <dsp:spPr>
        <a:xfrm>
          <a:off x="0" y="1142192"/>
          <a:ext cx="3892339" cy="1120158"/>
        </a:xfrm>
        <a:prstGeom prst="roundRect">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latin typeface="Montserrat" panose="00000500000000000000" pitchFamily="50" charset="0"/>
            </a:rPr>
            <a:t>The Trainee is asked by their Supervisor to teach at the weekly departmental journal club. </a:t>
          </a:r>
        </a:p>
      </dsp:txBody>
      <dsp:txXfrm>
        <a:off x="54682" y="1196874"/>
        <a:ext cx="3782975" cy="1010794"/>
      </dsp:txXfrm>
    </dsp:sp>
    <dsp:sp modelId="{41D995FC-FE59-4D92-8B74-EF2D8B21AA05}">
      <dsp:nvSpPr>
        <dsp:cNvPr id="0" name=""/>
        <dsp:cNvSpPr/>
      </dsp:nvSpPr>
      <dsp:spPr>
        <a:xfrm>
          <a:off x="0" y="2276497"/>
          <a:ext cx="3892339" cy="1120158"/>
        </a:xfrm>
        <a:prstGeom prst="roundRect">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latin typeface="Montserrat" panose="00000500000000000000" pitchFamily="50" charset="0"/>
            </a:rPr>
            <a:t>They prepare their journal article and some associated teaching materials to share with colleagues. Before the day they are able to discuss the session with their Supervisor. </a:t>
          </a:r>
        </a:p>
      </dsp:txBody>
      <dsp:txXfrm>
        <a:off x="54682" y="2331179"/>
        <a:ext cx="3782975" cy="1010794"/>
      </dsp:txXfrm>
    </dsp:sp>
    <dsp:sp modelId="{0C690AAA-691D-42C7-A334-2A37612BDD01}">
      <dsp:nvSpPr>
        <dsp:cNvPr id="0" name=""/>
        <dsp:cNvSpPr/>
      </dsp:nvSpPr>
      <dsp:spPr>
        <a:xfrm>
          <a:off x="0" y="3404360"/>
          <a:ext cx="3892339" cy="1120158"/>
        </a:xfrm>
        <a:prstGeom prst="roundRect">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latin typeface="Montserrat" panose="00000500000000000000" pitchFamily="50" charset="0"/>
            </a:rPr>
            <a:t>The Supervisor observes the Trainee’s teaching and provides feedback using a CBD.</a:t>
          </a:r>
        </a:p>
      </dsp:txBody>
      <dsp:txXfrm>
        <a:off x="54682" y="3459042"/>
        <a:ext cx="3782975" cy="101079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fld id="{41AD6A4B-2B3D-E340-AC72-FEFB828AAFF0}" type="datetimeFigureOut">
              <a:rPr lang="en-US" smtClean="0"/>
              <a:t>1/8/2025</a:t>
            </a:fld>
            <a:endParaRPr lang="en-US"/>
          </a:p>
        </p:txBody>
      </p:sp>
      <p:sp>
        <p:nvSpPr>
          <p:cNvPr id="4" name="Slide Image Placeholder 3"/>
          <p:cNvSpPr>
            <a:spLocks noGrp="1" noRot="1" noChangeAspect="1"/>
          </p:cNvSpPr>
          <p:nvPr>
            <p:ph type="sldImg" idx="2"/>
          </p:nvPr>
        </p:nvSpPr>
        <p:spPr>
          <a:xfrm>
            <a:off x="1177925" y="1233488"/>
            <a:ext cx="4441825" cy="33321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377317"/>
            <a:ext cx="2945659" cy="49534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377317"/>
            <a:ext cx="2945659" cy="495347"/>
          </a:xfrm>
          <a:prstGeom prst="rect">
            <a:avLst/>
          </a:prstGeom>
        </p:spPr>
        <p:txBody>
          <a:bodyPr vert="horz" lIns="91440" tIns="45720" rIns="91440" bIns="45720" rtlCol="0" anchor="b"/>
          <a:lstStyle>
            <a:lvl1pPr algn="r">
              <a:defRPr sz="1200"/>
            </a:lvl1pPr>
          </a:lstStyle>
          <a:p>
            <a:fld id="{229C8E97-45E4-4845-A23A-D135AAEB6064}" type="slidenum">
              <a:rPr lang="en-US" smtClean="0"/>
              <a:t>‹#›</a:t>
            </a:fld>
            <a:endParaRPr lang="en-US"/>
          </a:p>
        </p:txBody>
      </p:sp>
    </p:spTree>
    <p:extLst>
      <p:ext uri="{BB962C8B-B14F-4D97-AF65-F5344CB8AC3E}">
        <p14:creationId xmlns:p14="http://schemas.microsoft.com/office/powerpoint/2010/main" val="639624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29C8E97-45E4-4845-A23A-D135AAEB6064}" type="slidenum">
              <a:rPr lang="en-US" smtClean="0"/>
              <a:t>1</a:t>
            </a:fld>
            <a:endParaRPr lang="en-US"/>
          </a:p>
        </p:txBody>
      </p:sp>
    </p:spTree>
    <p:extLst>
      <p:ext uri="{BB962C8B-B14F-4D97-AF65-F5344CB8AC3E}">
        <p14:creationId xmlns:p14="http://schemas.microsoft.com/office/powerpoint/2010/main" val="12523578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29C8E97-45E4-4845-A23A-D135AAEB6064}" type="slidenum">
              <a:rPr lang="en-US" smtClean="0"/>
              <a:t>8</a:t>
            </a:fld>
            <a:endParaRPr lang="en-US"/>
          </a:p>
        </p:txBody>
      </p:sp>
    </p:spTree>
    <p:extLst>
      <p:ext uri="{BB962C8B-B14F-4D97-AF65-F5344CB8AC3E}">
        <p14:creationId xmlns:p14="http://schemas.microsoft.com/office/powerpoint/2010/main" val="4271499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11A7F2"/>
                </a:solidFill>
              </a:rPr>
              <a:t>https://www.google.co.uk/url?sa=i&amp;rct=j&amp;q=&amp;esrc=s&amp;source=images&amp;cd=&amp;cad=rja&amp;uact=8&amp;ved=2ahUKEwi4rsfcopDgAhXjAGMBHVlQCSsQjB16BAgBEAQ&amp;url=https%3A%2F%2Fhealth.mil%2FNews%2FArticles%2F2017%2F02%2F16%2FCourse-preps-Army-doctors-medics-for-deployment&amp;psig=AOvVaw0mrSVBTHmB4wiShwK1z2i1&amp;ust=1548757706891416</a:t>
            </a:r>
          </a:p>
          <a:p>
            <a:endParaRPr lang="en-GB" dirty="0"/>
          </a:p>
        </p:txBody>
      </p:sp>
      <p:sp>
        <p:nvSpPr>
          <p:cNvPr id="4" name="Slide Number Placeholder 3"/>
          <p:cNvSpPr>
            <a:spLocks noGrp="1"/>
          </p:cNvSpPr>
          <p:nvPr>
            <p:ph type="sldNum" sz="quarter" idx="10"/>
          </p:nvPr>
        </p:nvSpPr>
        <p:spPr/>
        <p:txBody>
          <a:bodyPr/>
          <a:lstStyle/>
          <a:p>
            <a:fld id="{229C8E97-45E4-4845-A23A-D135AAEB6064}" type="slidenum">
              <a:rPr lang="en-US" smtClean="0"/>
              <a:t>17</a:t>
            </a:fld>
            <a:endParaRPr lang="en-US"/>
          </a:p>
        </p:txBody>
      </p:sp>
    </p:spTree>
    <p:extLst>
      <p:ext uri="{BB962C8B-B14F-4D97-AF65-F5344CB8AC3E}">
        <p14:creationId xmlns:p14="http://schemas.microsoft.com/office/powerpoint/2010/main" val="759893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 from unsplash, Marco W</a:t>
            </a:r>
          </a:p>
        </p:txBody>
      </p:sp>
      <p:sp>
        <p:nvSpPr>
          <p:cNvPr id="4" name="Slide Number Placeholder 3"/>
          <p:cNvSpPr>
            <a:spLocks noGrp="1"/>
          </p:cNvSpPr>
          <p:nvPr>
            <p:ph type="sldNum" sz="quarter" idx="10"/>
          </p:nvPr>
        </p:nvSpPr>
        <p:spPr/>
        <p:txBody>
          <a:bodyPr/>
          <a:lstStyle/>
          <a:p>
            <a:fld id="{229C8E97-45E4-4845-A23A-D135AAEB6064}" type="slidenum">
              <a:rPr lang="en-US" smtClean="0"/>
              <a:t>18</a:t>
            </a:fld>
            <a:endParaRPr lang="en-US"/>
          </a:p>
        </p:txBody>
      </p:sp>
    </p:spTree>
    <p:extLst>
      <p:ext uri="{BB962C8B-B14F-4D97-AF65-F5344CB8AC3E}">
        <p14:creationId xmlns:p14="http://schemas.microsoft.com/office/powerpoint/2010/main" val="19229322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cxnSp>
        <p:nvCxnSpPr>
          <p:cNvPr id="3" name="Straight Connector 6"/>
          <p:cNvCxnSpPr/>
          <p:nvPr userDrawn="1"/>
        </p:nvCxnSpPr>
        <p:spPr>
          <a:xfrm>
            <a:off x="760413" y="3284538"/>
            <a:ext cx="7777162" cy="0"/>
          </a:xfrm>
          <a:prstGeom prst="line">
            <a:avLst/>
          </a:prstGeom>
          <a:ln w="19050">
            <a:solidFill>
              <a:srgbClr val="11A7F2"/>
            </a:solidFill>
          </a:ln>
        </p:spPr>
        <p:style>
          <a:lnRef idx="1">
            <a:schemeClr val="accent1"/>
          </a:lnRef>
          <a:fillRef idx="0">
            <a:schemeClr val="accent1"/>
          </a:fillRef>
          <a:effectRef idx="0">
            <a:schemeClr val="accent1"/>
          </a:effectRef>
          <a:fontRef idx="minor">
            <a:schemeClr val="tx1"/>
          </a:fontRef>
        </p:style>
      </p:cxnSp>
      <p:pic>
        <p:nvPicPr>
          <p:cNvPr id="5" name="Picture 8"/>
          <p:cNvPicPr>
            <a:picLocks noChangeAspect="1"/>
          </p:cNvPicPr>
          <p:nvPr userDrawn="1"/>
        </p:nvPicPr>
        <p:blipFill>
          <a:blip r:embed="rId2"/>
          <a:srcRect/>
          <a:stretch>
            <a:fillRect/>
          </a:stretch>
        </p:blipFill>
        <p:spPr bwMode="auto">
          <a:xfrm>
            <a:off x="7092950" y="5819775"/>
            <a:ext cx="1498600" cy="766763"/>
          </a:xfrm>
          <a:prstGeom prst="rect">
            <a:avLst/>
          </a:prstGeom>
          <a:noFill/>
          <a:ln w="9525">
            <a:noFill/>
            <a:miter lim="800000"/>
            <a:headEnd/>
            <a:tailEnd/>
          </a:ln>
        </p:spPr>
      </p:pic>
      <p:sp>
        <p:nvSpPr>
          <p:cNvPr id="6" name="TextBox 9"/>
          <p:cNvSpPr txBox="1"/>
          <p:nvPr userDrawn="1"/>
        </p:nvSpPr>
        <p:spPr>
          <a:xfrm>
            <a:off x="684213" y="6343650"/>
            <a:ext cx="6551612" cy="215900"/>
          </a:xfrm>
          <a:prstGeom prst="rect">
            <a:avLst/>
          </a:prstGeom>
          <a:noFill/>
        </p:spPr>
        <p:txBody>
          <a:bodyPr>
            <a:spAutoFit/>
          </a:bodyPr>
          <a:lstStyle/>
          <a:p>
            <a:pPr fontAlgn="auto">
              <a:spcBef>
                <a:spcPts val="0"/>
              </a:spcBef>
              <a:spcAft>
                <a:spcPts val="0"/>
              </a:spcAft>
              <a:defRPr/>
            </a:pPr>
            <a:r>
              <a:rPr lang="en-GB" sz="800" dirty="0">
                <a:latin typeface="Arial" panose="020B0604020202020204" pitchFamily="34" charset="0"/>
                <a:cs typeface="Arial" panose="020B0604020202020204" pitchFamily="34" charset="0"/>
              </a:rPr>
              <a:t>The Royal College of Paediatrics and Child Health is a registered charity in England and Wales (1057744) and in Scotland (SCO38299).</a:t>
            </a:r>
          </a:p>
        </p:txBody>
      </p:sp>
      <p:sp>
        <p:nvSpPr>
          <p:cNvPr id="2" name="Title 1"/>
          <p:cNvSpPr>
            <a:spLocks noGrp="1"/>
          </p:cNvSpPr>
          <p:nvPr>
            <p:ph type="ctrTitle"/>
          </p:nvPr>
        </p:nvSpPr>
        <p:spPr>
          <a:xfrm>
            <a:off x="760170" y="3186116"/>
            <a:ext cx="7772400" cy="1470025"/>
          </a:xfrm>
        </p:spPr>
        <p:txBody>
          <a:bodyPr/>
          <a:lstStyle>
            <a:lvl1pPr>
              <a:defRPr>
                <a:latin typeface="Arial" panose="020B0604020202020204" pitchFamily="34" charset="0"/>
              </a:defRPr>
            </a:lvl1pPr>
          </a:lstStyle>
          <a:p>
            <a:r>
              <a:rPr lang="en-US" dirty="0"/>
              <a:t>Click to edit Master title style</a:t>
            </a:r>
            <a:endParaRPr lang="en-GB" dirty="0"/>
          </a:p>
        </p:txBody>
      </p:sp>
      <p:pic>
        <p:nvPicPr>
          <p:cNvPr id="7" name="Picture 6" descr="A close-up of a logo&#10;&#10;Description automatically generated">
            <a:extLst>
              <a:ext uri="{FF2B5EF4-FFF2-40B4-BE49-F238E27FC236}">
                <a16:creationId xmlns:a16="http://schemas.microsoft.com/office/drawing/2014/main" id="{2067FDD5-2516-31B4-EC59-0C3A6BC8FD0E}"/>
              </a:ext>
            </a:extLst>
          </p:cNvPr>
          <p:cNvPicPr>
            <a:picLocks noChangeAspect="1"/>
          </p:cNvPicPr>
          <p:nvPr userDrawn="1"/>
        </p:nvPicPr>
        <p:blipFill>
          <a:blip r:embed="rId3">
            <a:extLst>
              <a:ext uri="{28A0092B-C50C-407E-A947-70E740481C1C}">
                <a14:useLocalDpi xmlns:a14="http://schemas.microsoft.com/office/drawing/2010/main" val="0"/>
              </a:ext>
            </a:extLst>
          </a:blip>
          <a:srcRect t="12829" b="12147"/>
          <a:stretch/>
        </p:blipFill>
        <p:spPr>
          <a:xfrm>
            <a:off x="713922" y="1401040"/>
            <a:ext cx="7776864" cy="1762367"/>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cxnSp>
        <p:nvCxnSpPr>
          <p:cNvPr id="4" name="Straight Connector 7"/>
          <p:cNvCxnSpPr/>
          <p:nvPr userDrawn="1"/>
        </p:nvCxnSpPr>
        <p:spPr>
          <a:xfrm>
            <a:off x="733425" y="1412875"/>
            <a:ext cx="7777163" cy="0"/>
          </a:xfrm>
          <a:prstGeom prst="line">
            <a:avLst/>
          </a:prstGeom>
          <a:ln w="19050">
            <a:solidFill>
              <a:srgbClr val="11A7F2"/>
            </a:solidFill>
          </a:ln>
        </p:spPr>
        <p:style>
          <a:lnRef idx="1">
            <a:schemeClr val="accent1"/>
          </a:lnRef>
          <a:fillRef idx="0">
            <a:schemeClr val="accent1"/>
          </a:fillRef>
          <a:effectRef idx="0">
            <a:schemeClr val="accent1"/>
          </a:effectRef>
          <a:fontRef idx="minor">
            <a:schemeClr val="tx1"/>
          </a:fontRef>
        </p:style>
      </p:cxnSp>
      <p:sp>
        <p:nvSpPr>
          <p:cNvPr id="11" name="Content Placeholder 2"/>
          <p:cNvSpPr>
            <a:spLocks noGrp="1"/>
          </p:cNvSpPr>
          <p:nvPr>
            <p:ph idx="1"/>
          </p:nvPr>
        </p:nvSpPr>
        <p:spPr>
          <a:xfrm>
            <a:off x="712407" y="1556792"/>
            <a:ext cx="7797852" cy="4525963"/>
          </a:xfrm>
        </p:spPr>
        <p:txBody>
          <a:bodyPr/>
          <a:lstStyle>
            <a:lvl1pPr>
              <a:defRPr b="0"/>
            </a:lvl1pPr>
            <a:lvl2pPr marL="457200" indent="0">
              <a:buNone/>
              <a:defRPr sz="2400" b="0">
                <a:solidFill>
                  <a:schemeClr val="bg1">
                    <a:lumMod val="50000"/>
                  </a:schemeClr>
                </a:solidFill>
              </a:defRPr>
            </a:lvl2pPr>
            <a:lvl3pPr marL="1143000" indent="-228600">
              <a:buFont typeface="Wingdings" panose="05000000000000000000" pitchFamily="2" charset="2"/>
              <a:buChar char="§"/>
              <a:defRPr>
                <a:solidFill>
                  <a:schemeClr val="bg1">
                    <a:lumMod val="50000"/>
                  </a:schemeClr>
                </a:solidFill>
              </a:defRPr>
            </a:lvl3pPr>
            <a:lvl4pPr>
              <a:defRPr>
                <a:solidFill>
                  <a:schemeClr val="bg1">
                    <a:lumMod val="50000"/>
                  </a:schemeClr>
                </a:solidFill>
              </a:defRPr>
            </a:lvl4pPr>
            <a:lvl5pPr>
              <a:defRPr>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p:txBody>
      </p:sp>
      <p:sp>
        <p:nvSpPr>
          <p:cNvPr id="14" name="Title 1"/>
          <p:cNvSpPr>
            <a:spLocks noGrp="1"/>
          </p:cNvSpPr>
          <p:nvPr>
            <p:ph type="title"/>
          </p:nvPr>
        </p:nvSpPr>
        <p:spPr>
          <a:xfrm>
            <a:off x="611560" y="276088"/>
            <a:ext cx="8229600" cy="1143000"/>
          </a:xfrm>
        </p:spPr>
        <p:txBody>
          <a:bodyPr/>
          <a:lstStyle>
            <a:lvl1pPr algn="l">
              <a:defRPr/>
            </a:lvl1pPr>
          </a:lstStyle>
          <a:p>
            <a:r>
              <a:rPr lang="en-US" dirty="0"/>
              <a:t>Click to edit Master title style</a:t>
            </a:r>
            <a:endParaRPr lang="en-GB" dirty="0"/>
          </a:p>
        </p:txBody>
      </p:sp>
      <p:sp>
        <p:nvSpPr>
          <p:cNvPr id="6" name="Date Placeholder 2"/>
          <p:cNvSpPr>
            <a:spLocks noGrp="1"/>
          </p:cNvSpPr>
          <p:nvPr>
            <p:ph type="dt" sz="half" idx="10"/>
          </p:nvPr>
        </p:nvSpPr>
        <p:spPr/>
        <p:txBody>
          <a:bodyPr/>
          <a:lstStyle>
            <a:lvl1pPr>
              <a:defRPr sz="1000" smtClean="0">
                <a:latin typeface="Arial" panose="020B0604020202020204" pitchFamily="34" charset="0"/>
                <a:cs typeface="Arial" panose="020B0604020202020204" pitchFamily="34" charset="0"/>
              </a:defRPr>
            </a:lvl1pPr>
          </a:lstStyle>
          <a:p>
            <a:pPr>
              <a:defRPr/>
            </a:pPr>
            <a:fld id="{12205D2F-BC5F-41FB-B6F3-EBBEAECFF59D}" type="datetimeFigureOut">
              <a:rPr lang="en-GB"/>
              <a:pPr>
                <a:defRPr/>
              </a:pPr>
              <a:t>08/01/2025</a:t>
            </a:fld>
            <a:endParaRPr lang="en-GB" dirty="0"/>
          </a:p>
        </p:txBody>
      </p:sp>
      <p:sp>
        <p:nvSpPr>
          <p:cNvPr id="7" name="Footer Placeholder 5"/>
          <p:cNvSpPr>
            <a:spLocks noGrp="1"/>
          </p:cNvSpPr>
          <p:nvPr>
            <p:ph type="ftr" sz="quarter" idx="11"/>
          </p:nvPr>
        </p:nvSpPr>
        <p:spPr/>
        <p:txBody>
          <a:bodyPr/>
          <a:lstStyle>
            <a:lvl1pPr>
              <a:defRPr sz="1000" dirty="0">
                <a:latin typeface="Arial" panose="020B0604020202020204" pitchFamily="34" charset="0"/>
                <a:cs typeface="Arial" panose="020B0604020202020204" pitchFamily="34" charset="0"/>
              </a:defRPr>
            </a:lvl1pPr>
          </a:lstStyle>
          <a:p>
            <a:pPr>
              <a:defRPr/>
            </a:pPr>
            <a:endParaRPr lang="en-GB"/>
          </a:p>
        </p:txBody>
      </p:sp>
      <p:pic>
        <p:nvPicPr>
          <p:cNvPr id="2" name="Picture 1" descr="A close-up of a logo&#10;&#10;Description automatically generated">
            <a:extLst>
              <a:ext uri="{FF2B5EF4-FFF2-40B4-BE49-F238E27FC236}">
                <a16:creationId xmlns:a16="http://schemas.microsoft.com/office/drawing/2014/main" id="{9D182EAB-1995-AB7E-3C04-F445D03EAE7C}"/>
              </a:ext>
            </a:extLst>
          </p:cNvPr>
          <p:cNvPicPr>
            <a:picLocks noChangeAspect="1"/>
          </p:cNvPicPr>
          <p:nvPr userDrawn="1"/>
        </p:nvPicPr>
        <p:blipFill>
          <a:blip r:embed="rId2">
            <a:extLst>
              <a:ext uri="{28A0092B-C50C-407E-A947-70E740481C1C}">
                <a14:useLocalDpi xmlns:a14="http://schemas.microsoft.com/office/drawing/2010/main" val="0"/>
              </a:ext>
            </a:extLst>
          </a:blip>
          <a:srcRect t="12829" b="12147"/>
          <a:stretch/>
        </p:blipFill>
        <p:spPr>
          <a:xfrm>
            <a:off x="7111959" y="6295982"/>
            <a:ext cx="1758546" cy="398516"/>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7"/>
          <p:cNvCxnSpPr>
            <a:cxnSpLocks/>
          </p:cNvCxnSpPr>
          <p:nvPr userDrawn="1"/>
        </p:nvCxnSpPr>
        <p:spPr>
          <a:xfrm>
            <a:off x="468313" y="1412875"/>
            <a:ext cx="8072437" cy="4763"/>
          </a:xfrm>
          <a:prstGeom prst="line">
            <a:avLst/>
          </a:prstGeom>
          <a:ln w="19050">
            <a:solidFill>
              <a:srgbClr val="11A7F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lgn="l">
              <a:defRPr/>
            </a:lvl1pPr>
          </a:lstStyle>
          <a:p>
            <a:r>
              <a:rPr lang="en-US" dirty="0"/>
              <a:t>Click to edit Master title style</a:t>
            </a:r>
            <a:endParaRPr lang="en-GB"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atin typeface="Arial" panose="020B0604020202020204" pitchFamily="34" charset="0"/>
              </a:defRPr>
            </a:lvl4pPr>
            <a:lvl5pPr>
              <a:defRPr sz="1800">
                <a:latin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4648200" y="1600200"/>
            <a:ext cx="3892339" cy="4525963"/>
          </a:xfrm>
          <a:ln>
            <a:solidFill>
              <a:srgbClr val="11A7F2"/>
            </a:solidFill>
          </a:ln>
        </p:spPr>
        <p:txBody>
          <a:bodyPr/>
          <a:lstStyle>
            <a:lvl1pPr marL="0" indent="0" algn="ctr">
              <a:buNone/>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en-US" dirty="0"/>
          </a:p>
          <a:p>
            <a:pPr lvl="0"/>
            <a:endParaRPr lang="en-US" dirty="0"/>
          </a:p>
          <a:p>
            <a:pPr lvl="0"/>
            <a:endParaRPr lang="en-US" dirty="0"/>
          </a:p>
          <a:p>
            <a:pPr lvl="0"/>
            <a:r>
              <a:rPr lang="en-US" dirty="0"/>
              <a:t>Image/graph area</a:t>
            </a:r>
            <a:endParaRPr lang="en-GB" dirty="0"/>
          </a:p>
        </p:txBody>
      </p:sp>
      <p:sp>
        <p:nvSpPr>
          <p:cNvPr id="7" name="Date Placeholder 4"/>
          <p:cNvSpPr>
            <a:spLocks noGrp="1"/>
          </p:cNvSpPr>
          <p:nvPr>
            <p:ph type="dt" sz="half" idx="10"/>
          </p:nvPr>
        </p:nvSpPr>
        <p:spPr/>
        <p:txBody>
          <a:bodyPr/>
          <a:lstStyle>
            <a:lvl1pPr>
              <a:defRPr/>
            </a:lvl1pPr>
          </a:lstStyle>
          <a:p>
            <a:pPr>
              <a:defRPr/>
            </a:pPr>
            <a:fld id="{EDBDD113-F13B-426D-B0FB-250FD0B2A1FD}" type="datetimeFigureOut">
              <a:rPr lang="en-GB"/>
              <a:pPr>
                <a:defRPr/>
              </a:pPr>
              <a:t>08/01/2025</a:t>
            </a:fld>
            <a:endParaRPr lang="en-GB"/>
          </a:p>
        </p:txBody>
      </p:sp>
      <p:sp>
        <p:nvSpPr>
          <p:cNvPr id="8" name="Footer Placeholder 5"/>
          <p:cNvSpPr>
            <a:spLocks noGrp="1"/>
          </p:cNvSpPr>
          <p:nvPr>
            <p:ph type="ftr" sz="quarter" idx="11"/>
          </p:nvPr>
        </p:nvSpPr>
        <p:spPr/>
        <p:txBody>
          <a:bodyPr/>
          <a:lstStyle>
            <a:lvl1pPr>
              <a:defRPr/>
            </a:lvl1pPr>
          </a:lstStyle>
          <a:p>
            <a:pPr>
              <a:defRPr/>
            </a:pPr>
            <a:endParaRPr lang="en-GB"/>
          </a:p>
        </p:txBody>
      </p:sp>
      <p:pic>
        <p:nvPicPr>
          <p:cNvPr id="9" name="Picture 8" descr="A close-up of a logo&#10;&#10;Description automatically generated">
            <a:extLst>
              <a:ext uri="{FF2B5EF4-FFF2-40B4-BE49-F238E27FC236}">
                <a16:creationId xmlns:a16="http://schemas.microsoft.com/office/drawing/2014/main" id="{6A2B64AD-BEF7-C608-9629-D2E3CB394776}"/>
              </a:ext>
            </a:extLst>
          </p:cNvPr>
          <p:cNvPicPr>
            <a:picLocks noChangeAspect="1"/>
          </p:cNvPicPr>
          <p:nvPr userDrawn="1"/>
        </p:nvPicPr>
        <p:blipFill>
          <a:blip r:embed="rId2">
            <a:extLst>
              <a:ext uri="{28A0092B-C50C-407E-A947-70E740481C1C}">
                <a14:useLocalDpi xmlns:a14="http://schemas.microsoft.com/office/drawing/2010/main" val="0"/>
              </a:ext>
            </a:extLst>
          </a:blip>
          <a:srcRect t="12829" b="12147"/>
          <a:stretch/>
        </p:blipFill>
        <p:spPr>
          <a:xfrm>
            <a:off x="7105500" y="6356350"/>
            <a:ext cx="1758546" cy="398516"/>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5CFC71E-F9F2-40DC-A849-7E9B3ACB4396}" type="slidenum">
              <a:rPr lang="en-GB" smtClean="0"/>
              <a:t>‹#›</a:t>
            </a:fld>
            <a:endParaRPr lang="en-GB"/>
          </a:p>
        </p:txBody>
      </p:sp>
    </p:spTree>
    <p:extLst>
      <p:ext uri="{BB962C8B-B14F-4D97-AF65-F5344CB8AC3E}">
        <p14:creationId xmlns:p14="http://schemas.microsoft.com/office/powerpoint/2010/main" val="2532752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88312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1027" name="Text Placeholder 2"/>
          <p:cNvSpPr>
            <a:spLocks noGrp="1"/>
          </p:cNvSpPr>
          <p:nvPr>
            <p:ph type="body" idx="1"/>
          </p:nvPr>
        </p:nvSpPr>
        <p:spPr bwMode="auto">
          <a:xfrm>
            <a:off x="755650" y="1600200"/>
            <a:ext cx="793115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431B20C8-3DCE-4536-8E77-5F893F62B638}" type="datetimeFigureOut">
              <a:rPr lang="en-GB"/>
              <a:pPr>
                <a:defRPr/>
              </a:pPr>
              <a:t>08/01/2025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2C5F180C-F999-482F-8053-FAB3CB126AAF}"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Lst>
  <p:txStyles>
    <p:titleStyle>
      <a:lvl1pPr algn="ctr" rtl="0" fontAlgn="base">
        <a:spcBef>
          <a:spcPct val="0"/>
        </a:spcBef>
        <a:spcAft>
          <a:spcPct val="0"/>
        </a:spcAft>
        <a:defRPr sz="4000" b="1" kern="1200">
          <a:solidFill>
            <a:srgbClr val="11A7F2"/>
          </a:solidFill>
          <a:latin typeface="Arial" panose="020B0604020202020204" pitchFamily="34" charset="0"/>
          <a:ea typeface="+mj-ea"/>
          <a:cs typeface="Arial" panose="020B0604020202020204" pitchFamily="34" charset="0"/>
        </a:defRPr>
      </a:lvl1pPr>
      <a:lvl2pPr algn="ctr" rtl="0" fontAlgn="base">
        <a:spcBef>
          <a:spcPct val="0"/>
        </a:spcBef>
        <a:spcAft>
          <a:spcPct val="0"/>
        </a:spcAft>
        <a:defRPr sz="4000" b="1">
          <a:solidFill>
            <a:srgbClr val="11A7F2"/>
          </a:solidFill>
          <a:latin typeface="Arial" charset="0"/>
          <a:cs typeface="Arial" charset="0"/>
        </a:defRPr>
      </a:lvl2pPr>
      <a:lvl3pPr algn="ctr" rtl="0" fontAlgn="base">
        <a:spcBef>
          <a:spcPct val="0"/>
        </a:spcBef>
        <a:spcAft>
          <a:spcPct val="0"/>
        </a:spcAft>
        <a:defRPr sz="4000" b="1">
          <a:solidFill>
            <a:srgbClr val="11A7F2"/>
          </a:solidFill>
          <a:latin typeface="Arial" charset="0"/>
          <a:cs typeface="Arial" charset="0"/>
        </a:defRPr>
      </a:lvl3pPr>
      <a:lvl4pPr algn="ctr" rtl="0" fontAlgn="base">
        <a:spcBef>
          <a:spcPct val="0"/>
        </a:spcBef>
        <a:spcAft>
          <a:spcPct val="0"/>
        </a:spcAft>
        <a:defRPr sz="4000" b="1">
          <a:solidFill>
            <a:srgbClr val="11A7F2"/>
          </a:solidFill>
          <a:latin typeface="Arial" charset="0"/>
          <a:cs typeface="Arial" charset="0"/>
        </a:defRPr>
      </a:lvl4pPr>
      <a:lvl5pPr algn="ctr" rtl="0" fontAlgn="base">
        <a:spcBef>
          <a:spcPct val="0"/>
        </a:spcBef>
        <a:spcAft>
          <a:spcPct val="0"/>
        </a:spcAft>
        <a:defRPr sz="4000" b="1">
          <a:solidFill>
            <a:srgbClr val="11A7F2"/>
          </a:solidFill>
          <a:latin typeface="Arial" charset="0"/>
          <a:cs typeface="Arial" charset="0"/>
        </a:defRPr>
      </a:lvl5pPr>
      <a:lvl6pPr marL="457200" algn="ctr" rtl="0" fontAlgn="base">
        <a:spcBef>
          <a:spcPct val="0"/>
        </a:spcBef>
        <a:spcAft>
          <a:spcPct val="0"/>
        </a:spcAft>
        <a:defRPr sz="4000" b="1">
          <a:solidFill>
            <a:srgbClr val="11A7F2"/>
          </a:solidFill>
          <a:latin typeface="Arial" charset="0"/>
          <a:cs typeface="Arial" charset="0"/>
        </a:defRPr>
      </a:lvl6pPr>
      <a:lvl7pPr marL="914400" algn="ctr" rtl="0" fontAlgn="base">
        <a:spcBef>
          <a:spcPct val="0"/>
        </a:spcBef>
        <a:spcAft>
          <a:spcPct val="0"/>
        </a:spcAft>
        <a:defRPr sz="4000" b="1">
          <a:solidFill>
            <a:srgbClr val="11A7F2"/>
          </a:solidFill>
          <a:latin typeface="Arial" charset="0"/>
          <a:cs typeface="Arial" charset="0"/>
        </a:defRPr>
      </a:lvl7pPr>
      <a:lvl8pPr marL="1371600" algn="ctr" rtl="0" fontAlgn="base">
        <a:spcBef>
          <a:spcPct val="0"/>
        </a:spcBef>
        <a:spcAft>
          <a:spcPct val="0"/>
        </a:spcAft>
        <a:defRPr sz="4000" b="1">
          <a:solidFill>
            <a:srgbClr val="11A7F2"/>
          </a:solidFill>
          <a:latin typeface="Arial" charset="0"/>
          <a:cs typeface="Arial" charset="0"/>
        </a:defRPr>
      </a:lvl8pPr>
      <a:lvl9pPr marL="1828800" algn="ctr" rtl="0" fontAlgn="base">
        <a:spcBef>
          <a:spcPct val="0"/>
        </a:spcBef>
        <a:spcAft>
          <a:spcPct val="0"/>
        </a:spcAft>
        <a:defRPr sz="4000" b="1">
          <a:solidFill>
            <a:srgbClr val="11A7F2"/>
          </a:solidFill>
          <a:latin typeface="Arial" charset="0"/>
          <a:cs typeface="Arial" charset="0"/>
        </a:defRPr>
      </a:lvl9pPr>
    </p:titleStyle>
    <p:bodyStyle>
      <a:lvl1pPr marL="342900" indent="-342900" algn="l" rtl="0" fontAlgn="base">
        <a:spcBef>
          <a:spcPct val="20000"/>
        </a:spcBef>
        <a:spcAft>
          <a:spcPct val="0"/>
        </a:spcAft>
        <a:buFont typeface="Arial" charset="0"/>
        <a:buChar char="•"/>
        <a:defRPr sz="3200" kern="1200">
          <a:solidFill>
            <a:srgbClr val="0D0D58"/>
          </a:solidFill>
          <a:latin typeface="Arial" panose="020B0604020202020204" pitchFamily="34" charset="0"/>
          <a:ea typeface="+mn-ea"/>
          <a:cs typeface="Arial" panose="020B0604020202020204" pitchFamily="34" charset="0"/>
        </a:defRPr>
      </a:lvl1pPr>
      <a:lvl2pPr marL="457200" algn="l" rtl="0" fontAlgn="base">
        <a:spcBef>
          <a:spcPct val="20000"/>
        </a:spcBef>
        <a:spcAft>
          <a:spcPct val="0"/>
        </a:spcAft>
        <a:buFont typeface="Arial" charset="0"/>
        <a:defRPr sz="2400" kern="1200">
          <a:solidFill>
            <a:srgbClr val="4D4D4D"/>
          </a:solidFill>
          <a:latin typeface="Arial" panose="020B0604020202020204" pitchFamily="34" charset="0"/>
          <a:ea typeface="+mn-ea"/>
          <a:cs typeface="Arial" panose="020B0604020202020204" pitchFamily="34" charset="0"/>
        </a:defRPr>
      </a:lvl2pPr>
      <a:lvl3pPr marL="1143000" indent="-228600" algn="l" rtl="0" fontAlgn="base">
        <a:spcBef>
          <a:spcPct val="20000"/>
        </a:spcBef>
        <a:spcAft>
          <a:spcPct val="0"/>
        </a:spcAft>
        <a:buFont typeface="Arial" charset="0"/>
        <a:buChar char="•"/>
        <a:defRPr kern="1200">
          <a:solidFill>
            <a:srgbClr val="4D4D4D"/>
          </a:solidFill>
          <a:latin typeface="Arial" panose="020B0604020202020204" pitchFamily="34" charset="0"/>
          <a:ea typeface="+mn-ea"/>
          <a:cs typeface="Arial" panose="020B0604020202020204" pitchFamily="34" charset="0"/>
        </a:defRPr>
      </a:lvl3pPr>
      <a:lvl4pPr marL="1600200" indent="-228600" algn="l" rtl="0" fontAlgn="base">
        <a:spcBef>
          <a:spcPct val="20000"/>
        </a:spcBef>
        <a:spcAft>
          <a:spcPct val="0"/>
        </a:spcAft>
        <a:buFont typeface="Arial" charset="0"/>
        <a:buChar char="–"/>
        <a:defRPr sz="2000" kern="1200">
          <a:solidFill>
            <a:schemeClr val="tx1"/>
          </a:solidFill>
          <a:latin typeface="Montserrat" panose="02000505000000020004" pitchFamily="2" charset="0"/>
          <a:ea typeface="+mn-ea"/>
          <a:cs typeface="Arial" panose="020B0604020202020204" pitchFamily="34" charset="0"/>
        </a:defRPr>
      </a:lvl4pPr>
      <a:lvl5pPr marL="2057400" indent="-228600" algn="l" rtl="0" fontAlgn="base">
        <a:spcBef>
          <a:spcPct val="20000"/>
        </a:spcBef>
        <a:spcAft>
          <a:spcPct val="0"/>
        </a:spcAft>
        <a:buFont typeface="Arial" charset="0"/>
        <a:buChar char="»"/>
        <a:defRPr sz="1600" kern="1200">
          <a:solidFill>
            <a:schemeClr val="tx1"/>
          </a:solidFill>
          <a:latin typeface="Montserrat" panose="02000505000000020004" pitchFamily="2"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gmc-uk.org/education/standards.asp" TargetMode="Externa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hyperlink" Target="http://www.pedsig.co.uk/" TargetMode="Externa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8" Type="http://schemas.openxmlformats.org/officeDocument/2006/relationships/hyperlink" Target="https://doi.org/10.1136/bmj.h6883" TargetMode="External"/><Relationship Id="rId3" Type="http://schemas.openxmlformats.org/officeDocument/2006/relationships/hyperlink" Target="http://www.rcpch.ac.uk/ees-courses" TargetMode="External"/><Relationship Id="rId7" Type="http://schemas.openxmlformats.org/officeDocument/2006/relationships/hyperlink" Target="http://aspih.org.uk/" TargetMode="External"/><Relationship Id="rId2" Type="http://schemas.openxmlformats.org/officeDocument/2006/relationships/hyperlink" Target="http://www.rcpch.ac.uk/mentoring-courses" TargetMode="External"/><Relationship Id="rId1" Type="http://schemas.openxmlformats.org/officeDocument/2006/relationships/slideLayout" Target="../slideLayouts/slideLayout3.xml"/><Relationship Id="rId6" Type="http://schemas.openxmlformats.org/officeDocument/2006/relationships/hyperlink" Target="http://www.asme.org.uk/" TargetMode="External"/><Relationship Id="rId11" Type="http://schemas.openxmlformats.org/officeDocument/2006/relationships/image" Target="../media/image8.png"/><Relationship Id="rId5" Type="http://schemas.openxmlformats.org/officeDocument/2006/relationships/hyperlink" Target="http://www.amee.org/" TargetMode="External"/><Relationship Id="rId10" Type="http://schemas.openxmlformats.org/officeDocument/2006/relationships/image" Target="../media/image7.png"/><Relationship Id="rId4" Type="http://schemas.openxmlformats.org/officeDocument/2006/relationships/hyperlink" Target="http://www.pedsig.co.uk/" TargetMode="External"/><Relationship Id="rId9" Type="http://schemas.openxmlformats.org/officeDocument/2006/relationships/hyperlink" Target="https://www.youtube.com/watch?v=_brAqG_KWW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itle 1"/>
          <p:cNvSpPr>
            <a:spLocks noGrp="1"/>
          </p:cNvSpPr>
          <p:nvPr>
            <p:ph type="ctrTitle"/>
          </p:nvPr>
        </p:nvSpPr>
        <p:spPr>
          <a:xfrm>
            <a:off x="827584" y="3431907"/>
            <a:ext cx="7772400" cy="2016224"/>
          </a:xfrm>
        </p:spPr>
        <p:txBody>
          <a:bodyPr/>
          <a:lstStyle/>
          <a:p>
            <a:r>
              <a:rPr lang="en-GB" dirty="0">
                <a:solidFill>
                  <a:srgbClr val="00B0F0"/>
                </a:solidFill>
                <a:latin typeface="Montserrat" panose="00000500000000000000" pitchFamily="50" charset="0"/>
                <a:cs typeface="Arial" charset="0"/>
              </a:rPr>
              <a:t>Domain 10:</a:t>
            </a:r>
            <a:br>
              <a:rPr lang="en-GB" dirty="0">
                <a:solidFill>
                  <a:srgbClr val="00B0F0"/>
                </a:solidFill>
                <a:latin typeface="Montserrat" panose="00000500000000000000" pitchFamily="50" charset="0"/>
                <a:cs typeface="Arial" charset="0"/>
              </a:rPr>
            </a:br>
            <a:r>
              <a:rPr lang="en-GB" dirty="0">
                <a:solidFill>
                  <a:srgbClr val="00B0F0"/>
                </a:solidFill>
                <a:latin typeface="Montserrat" panose="00000500000000000000" pitchFamily="50" charset="0"/>
                <a:cs typeface="Arial" charset="0"/>
              </a:rPr>
              <a:t>Education and Training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DD6A8B61-5CDE-01CD-244F-1A396D1D6491}"/>
              </a:ext>
            </a:extLst>
          </p:cNvPr>
          <p:cNvSpPr>
            <a:spLocks noGrp="1"/>
          </p:cNvSpPr>
          <p:nvPr>
            <p:ph type="title"/>
          </p:nvPr>
        </p:nvSpPr>
        <p:spPr>
          <a:xfrm>
            <a:off x="611188" y="276225"/>
            <a:ext cx="8229600" cy="1143000"/>
          </a:xfrm>
        </p:spPr>
        <p:txBody>
          <a:bodyPr>
            <a:normAutofit/>
          </a:bodyPr>
          <a:lstStyle/>
          <a:p>
            <a:r>
              <a:rPr lang="en-GB" sz="3600" dirty="0">
                <a:latin typeface="Montserrat" panose="00000500000000000000" pitchFamily="50" charset="0"/>
              </a:rPr>
              <a:t>Curriculum overview</a:t>
            </a:r>
          </a:p>
        </p:txBody>
      </p:sp>
      <p:sp>
        <p:nvSpPr>
          <p:cNvPr id="5" name="Content Placeholder 6">
            <a:extLst>
              <a:ext uri="{FF2B5EF4-FFF2-40B4-BE49-F238E27FC236}">
                <a16:creationId xmlns:a16="http://schemas.microsoft.com/office/drawing/2014/main" id="{AC17CD44-F136-8640-F788-8CBA7C89EE38}"/>
              </a:ext>
            </a:extLst>
          </p:cNvPr>
          <p:cNvSpPr>
            <a:spLocks noGrp="1"/>
          </p:cNvSpPr>
          <p:nvPr>
            <p:ph idx="1"/>
          </p:nvPr>
        </p:nvSpPr>
        <p:spPr>
          <a:xfrm>
            <a:off x="712788" y="1557338"/>
            <a:ext cx="7797800" cy="4525962"/>
          </a:xfrm>
        </p:spPr>
        <p:txBody>
          <a:bodyPr>
            <a:normAutofit fontScale="92500" lnSpcReduction="10000"/>
          </a:bodyPr>
          <a:lstStyle/>
          <a:p>
            <a:pPr marL="0" indent="0">
              <a:buNone/>
            </a:pPr>
            <a:r>
              <a:rPr lang="en-GB" sz="2000" b="1" dirty="0">
                <a:solidFill>
                  <a:srgbClr val="002060"/>
                </a:solidFill>
                <a:latin typeface="Montserrat" panose="00000500000000000000" pitchFamily="50" charset="0"/>
              </a:rPr>
              <a:t>Structural changes</a:t>
            </a:r>
          </a:p>
          <a:p>
            <a:pPr marL="400050" lvl="1" indent="-285750">
              <a:buFont typeface="Arial" panose="020B0604020202020204" pitchFamily="34" charset="0"/>
              <a:buChar char="•"/>
            </a:pPr>
            <a:r>
              <a:rPr lang="en-GB" sz="1800" dirty="0">
                <a:solidFill>
                  <a:schemeClr val="tx1"/>
                </a:solidFill>
                <a:latin typeface="Montserrat" panose="00000500000000000000" pitchFamily="50" charset="0"/>
              </a:rPr>
              <a:t>Reduction in the overall indicative length of training </a:t>
            </a:r>
            <a:r>
              <a:rPr lang="en-GB" sz="1800" b="1" dirty="0">
                <a:solidFill>
                  <a:schemeClr val="tx1"/>
                </a:solidFill>
                <a:latin typeface="Montserrat" panose="00000500000000000000" pitchFamily="50" charset="0"/>
              </a:rPr>
              <a:t>from eight to seven years.</a:t>
            </a:r>
          </a:p>
          <a:p>
            <a:pPr marL="0" indent="0">
              <a:buNone/>
            </a:pPr>
            <a:endParaRPr lang="en-GB" sz="1800" dirty="0">
              <a:latin typeface="Montserrat" panose="00000500000000000000" pitchFamily="50" charset="0"/>
            </a:endParaRPr>
          </a:p>
          <a:p>
            <a:pPr marL="0" indent="0">
              <a:buNone/>
            </a:pPr>
            <a:r>
              <a:rPr lang="en-GB" sz="2000" b="1" dirty="0">
                <a:latin typeface="Montserrat" panose="00000500000000000000" pitchFamily="50" charset="0"/>
              </a:rPr>
              <a:t>Change to two training levels</a:t>
            </a:r>
          </a:p>
          <a:p>
            <a:pPr marL="800100" lvl="1" indent="-342900">
              <a:buFont typeface="+mj-lt"/>
              <a:buAutoNum type="arabicPeriod"/>
            </a:pPr>
            <a:r>
              <a:rPr lang="en-GB" sz="1800" dirty="0">
                <a:solidFill>
                  <a:schemeClr val="tx1"/>
                </a:solidFill>
                <a:latin typeface="Montserrat" panose="00000500000000000000" pitchFamily="50" charset="0"/>
              </a:rPr>
              <a:t>Core Level Paediatrics (Year 1-4) </a:t>
            </a:r>
          </a:p>
          <a:p>
            <a:pPr marL="800100" lvl="1" indent="-342900">
              <a:buFont typeface="+mj-lt"/>
              <a:buAutoNum type="arabicPeriod"/>
            </a:pPr>
            <a:r>
              <a:rPr lang="en-GB" sz="1800" dirty="0">
                <a:solidFill>
                  <a:schemeClr val="tx1"/>
                </a:solidFill>
                <a:latin typeface="Montserrat" panose="00000500000000000000" pitchFamily="50" charset="0"/>
              </a:rPr>
              <a:t>Specialty Level Paediatrics (year 5-7)</a:t>
            </a:r>
          </a:p>
          <a:p>
            <a:pPr lvl="1"/>
            <a:endParaRPr lang="en-GB" sz="2000" dirty="0">
              <a:solidFill>
                <a:schemeClr val="tx1"/>
              </a:solidFill>
              <a:latin typeface="Montserrat" panose="00000500000000000000" pitchFamily="50" charset="0"/>
            </a:endParaRPr>
          </a:p>
          <a:p>
            <a:pPr marL="0" indent="0">
              <a:buNone/>
            </a:pPr>
            <a:r>
              <a:rPr lang="en-GB" sz="2000" b="1" dirty="0">
                <a:latin typeface="Montserrat" panose="00000500000000000000" pitchFamily="50" charset="0"/>
              </a:rPr>
              <a:t>Changes with a view to improving flexibility:</a:t>
            </a:r>
          </a:p>
          <a:p>
            <a:r>
              <a:rPr lang="en-GB" sz="1900" dirty="0">
                <a:solidFill>
                  <a:schemeClr val="tx1"/>
                </a:solidFill>
                <a:latin typeface="Montserrat" panose="00000500000000000000" pitchFamily="50" charset="0"/>
              </a:rPr>
              <a:t>Embedding capability rather than time-based training </a:t>
            </a:r>
          </a:p>
          <a:p>
            <a:r>
              <a:rPr lang="en-GB" sz="1900" dirty="0">
                <a:solidFill>
                  <a:schemeClr val="tx1"/>
                </a:solidFill>
                <a:latin typeface="Montserrat" panose="00000500000000000000" pitchFamily="50" charset="0"/>
              </a:rPr>
              <a:t>Removal of the requirement to do six-month blocks (e.g., neonates, community child health).</a:t>
            </a:r>
          </a:p>
          <a:p>
            <a:r>
              <a:rPr lang="en-GB" sz="1900" dirty="0">
                <a:solidFill>
                  <a:schemeClr val="tx1"/>
                </a:solidFill>
                <a:latin typeface="Montserrat" panose="00000500000000000000" pitchFamily="50" charset="0"/>
              </a:rPr>
              <a:t>Mapping of similarities between sub-specialties so trainees can change pathway and count capabilities already achieved.</a:t>
            </a:r>
          </a:p>
          <a:p>
            <a:r>
              <a:rPr lang="en-GB" sz="1900" dirty="0">
                <a:solidFill>
                  <a:schemeClr val="tx1"/>
                </a:solidFill>
                <a:latin typeface="Montserrat" panose="00000500000000000000" pitchFamily="50" charset="0"/>
              </a:rPr>
              <a:t>Promotion of OOP (out of programme) opportunities. </a:t>
            </a:r>
          </a:p>
          <a:p>
            <a:pPr marL="0" indent="0">
              <a:buNone/>
            </a:pPr>
            <a:endParaRPr lang="en-GB" dirty="0"/>
          </a:p>
        </p:txBody>
      </p:sp>
    </p:spTree>
    <p:extLst>
      <p:ext uri="{BB962C8B-B14F-4D97-AF65-F5344CB8AC3E}">
        <p14:creationId xmlns:p14="http://schemas.microsoft.com/office/powerpoint/2010/main" val="3001361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5C746-F756-3271-527F-35FB9759A14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50D4ABF-42A1-130B-E758-FDB892ABAEA7}"/>
              </a:ext>
            </a:extLst>
          </p:cNvPr>
          <p:cNvSpPr>
            <a:spLocks noGrp="1"/>
          </p:cNvSpPr>
          <p:nvPr>
            <p:ph type="title"/>
          </p:nvPr>
        </p:nvSpPr>
        <p:spPr>
          <a:xfrm>
            <a:off x="339760" y="557808"/>
            <a:ext cx="8229600" cy="1143000"/>
          </a:xfrm>
        </p:spPr>
        <p:txBody>
          <a:bodyPr anchor="ctr">
            <a:normAutofit fontScale="90000"/>
          </a:bodyPr>
          <a:lstStyle/>
          <a:p>
            <a:pPr>
              <a:lnSpc>
                <a:spcPct val="90000"/>
              </a:lnSpc>
            </a:pPr>
            <a:r>
              <a:rPr lang="en-GB" dirty="0">
                <a:solidFill>
                  <a:srgbClr val="0D0D58"/>
                </a:solidFill>
                <a:latin typeface="Montserrat" panose="00000500000000000000" pitchFamily="50" charset="0"/>
              </a:rPr>
              <a:t>Core Capabilities in </a:t>
            </a:r>
            <a:br>
              <a:rPr lang="en-GB" dirty="0">
                <a:solidFill>
                  <a:srgbClr val="0D0D58"/>
                </a:solidFill>
                <a:latin typeface="Montserrat" panose="00000500000000000000" pitchFamily="50" charset="0"/>
              </a:rPr>
            </a:br>
            <a:r>
              <a:rPr lang="en-GB" dirty="0">
                <a:solidFill>
                  <a:srgbClr val="0D0D58"/>
                </a:solidFill>
                <a:latin typeface="Montserrat" panose="00000500000000000000" pitchFamily="50" charset="0"/>
              </a:rPr>
              <a:t>Education and Training</a:t>
            </a:r>
          </a:p>
        </p:txBody>
      </p:sp>
      <p:graphicFrame>
        <p:nvGraphicFramePr>
          <p:cNvPr id="5" name="Content Placeholder 1">
            <a:extLst>
              <a:ext uri="{FF2B5EF4-FFF2-40B4-BE49-F238E27FC236}">
                <a16:creationId xmlns:a16="http://schemas.microsoft.com/office/drawing/2014/main" id="{CFF7068B-29C5-B9FB-A410-52D1AD101DA8}"/>
              </a:ext>
            </a:extLst>
          </p:cNvPr>
          <p:cNvGraphicFramePr>
            <a:graphicFrameLocks noGrp="1"/>
          </p:cNvGraphicFramePr>
          <p:nvPr>
            <p:ph idx="1"/>
            <p:extLst>
              <p:ext uri="{D42A27DB-BD31-4B8C-83A1-F6EECF244321}">
                <p14:modId xmlns:p14="http://schemas.microsoft.com/office/powerpoint/2010/main" val="2662877366"/>
              </p:ext>
            </p:extLst>
          </p:nvPr>
        </p:nvGraphicFramePr>
        <p:xfrm>
          <a:off x="638136" y="1916832"/>
          <a:ext cx="7931224" cy="41659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16653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7" name="Title 4"/>
          <p:cNvSpPr>
            <a:spLocks noGrp="1"/>
          </p:cNvSpPr>
          <p:nvPr>
            <p:ph type="title"/>
          </p:nvPr>
        </p:nvSpPr>
        <p:spPr>
          <a:xfrm>
            <a:off x="611188" y="276225"/>
            <a:ext cx="8229600" cy="1143000"/>
          </a:xfrm>
        </p:spPr>
        <p:txBody>
          <a:bodyPr/>
          <a:lstStyle/>
          <a:p>
            <a:r>
              <a:rPr lang="en-GB" sz="3200" dirty="0">
                <a:latin typeface="Montserrat" panose="00000500000000000000" pitchFamily="50" charset="0"/>
              </a:rPr>
              <a:t>Core Level – </a:t>
            </a:r>
            <a:br>
              <a:rPr lang="en-GB" sz="3200" dirty="0">
                <a:latin typeface="Montserrat" panose="00000500000000000000" pitchFamily="50" charset="0"/>
              </a:rPr>
            </a:br>
            <a:r>
              <a:rPr lang="en-GB" sz="3200" dirty="0">
                <a:latin typeface="Montserrat" panose="00000500000000000000" pitchFamily="50" charset="0"/>
              </a:rPr>
              <a:t>Curriculum Learning Outcome 10</a:t>
            </a:r>
          </a:p>
        </p:txBody>
      </p:sp>
      <p:graphicFrame>
        <p:nvGraphicFramePr>
          <p:cNvPr id="5" name="Content Placeholder 1">
            <a:extLst>
              <a:ext uri="{FF2B5EF4-FFF2-40B4-BE49-F238E27FC236}">
                <a16:creationId xmlns:a16="http://schemas.microsoft.com/office/drawing/2014/main" id="{A976F2FE-4814-575F-870C-A2E9477A9814}"/>
              </a:ext>
            </a:extLst>
          </p:cNvPr>
          <p:cNvGraphicFramePr>
            <a:graphicFrameLocks noGrp="1"/>
          </p:cNvGraphicFramePr>
          <p:nvPr>
            <p:ph idx="1"/>
            <p:extLst>
              <p:ext uri="{D42A27DB-BD31-4B8C-83A1-F6EECF244321}">
                <p14:modId xmlns:p14="http://schemas.microsoft.com/office/powerpoint/2010/main" val="2764754426"/>
              </p:ext>
            </p:extLst>
          </p:nvPr>
        </p:nvGraphicFramePr>
        <p:xfrm>
          <a:off x="765548" y="1896872"/>
          <a:ext cx="7920880" cy="4129937"/>
        </p:xfrm>
        <a:graphic>
          <a:graphicData uri="http://schemas.openxmlformats.org/drawingml/2006/table">
            <a:tbl>
              <a:tblPr firstRow="1" firstCol="1" bandRow="1">
                <a:tableStyleId>{5C22544A-7EE6-4342-B048-85BDC9FD1C3A}</a:tableStyleId>
              </a:tblPr>
              <a:tblGrid>
                <a:gridCol w="2438300">
                  <a:extLst>
                    <a:ext uri="{9D8B030D-6E8A-4147-A177-3AD203B41FA5}">
                      <a16:colId xmlns:a16="http://schemas.microsoft.com/office/drawing/2014/main" val="20001"/>
                    </a:ext>
                  </a:extLst>
                </a:gridCol>
                <a:gridCol w="5482580">
                  <a:extLst>
                    <a:ext uri="{9D8B030D-6E8A-4147-A177-3AD203B41FA5}">
                      <a16:colId xmlns:a16="http://schemas.microsoft.com/office/drawing/2014/main" val="20002"/>
                    </a:ext>
                  </a:extLst>
                </a:gridCol>
              </a:tblGrid>
              <a:tr h="380000">
                <a:tc>
                  <a:txBody>
                    <a:bodyPr/>
                    <a:lstStyle/>
                    <a:p>
                      <a:pPr>
                        <a:lnSpc>
                          <a:spcPct val="115000"/>
                        </a:lnSpc>
                        <a:spcAft>
                          <a:spcPts val="0"/>
                        </a:spcAft>
                      </a:pPr>
                      <a:r>
                        <a:rPr lang="en-GB" sz="1400" dirty="0">
                          <a:effectLst/>
                          <a:latin typeface="Montserrat" panose="00000500000000000000" pitchFamily="50" charset="0"/>
                        </a:rPr>
                        <a:t>Core Learning outcome </a:t>
                      </a:r>
                      <a:endParaRPr lang="en-GB" sz="1400" dirty="0">
                        <a:effectLst/>
                        <a:latin typeface="Montserrat" panose="00000500000000000000" pitchFamily="50" charset="0"/>
                        <a:ea typeface="Calibri"/>
                        <a:cs typeface="Arial" panose="020B0604020202020204" pitchFamily="34" charset="0"/>
                      </a:endParaRPr>
                    </a:p>
                  </a:txBody>
                  <a:tcPr marL="55007" marR="55007" marT="0" marB="0" anchor="ctr">
                    <a:solidFill>
                      <a:srgbClr val="002060"/>
                    </a:solidFill>
                  </a:tcPr>
                </a:tc>
                <a:tc>
                  <a:txBody>
                    <a:bodyPr/>
                    <a:lstStyle/>
                    <a:p>
                      <a:pPr>
                        <a:lnSpc>
                          <a:spcPct val="115000"/>
                        </a:lnSpc>
                        <a:spcAft>
                          <a:spcPts val="0"/>
                        </a:spcAft>
                      </a:pPr>
                      <a:r>
                        <a:rPr lang="en-GB" sz="1400" dirty="0">
                          <a:effectLst/>
                          <a:latin typeface="Montserrat" panose="00000500000000000000" pitchFamily="50" charset="0"/>
                        </a:rPr>
                        <a:t>Key capabilities</a:t>
                      </a:r>
                      <a:endParaRPr lang="en-GB" sz="1400" dirty="0">
                        <a:effectLst/>
                        <a:latin typeface="Montserrat" panose="00000500000000000000" pitchFamily="50" charset="0"/>
                        <a:ea typeface="Calibri"/>
                        <a:cs typeface="Arial" panose="020B0604020202020204" pitchFamily="34" charset="0"/>
                      </a:endParaRPr>
                    </a:p>
                  </a:txBody>
                  <a:tcPr marL="55007" marR="55007" marT="0" marB="0" anchor="ctr">
                    <a:solidFill>
                      <a:srgbClr val="002060"/>
                    </a:solidFill>
                  </a:tcPr>
                </a:tc>
                <a:extLst>
                  <a:ext uri="{0D108BD9-81ED-4DB2-BD59-A6C34878D82A}">
                    <a16:rowId xmlns:a16="http://schemas.microsoft.com/office/drawing/2014/main" val="10000"/>
                  </a:ext>
                </a:extLst>
              </a:tr>
              <a:tr h="3749937">
                <a:tc>
                  <a:txBody>
                    <a:bodyPr/>
                    <a:lstStyle/>
                    <a:p>
                      <a:pPr>
                        <a:lnSpc>
                          <a:spcPct val="115000"/>
                        </a:lnSpc>
                        <a:spcAft>
                          <a:spcPts val="400"/>
                        </a:spcAft>
                      </a:pPr>
                      <a:endParaRPr lang="en-GB" sz="1100" dirty="0">
                        <a:effectLst/>
                        <a:latin typeface="Montserrat" panose="00000500000000000000" pitchFamily="50" charset="0"/>
                      </a:endParaRPr>
                    </a:p>
                    <a:p>
                      <a:pPr>
                        <a:lnSpc>
                          <a:spcPct val="115000"/>
                        </a:lnSpc>
                        <a:spcAft>
                          <a:spcPts val="400"/>
                        </a:spcAft>
                      </a:pPr>
                      <a:endParaRPr lang="en-GB" sz="1400" dirty="0">
                        <a:latin typeface="Montserrat" panose="00000500000000000000" pitchFamily="50" charset="0"/>
                      </a:endParaRPr>
                    </a:p>
                    <a:p>
                      <a:pPr>
                        <a:lnSpc>
                          <a:spcPct val="115000"/>
                        </a:lnSpc>
                        <a:spcAft>
                          <a:spcPts val="400"/>
                        </a:spcAft>
                      </a:pPr>
                      <a:endParaRPr lang="en-GB" sz="1400" dirty="0">
                        <a:latin typeface="Montserrat" panose="00000500000000000000" pitchFamily="50" charset="0"/>
                      </a:endParaRPr>
                    </a:p>
                    <a:p>
                      <a:pPr>
                        <a:lnSpc>
                          <a:spcPct val="115000"/>
                        </a:lnSpc>
                        <a:spcAft>
                          <a:spcPts val="400"/>
                        </a:spcAft>
                      </a:pPr>
                      <a:r>
                        <a:rPr lang="en-GB" sz="1400" dirty="0">
                          <a:latin typeface="Montserrat" panose="00000500000000000000" pitchFamily="50" charset="0"/>
                        </a:rPr>
                        <a:t>Plans and delivers teaching and learning activities to a wide range of audiences and provides appropriate feedback to others.</a:t>
                      </a:r>
                      <a:endParaRPr lang="en-GB" sz="1400" dirty="0">
                        <a:effectLst/>
                        <a:latin typeface="Montserrat" panose="00000500000000000000" pitchFamily="50" charset="0"/>
                        <a:ea typeface="Calibri"/>
                        <a:cs typeface="Arial" panose="020B0604020202020204" pitchFamily="34" charset="0"/>
                      </a:endParaRPr>
                    </a:p>
                  </a:txBody>
                  <a:tcPr marL="68580" marR="68580" marT="0" marB="0">
                    <a:solidFill>
                      <a:srgbClr val="002060"/>
                    </a:solidFill>
                  </a:tcPr>
                </a:tc>
                <a:tc>
                  <a:txBody>
                    <a:bodyPr/>
                    <a:lstStyle/>
                    <a:p>
                      <a:pPr marL="342900" lvl="0" indent="-342900">
                        <a:lnSpc>
                          <a:spcPct val="115000"/>
                        </a:lnSpc>
                        <a:spcAft>
                          <a:spcPts val="400"/>
                        </a:spcAft>
                        <a:buFont typeface="Symbol"/>
                        <a:buChar char=""/>
                      </a:pPr>
                      <a:endParaRPr lang="en-GB" sz="1100" dirty="0">
                        <a:effectLst/>
                        <a:latin typeface="Montserrat" panose="00000500000000000000" pitchFamily="50" charset="0"/>
                        <a:ea typeface="Calibri"/>
                        <a:cs typeface="Arial" panose="020B0604020202020204" pitchFamily="34" charset="0"/>
                      </a:endParaRPr>
                    </a:p>
                    <a:p>
                      <a:pPr marL="342900" lvl="0" indent="-342900">
                        <a:lnSpc>
                          <a:spcPct val="115000"/>
                        </a:lnSpc>
                        <a:spcAft>
                          <a:spcPts val="400"/>
                        </a:spcAft>
                        <a:buFont typeface="Symbol"/>
                        <a:buChar char=""/>
                      </a:pPr>
                      <a:r>
                        <a:rPr lang="en-GB" sz="1500" dirty="0">
                          <a:latin typeface="Montserrat" panose="00000500000000000000" pitchFamily="50" charset="0"/>
                        </a:rPr>
                        <a:t>Demonstrates the ability to plan and deliver teaching in a range of clinical and non-clinical contexts. </a:t>
                      </a:r>
                    </a:p>
                    <a:p>
                      <a:pPr marL="342900" lvl="0" indent="-342900">
                        <a:lnSpc>
                          <a:spcPct val="115000"/>
                        </a:lnSpc>
                        <a:spcAft>
                          <a:spcPts val="400"/>
                        </a:spcAft>
                        <a:buFont typeface="Symbol"/>
                        <a:buChar char=""/>
                      </a:pPr>
                      <a:r>
                        <a:rPr lang="en-GB" sz="1500" dirty="0">
                          <a:latin typeface="Montserrat" panose="00000500000000000000" pitchFamily="50" charset="0"/>
                        </a:rPr>
                        <a:t>Shows the ability to adapt their teaching methods to the different learning needs of individual team members. </a:t>
                      </a:r>
                    </a:p>
                    <a:p>
                      <a:pPr marL="342900" lvl="0" indent="-342900">
                        <a:lnSpc>
                          <a:spcPct val="115000"/>
                        </a:lnSpc>
                        <a:spcAft>
                          <a:spcPts val="400"/>
                        </a:spcAft>
                        <a:buFont typeface="Symbol"/>
                        <a:buChar char=""/>
                      </a:pPr>
                      <a:r>
                        <a:rPr lang="en-GB" sz="1500" dirty="0">
                          <a:latin typeface="Montserrat" panose="00000500000000000000" pitchFamily="50" charset="0"/>
                        </a:rPr>
                        <a:t>Provides evidence of obtaining feedback on teaching delivered by them; reflects on and learns from this feedback. </a:t>
                      </a:r>
                    </a:p>
                    <a:p>
                      <a:pPr marL="342900" lvl="0" indent="-342900">
                        <a:lnSpc>
                          <a:spcPct val="115000"/>
                        </a:lnSpc>
                        <a:spcAft>
                          <a:spcPts val="400"/>
                        </a:spcAft>
                        <a:buFont typeface="Symbol"/>
                        <a:buChar char=""/>
                      </a:pPr>
                      <a:r>
                        <a:rPr lang="en-GB" sz="1500" dirty="0">
                          <a:latin typeface="Montserrat" panose="00000500000000000000" pitchFamily="50" charset="0"/>
                        </a:rPr>
                        <a:t>Provides appropriate feedback to others.</a:t>
                      </a:r>
                      <a:endParaRPr lang="en-GB" sz="1500" dirty="0">
                        <a:effectLst/>
                        <a:latin typeface="Montserrat" panose="00000500000000000000" pitchFamily="50" charset="0"/>
                        <a:ea typeface="Calibri"/>
                        <a:cs typeface="Arial" panose="020B0604020202020204" pitchFamily="34" charset="0"/>
                      </a:endParaRPr>
                    </a:p>
                  </a:txBody>
                  <a:tcPr marL="68580" marR="68580"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F8121F-BDE4-DF43-F5DA-257B95F6887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0D3B5D2-E1C5-C24C-68A1-B2791951ADC0}"/>
              </a:ext>
            </a:extLst>
          </p:cNvPr>
          <p:cNvSpPr>
            <a:spLocks noGrp="1"/>
          </p:cNvSpPr>
          <p:nvPr>
            <p:ph type="title"/>
          </p:nvPr>
        </p:nvSpPr>
        <p:spPr>
          <a:xfrm>
            <a:off x="251520" y="476672"/>
            <a:ext cx="8640960" cy="1143000"/>
          </a:xfrm>
        </p:spPr>
        <p:txBody>
          <a:bodyPr anchor="ctr">
            <a:normAutofit/>
          </a:bodyPr>
          <a:lstStyle/>
          <a:p>
            <a:pPr>
              <a:lnSpc>
                <a:spcPct val="90000"/>
              </a:lnSpc>
            </a:pPr>
            <a:r>
              <a:rPr lang="en-GB" sz="2600" dirty="0">
                <a:solidFill>
                  <a:srgbClr val="0D0D58"/>
                </a:solidFill>
                <a:latin typeface="Montserrat" panose="00000500000000000000" pitchFamily="50" charset="0"/>
              </a:rPr>
              <a:t>Specialty Capabilities in Education and Training</a:t>
            </a:r>
          </a:p>
        </p:txBody>
      </p:sp>
      <p:graphicFrame>
        <p:nvGraphicFramePr>
          <p:cNvPr id="5" name="Content Placeholder 1">
            <a:extLst>
              <a:ext uri="{FF2B5EF4-FFF2-40B4-BE49-F238E27FC236}">
                <a16:creationId xmlns:a16="http://schemas.microsoft.com/office/drawing/2014/main" id="{D4BA85BE-5BDF-A8EC-6720-F444E0103FAC}"/>
              </a:ext>
            </a:extLst>
          </p:cNvPr>
          <p:cNvGraphicFramePr>
            <a:graphicFrameLocks noGrp="1"/>
          </p:cNvGraphicFramePr>
          <p:nvPr>
            <p:ph idx="1"/>
            <p:extLst>
              <p:ext uri="{D42A27DB-BD31-4B8C-83A1-F6EECF244321}">
                <p14:modId xmlns:p14="http://schemas.microsoft.com/office/powerpoint/2010/main" val="395858440"/>
              </p:ext>
            </p:extLst>
          </p:nvPr>
        </p:nvGraphicFramePr>
        <p:xfrm>
          <a:off x="638136" y="1916832"/>
          <a:ext cx="7931224" cy="41659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721928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val="3807306533"/>
              </p:ext>
            </p:extLst>
          </p:nvPr>
        </p:nvGraphicFramePr>
        <p:xfrm>
          <a:off x="606962" y="2060848"/>
          <a:ext cx="7797798" cy="3456384"/>
        </p:xfrm>
        <a:graphic>
          <a:graphicData uri="http://schemas.openxmlformats.org/drawingml/2006/table">
            <a:tbl>
              <a:tblPr firstRow="1" firstCol="1" bandRow="1">
                <a:tableStyleId>{5C22544A-7EE6-4342-B048-85BDC9FD1C3A}</a:tableStyleId>
              </a:tblPr>
              <a:tblGrid>
                <a:gridCol w="2938623">
                  <a:extLst>
                    <a:ext uri="{9D8B030D-6E8A-4147-A177-3AD203B41FA5}">
                      <a16:colId xmlns:a16="http://schemas.microsoft.com/office/drawing/2014/main" val="20001"/>
                    </a:ext>
                  </a:extLst>
                </a:gridCol>
                <a:gridCol w="4859175">
                  <a:extLst>
                    <a:ext uri="{9D8B030D-6E8A-4147-A177-3AD203B41FA5}">
                      <a16:colId xmlns:a16="http://schemas.microsoft.com/office/drawing/2014/main" val="20002"/>
                    </a:ext>
                  </a:extLst>
                </a:gridCol>
              </a:tblGrid>
              <a:tr h="415062">
                <a:tc>
                  <a:txBody>
                    <a:bodyPr/>
                    <a:lstStyle/>
                    <a:p>
                      <a:pPr>
                        <a:lnSpc>
                          <a:spcPct val="115000"/>
                        </a:lnSpc>
                        <a:spcAft>
                          <a:spcPts val="0"/>
                        </a:spcAft>
                      </a:pPr>
                      <a:r>
                        <a:rPr lang="en-GB" sz="1400" dirty="0">
                          <a:effectLst/>
                          <a:latin typeface="Montserrat" panose="00000500000000000000" pitchFamily="50" charset="0"/>
                          <a:cs typeface="Arial" panose="020B0604020202020204" pitchFamily="34" charset="0"/>
                        </a:rPr>
                        <a:t>Specialty learning outcome</a:t>
                      </a:r>
                      <a:endParaRPr lang="en-GB" sz="1400" dirty="0">
                        <a:effectLst/>
                        <a:latin typeface="Montserrat" panose="00000500000000000000" pitchFamily="50" charset="0"/>
                        <a:ea typeface="Calibri"/>
                        <a:cs typeface="Arial" panose="020B0604020202020204" pitchFamily="34" charset="0"/>
                      </a:endParaRPr>
                    </a:p>
                  </a:txBody>
                  <a:tcPr marL="55007" marR="55007" marT="0" marB="0" anchor="ctr">
                    <a:solidFill>
                      <a:srgbClr val="0D0D58"/>
                    </a:solidFill>
                  </a:tcPr>
                </a:tc>
                <a:tc>
                  <a:txBody>
                    <a:bodyPr/>
                    <a:lstStyle/>
                    <a:p>
                      <a:pPr>
                        <a:lnSpc>
                          <a:spcPct val="115000"/>
                        </a:lnSpc>
                        <a:spcAft>
                          <a:spcPts val="0"/>
                        </a:spcAft>
                      </a:pPr>
                      <a:r>
                        <a:rPr lang="en-GB" sz="1400" dirty="0">
                          <a:effectLst/>
                          <a:latin typeface="Montserrat" panose="00000500000000000000" pitchFamily="50" charset="0"/>
                          <a:cs typeface="Arial" panose="020B0604020202020204" pitchFamily="34" charset="0"/>
                        </a:rPr>
                        <a:t>Key capabilities</a:t>
                      </a:r>
                      <a:endParaRPr lang="en-GB" sz="1400" dirty="0">
                        <a:effectLst/>
                        <a:latin typeface="Montserrat" panose="00000500000000000000" pitchFamily="50" charset="0"/>
                        <a:ea typeface="Calibri"/>
                        <a:cs typeface="Arial" panose="020B0604020202020204" pitchFamily="34" charset="0"/>
                      </a:endParaRPr>
                    </a:p>
                  </a:txBody>
                  <a:tcPr marL="55007" marR="55007" marT="0" marB="0" anchor="ctr">
                    <a:solidFill>
                      <a:srgbClr val="0D0D58"/>
                    </a:solidFill>
                  </a:tcPr>
                </a:tc>
                <a:extLst>
                  <a:ext uri="{0D108BD9-81ED-4DB2-BD59-A6C34878D82A}">
                    <a16:rowId xmlns:a16="http://schemas.microsoft.com/office/drawing/2014/main" val="10000"/>
                  </a:ext>
                </a:extLst>
              </a:tr>
              <a:tr h="3041322">
                <a:tc>
                  <a:txBody>
                    <a:bodyPr/>
                    <a:lstStyle/>
                    <a:p>
                      <a:pPr>
                        <a:lnSpc>
                          <a:spcPct val="115000"/>
                        </a:lnSpc>
                        <a:spcAft>
                          <a:spcPts val="400"/>
                        </a:spcAft>
                      </a:pPr>
                      <a:endParaRPr lang="en-GB" sz="1400" dirty="0">
                        <a:effectLst/>
                        <a:latin typeface="Montserrat" panose="00000500000000000000" pitchFamily="50" charset="0"/>
                        <a:ea typeface="Calibri"/>
                        <a:cs typeface="Arial" panose="020B0604020202020204" pitchFamily="34" charset="0"/>
                      </a:endParaRPr>
                    </a:p>
                    <a:p>
                      <a:pPr>
                        <a:lnSpc>
                          <a:spcPct val="115000"/>
                        </a:lnSpc>
                        <a:spcAft>
                          <a:spcPts val="400"/>
                        </a:spcAft>
                      </a:pPr>
                      <a:r>
                        <a:rPr lang="en-GB" sz="1400" dirty="0">
                          <a:latin typeface="Montserrat" panose="00000500000000000000" pitchFamily="50" charset="0"/>
                        </a:rPr>
                        <a:t>Demonstrates the required knowledge, skills and attitudes to provide appropriate teaching, learning opportunities, supervision, assessment and mentorship in the paediatric healthcare setting. </a:t>
                      </a:r>
                      <a:endParaRPr lang="en-GB" sz="1400" dirty="0">
                        <a:effectLst/>
                        <a:latin typeface="Montserrat" panose="00000500000000000000" pitchFamily="50" charset="0"/>
                        <a:ea typeface="Calibri"/>
                        <a:cs typeface="Arial" panose="020B0604020202020204" pitchFamily="34" charset="0"/>
                      </a:endParaRPr>
                    </a:p>
                  </a:txBody>
                  <a:tcPr marL="68580" marR="68580" marT="0" marB="0">
                    <a:solidFill>
                      <a:srgbClr val="002060"/>
                    </a:solidFill>
                  </a:tcPr>
                </a:tc>
                <a:tc>
                  <a:txBody>
                    <a:bodyPr/>
                    <a:lstStyle/>
                    <a:p>
                      <a:pPr marL="342900" lvl="0" indent="-342900">
                        <a:lnSpc>
                          <a:spcPct val="115000"/>
                        </a:lnSpc>
                        <a:spcAft>
                          <a:spcPts val="400"/>
                        </a:spcAft>
                        <a:buFont typeface="Symbol"/>
                        <a:buChar char=""/>
                      </a:pPr>
                      <a:endParaRPr lang="en-GB" sz="1400" dirty="0">
                        <a:effectLst/>
                        <a:latin typeface="Montserrat" panose="00000500000000000000" pitchFamily="50" charset="0"/>
                        <a:ea typeface="Calibri"/>
                        <a:cs typeface="Arial" panose="020B0604020202020204" pitchFamily="34" charset="0"/>
                      </a:endParaRPr>
                    </a:p>
                    <a:p>
                      <a:pPr marL="342900" lvl="0" indent="-342900">
                        <a:lnSpc>
                          <a:spcPct val="115000"/>
                        </a:lnSpc>
                        <a:spcAft>
                          <a:spcPts val="400"/>
                        </a:spcAft>
                        <a:buFont typeface="Symbol"/>
                        <a:buChar char=""/>
                      </a:pPr>
                      <a:r>
                        <a:rPr lang="en-GB" sz="1600" dirty="0">
                          <a:latin typeface="Montserrat" panose="00000500000000000000" pitchFamily="50" charset="0"/>
                        </a:rPr>
                        <a:t>Evaluates teaching practice in a range of contexts using a variety of methods. </a:t>
                      </a:r>
                    </a:p>
                    <a:p>
                      <a:pPr marL="342900" lvl="0" indent="-342900">
                        <a:lnSpc>
                          <a:spcPct val="115000"/>
                        </a:lnSpc>
                        <a:spcAft>
                          <a:spcPts val="400"/>
                        </a:spcAft>
                        <a:buFont typeface="Symbol"/>
                        <a:buChar char=""/>
                      </a:pPr>
                      <a:r>
                        <a:rPr lang="en-GB" sz="1600" dirty="0">
                          <a:latin typeface="Montserrat" panose="00000500000000000000" pitchFamily="50" charset="0"/>
                        </a:rPr>
                        <a:t>Effectively uses supervised learning events (SLEs) on colleagues to develop and facilitate their learning. </a:t>
                      </a:r>
                    </a:p>
                    <a:p>
                      <a:pPr marL="342900" lvl="0" indent="-342900">
                        <a:lnSpc>
                          <a:spcPct val="115000"/>
                        </a:lnSpc>
                        <a:spcAft>
                          <a:spcPts val="400"/>
                        </a:spcAft>
                        <a:buFont typeface="Symbol"/>
                        <a:buChar char=""/>
                      </a:pPr>
                      <a:r>
                        <a:rPr lang="en-GB" sz="1600" dirty="0">
                          <a:latin typeface="Montserrat" panose="00000500000000000000" pitchFamily="50" charset="0"/>
                        </a:rPr>
                        <a:t>Facilitates children, young people and their families’ understanding of their condition(s).</a:t>
                      </a:r>
                      <a:endParaRPr lang="en-GB" sz="1600" dirty="0">
                        <a:effectLst/>
                        <a:latin typeface="Montserrat" panose="00000500000000000000" pitchFamily="50" charset="0"/>
                        <a:ea typeface="Calibri"/>
                        <a:cs typeface="Arial" panose="020B0604020202020204" pitchFamily="34" charset="0"/>
                      </a:endParaRPr>
                    </a:p>
                  </a:txBody>
                  <a:tcPr marL="68580" marR="68580" marT="0" marB="0"/>
                </a:tc>
                <a:extLst>
                  <a:ext uri="{0D108BD9-81ED-4DB2-BD59-A6C34878D82A}">
                    <a16:rowId xmlns:a16="http://schemas.microsoft.com/office/drawing/2014/main" val="10002"/>
                  </a:ext>
                </a:extLst>
              </a:tr>
            </a:tbl>
          </a:graphicData>
        </a:graphic>
      </p:graphicFrame>
      <p:sp>
        <p:nvSpPr>
          <p:cNvPr id="5" name="Title 4">
            <a:extLst>
              <a:ext uri="{FF2B5EF4-FFF2-40B4-BE49-F238E27FC236}">
                <a16:creationId xmlns:a16="http://schemas.microsoft.com/office/drawing/2014/main" id="{480DB995-E90F-4F26-A771-8AF0E55DF500}"/>
              </a:ext>
            </a:extLst>
          </p:cNvPr>
          <p:cNvSpPr>
            <a:spLocks noGrp="1"/>
          </p:cNvSpPr>
          <p:nvPr>
            <p:ph type="title"/>
          </p:nvPr>
        </p:nvSpPr>
        <p:spPr>
          <a:xfrm>
            <a:off x="611560" y="276088"/>
            <a:ext cx="7797799" cy="1143000"/>
          </a:xfrm>
        </p:spPr>
        <p:txBody>
          <a:bodyPr>
            <a:noAutofit/>
          </a:bodyPr>
          <a:lstStyle/>
          <a:p>
            <a:r>
              <a:rPr lang="en-GB" sz="3000" dirty="0">
                <a:latin typeface="Montserrat" panose="00000500000000000000" pitchFamily="50" charset="0"/>
              </a:rPr>
              <a:t>Specialty Level – </a:t>
            </a:r>
            <a:br>
              <a:rPr lang="en-GB" sz="3000" dirty="0">
                <a:latin typeface="Montserrat" panose="00000500000000000000" pitchFamily="50" charset="0"/>
              </a:rPr>
            </a:br>
            <a:r>
              <a:rPr lang="en-GB" sz="3000" dirty="0">
                <a:latin typeface="Montserrat" panose="00000500000000000000" pitchFamily="50" charset="0"/>
              </a:rPr>
              <a:t>Curriculum Learning Outcome 1</a:t>
            </a:r>
          </a:p>
        </p:txBody>
      </p:sp>
    </p:spTree>
    <p:extLst>
      <p:ext uri="{BB962C8B-B14F-4D97-AF65-F5344CB8AC3E}">
        <p14:creationId xmlns:p14="http://schemas.microsoft.com/office/powerpoint/2010/main" val="1804615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val="2290653806"/>
              </p:ext>
            </p:extLst>
          </p:nvPr>
        </p:nvGraphicFramePr>
        <p:xfrm>
          <a:off x="712788" y="1419088"/>
          <a:ext cx="7963668" cy="50342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170" name="Title 4"/>
          <p:cNvSpPr>
            <a:spLocks noGrp="1"/>
          </p:cNvSpPr>
          <p:nvPr>
            <p:ph type="title"/>
          </p:nvPr>
        </p:nvSpPr>
        <p:spPr>
          <a:xfrm>
            <a:off x="611560" y="276088"/>
            <a:ext cx="8229600" cy="1143000"/>
          </a:xfrm>
        </p:spPr>
        <p:txBody>
          <a:bodyPr/>
          <a:lstStyle/>
          <a:p>
            <a:r>
              <a:rPr lang="en-GB" dirty="0">
                <a:latin typeface="Montserrat" panose="00000500000000000000" pitchFamily="50" charset="0"/>
                <a:cs typeface="Arial" charset="0"/>
              </a:rPr>
              <a:t>Underpinning knowledge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alpha val="0"/>
                <a:lumMod val="0"/>
                <a:lumOff val="10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9204E60-9F91-46B1-B3FB-AF955BE2E541}"/>
              </a:ext>
            </a:extLst>
          </p:cNvPr>
          <p:cNvSpPr>
            <a:spLocks noGrp="1"/>
          </p:cNvSpPr>
          <p:nvPr>
            <p:ph idx="1"/>
          </p:nvPr>
        </p:nvSpPr>
        <p:spPr>
          <a:xfrm>
            <a:off x="550046" y="1569615"/>
            <a:ext cx="7920880" cy="4585735"/>
          </a:xfrm>
          <a:gradFill>
            <a:gsLst>
              <a:gs pos="0">
                <a:schemeClr val="accent1">
                  <a:alpha val="0"/>
                  <a:lumMod val="0"/>
                  <a:lumOff val="10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lstStyle/>
          <a:p>
            <a:pPr marL="0" indent="0" algn="ctr">
              <a:buNone/>
            </a:pPr>
            <a:r>
              <a:rPr lang="en-GB" sz="1300" b="1" dirty="0"/>
              <a:t>Creating</a:t>
            </a:r>
          </a:p>
          <a:p>
            <a:pPr marL="0" indent="0" algn="ctr">
              <a:buNone/>
            </a:pPr>
            <a:r>
              <a:rPr lang="en-GB" sz="1300" dirty="0"/>
              <a:t>Generating new ideas, products, or ways of viewing things</a:t>
            </a:r>
          </a:p>
          <a:p>
            <a:pPr marL="0" indent="0" algn="ctr">
              <a:buNone/>
            </a:pPr>
            <a:r>
              <a:rPr lang="en-GB" sz="1300" i="1" dirty="0"/>
              <a:t>Designing, constructing, planning, producing, inventing</a:t>
            </a:r>
          </a:p>
          <a:p>
            <a:pPr marL="0" indent="0" algn="ctr">
              <a:buNone/>
            </a:pPr>
            <a:r>
              <a:rPr lang="en-GB" sz="1300" b="1" dirty="0"/>
              <a:t>Evaluating</a:t>
            </a:r>
          </a:p>
          <a:p>
            <a:pPr marL="0" indent="0" algn="ctr">
              <a:buNone/>
            </a:pPr>
            <a:r>
              <a:rPr lang="en-GB" sz="1300" dirty="0"/>
              <a:t>Justifying a decision or course of action</a:t>
            </a:r>
          </a:p>
          <a:p>
            <a:pPr marL="0" indent="0" algn="ctr">
              <a:buNone/>
            </a:pPr>
            <a:r>
              <a:rPr lang="en-GB" sz="1300" i="1" dirty="0"/>
              <a:t>Checking, hypothesising, critiquing, experimenting, judging</a:t>
            </a:r>
          </a:p>
          <a:p>
            <a:pPr marL="0" indent="0" algn="ctr">
              <a:buNone/>
            </a:pPr>
            <a:r>
              <a:rPr lang="en-GB" sz="1300" b="1" dirty="0"/>
              <a:t>Analysing</a:t>
            </a:r>
          </a:p>
          <a:p>
            <a:pPr marL="0" indent="0" algn="ctr">
              <a:buNone/>
            </a:pPr>
            <a:r>
              <a:rPr lang="en-GB" sz="1300" dirty="0"/>
              <a:t>Breaking information into parts to explore understandings and relationships</a:t>
            </a:r>
          </a:p>
          <a:p>
            <a:pPr marL="0" indent="0" algn="ctr">
              <a:buNone/>
            </a:pPr>
            <a:r>
              <a:rPr lang="en-GB" sz="1300" i="1" dirty="0"/>
              <a:t>Comparing, organising, deconstructing, interrogating, finding</a:t>
            </a:r>
          </a:p>
          <a:p>
            <a:pPr marL="0" indent="0" algn="ctr">
              <a:buNone/>
            </a:pPr>
            <a:r>
              <a:rPr lang="en-GB" sz="1300" b="1" dirty="0"/>
              <a:t>Applying</a:t>
            </a:r>
          </a:p>
          <a:p>
            <a:pPr marL="0" indent="0" algn="ctr">
              <a:buNone/>
            </a:pPr>
            <a:r>
              <a:rPr lang="en-GB" sz="1300" dirty="0"/>
              <a:t>Using information in another familiar situation</a:t>
            </a:r>
          </a:p>
          <a:p>
            <a:pPr marL="0" indent="0" algn="ctr">
              <a:buNone/>
            </a:pPr>
            <a:r>
              <a:rPr lang="en-GB" sz="1300" i="1" dirty="0"/>
              <a:t>Implementing, carrying out, using, executing</a:t>
            </a:r>
          </a:p>
          <a:p>
            <a:pPr marL="0" indent="0" algn="ctr">
              <a:buNone/>
            </a:pPr>
            <a:r>
              <a:rPr lang="en-GB" sz="1300" b="1" dirty="0"/>
              <a:t>Understanding </a:t>
            </a:r>
          </a:p>
          <a:p>
            <a:pPr marL="0" indent="0" algn="ctr">
              <a:buNone/>
            </a:pPr>
            <a:r>
              <a:rPr lang="en-GB" sz="1300" dirty="0"/>
              <a:t>Explaining ideas or concepts</a:t>
            </a:r>
          </a:p>
          <a:p>
            <a:pPr marL="0" indent="0" algn="ctr">
              <a:buNone/>
            </a:pPr>
            <a:r>
              <a:rPr lang="en-GB" sz="1300" i="1" dirty="0"/>
              <a:t>Interpreting, summarising, paraphrasing, classifying, explaining</a:t>
            </a:r>
          </a:p>
          <a:p>
            <a:pPr marL="0" indent="0" algn="ctr">
              <a:buNone/>
            </a:pPr>
            <a:r>
              <a:rPr lang="en-GB" sz="1300" b="1" dirty="0"/>
              <a:t>Remembering</a:t>
            </a:r>
          </a:p>
          <a:p>
            <a:pPr marL="0" indent="0" algn="ctr">
              <a:buNone/>
            </a:pPr>
            <a:r>
              <a:rPr lang="en-GB" sz="1300" dirty="0"/>
              <a:t>Recalling information</a:t>
            </a:r>
          </a:p>
          <a:p>
            <a:pPr marL="0" indent="0" algn="ctr">
              <a:buNone/>
            </a:pPr>
            <a:r>
              <a:rPr lang="en-GB" sz="1300" i="1" dirty="0"/>
              <a:t>Recognising, listing, describing, retrieving, naming, finding </a:t>
            </a:r>
          </a:p>
          <a:p>
            <a:pPr marL="0" indent="0">
              <a:buNone/>
            </a:pPr>
            <a:endParaRPr lang="en-GB" sz="1400" dirty="0"/>
          </a:p>
          <a:p>
            <a:pPr marL="0" indent="0">
              <a:buNone/>
            </a:pPr>
            <a:endParaRPr lang="en-GB" dirty="0"/>
          </a:p>
          <a:p>
            <a:endParaRPr lang="en-GB" dirty="0"/>
          </a:p>
        </p:txBody>
      </p:sp>
      <p:sp>
        <p:nvSpPr>
          <p:cNvPr id="3" name="Title 2">
            <a:extLst>
              <a:ext uri="{FF2B5EF4-FFF2-40B4-BE49-F238E27FC236}">
                <a16:creationId xmlns:a16="http://schemas.microsoft.com/office/drawing/2014/main" id="{E8F3959D-7658-49F8-BE9B-92B6BD3A9C1F}"/>
              </a:ext>
            </a:extLst>
          </p:cNvPr>
          <p:cNvSpPr>
            <a:spLocks noGrp="1"/>
          </p:cNvSpPr>
          <p:nvPr>
            <p:ph type="title"/>
          </p:nvPr>
        </p:nvSpPr>
        <p:spPr>
          <a:xfrm>
            <a:off x="395686" y="150888"/>
            <a:ext cx="8424786" cy="1014424"/>
          </a:xfrm>
        </p:spPr>
        <p:txBody>
          <a:bodyPr/>
          <a:lstStyle/>
          <a:p>
            <a:r>
              <a:rPr lang="en-GB" dirty="0">
                <a:solidFill>
                  <a:srgbClr val="0D0D58"/>
                </a:solidFill>
                <a:latin typeface="Montserrat" panose="00000500000000000000" pitchFamily="50" charset="0"/>
              </a:rPr>
              <a:t>Learning and Teaching</a:t>
            </a:r>
            <a:br>
              <a:rPr lang="en-GB" dirty="0">
                <a:solidFill>
                  <a:srgbClr val="0D0D58"/>
                </a:solidFill>
                <a:latin typeface="Montserrat" panose="00000500000000000000" pitchFamily="50" charset="0"/>
              </a:rPr>
            </a:br>
            <a:r>
              <a:rPr lang="en-GB" sz="1800" dirty="0">
                <a:latin typeface="Montserrat" panose="00000500000000000000" pitchFamily="50" charset="0"/>
              </a:rPr>
              <a:t>(Bloom’s revised Taxonomy – </a:t>
            </a:r>
            <a:r>
              <a:rPr lang="en-GB" sz="1800" i="1" dirty="0">
                <a:latin typeface="Montserrat" panose="00000500000000000000" pitchFamily="50" charset="0"/>
              </a:rPr>
              <a:t>reproduced</a:t>
            </a:r>
            <a:r>
              <a:rPr lang="en-GB" sz="1800" dirty="0">
                <a:latin typeface="Montserrat" panose="00000500000000000000" pitchFamily="50" charset="0"/>
              </a:rPr>
              <a:t>)</a:t>
            </a:r>
          </a:p>
        </p:txBody>
      </p:sp>
      <p:sp>
        <p:nvSpPr>
          <p:cNvPr id="4" name="Content Placeholder 5">
            <a:extLst>
              <a:ext uri="{FF2B5EF4-FFF2-40B4-BE49-F238E27FC236}">
                <a16:creationId xmlns:a16="http://schemas.microsoft.com/office/drawing/2014/main" id="{81F539B6-6B62-4C3D-8579-D21B62FC0423}"/>
              </a:ext>
            </a:extLst>
          </p:cNvPr>
          <p:cNvSpPr txBox="1">
            <a:spLocks/>
          </p:cNvSpPr>
          <p:nvPr/>
        </p:nvSpPr>
        <p:spPr bwMode="auto">
          <a:xfrm>
            <a:off x="550046" y="6261485"/>
            <a:ext cx="6408562" cy="53879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charset="0"/>
              <a:buChar char="•"/>
              <a:defRPr sz="3200" b="0" kern="1200">
                <a:solidFill>
                  <a:srgbClr val="0D0D58"/>
                </a:solidFill>
                <a:latin typeface="Arial" panose="020B0604020202020204" pitchFamily="34" charset="0"/>
                <a:ea typeface="+mn-ea"/>
                <a:cs typeface="Arial" panose="020B0604020202020204" pitchFamily="34" charset="0"/>
              </a:defRPr>
            </a:lvl1pPr>
            <a:lvl2pPr marL="457200" indent="0" algn="l" rtl="0" fontAlgn="base">
              <a:spcBef>
                <a:spcPct val="20000"/>
              </a:spcBef>
              <a:spcAft>
                <a:spcPct val="0"/>
              </a:spcAft>
              <a:buFont typeface="Arial" charset="0"/>
              <a:buNone/>
              <a:defRPr sz="2400" b="0" kern="1200">
                <a:solidFill>
                  <a:schemeClr val="bg1">
                    <a:lumMod val="50000"/>
                  </a:schemeClr>
                </a:solidFill>
                <a:latin typeface="Arial" panose="020B0604020202020204" pitchFamily="34" charset="0"/>
                <a:ea typeface="+mn-ea"/>
                <a:cs typeface="Arial" panose="020B0604020202020204" pitchFamily="34" charset="0"/>
              </a:defRPr>
            </a:lvl2pPr>
            <a:lvl3pPr marL="1143000" indent="-228600" algn="l" rtl="0" fontAlgn="base">
              <a:spcBef>
                <a:spcPct val="20000"/>
              </a:spcBef>
              <a:spcAft>
                <a:spcPct val="0"/>
              </a:spcAft>
              <a:buFont typeface="Wingdings" panose="05000000000000000000" pitchFamily="2" charset="2"/>
              <a:buChar char="§"/>
              <a:defRPr kern="1200">
                <a:solidFill>
                  <a:schemeClr val="bg1">
                    <a:lumMod val="50000"/>
                  </a:schemeClr>
                </a:solidFill>
                <a:latin typeface="Arial" panose="020B0604020202020204" pitchFamily="34" charset="0"/>
                <a:ea typeface="+mn-ea"/>
                <a:cs typeface="Arial" panose="020B0604020202020204" pitchFamily="34" charset="0"/>
              </a:defRPr>
            </a:lvl3pPr>
            <a:lvl4pPr marL="1600200" indent="-228600" algn="l" rtl="0" fontAlgn="base">
              <a:spcBef>
                <a:spcPct val="20000"/>
              </a:spcBef>
              <a:spcAft>
                <a:spcPct val="0"/>
              </a:spcAft>
              <a:buFont typeface="Arial" charset="0"/>
              <a:buChar char="–"/>
              <a:defRPr sz="2000" kern="1200">
                <a:solidFill>
                  <a:schemeClr val="bg1">
                    <a:lumMod val="50000"/>
                  </a:schemeClr>
                </a:solidFill>
                <a:latin typeface="Montserrat" panose="02000505000000020004" pitchFamily="2" charset="0"/>
                <a:ea typeface="+mn-ea"/>
                <a:cs typeface="Arial" panose="020B0604020202020204" pitchFamily="34" charset="0"/>
              </a:defRPr>
            </a:lvl4pPr>
            <a:lvl5pPr marL="2057400" indent="-228600" algn="l" rtl="0" fontAlgn="base">
              <a:spcBef>
                <a:spcPct val="20000"/>
              </a:spcBef>
              <a:spcAft>
                <a:spcPct val="0"/>
              </a:spcAft>
              <a:buFont typeface="Arial" charset="0"/>
              <a:buChar char="»"/>
              <a:defRPr sz="1600" kern="1200">
                <a:solidFill>
                  <a:schemeClr val="bg1">
                    <a:lumMod val="50000"/>
                  </a:schemeClr>
                </a:solidFill>
                <a:latin typeface="Montserrat" panose="02000505000000020004" pitchFamily="2"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charset="0"/>
              <a:buNone/>
            </a:pPr>
            <a:r>
              <a:rPr lang="en-US" sz="1200" b="1" dirty="0">
                <a:latin typeface="Montserrat" panose="00000500000000000000" pitchFamily="50" charset="0"/>
                <a:cs typeface="Arial" charset="0"/>
              </a:rPr>
              <a:t>Over time, a learner moves from lower to higher-order thinking as they gain expertise. This applies to all clinical skills, including education. </a:t>
            </a:r>
            <a:endParaRPr lang="en-GB" sz="1200" b="1" dirty="0">
              <a:latin typeface="Montserrat" panose="00000500000000000000" pitchFamily="50" charset="0"/>
              <a:cs typeface="Arial" charset="0"/>
            </a:endParaRPr>
          </a:p>
        </p:txBody>
      </p:sp>
      <p:sp>
        <p:nvSpPr>
          <p:cNvPr id="7" name="Left Brace 6">
            <a:extLst>
              <a:ext uri="{FF2B5EF4-FFF2-40B4-BE49-F238E27FC236}">
                <a16:creationId xmlns:a16="http://schemas.microsoft.com/office/drawing/2014/main" id="{3798C153-0743-43AD-8EF8-8E1228A7EF10}"/>
              </a:ext>
            </a:extLst>
          </p:cNvPr>
          <p:cNvSpPr/>
          <p:nvPr/>
        </p:nvSpPr>
        <p:spPr>
          <a:xfrm>
            <a:off x="1292267" y="1556792"/>
            <a:ext cx="360040" cy="2407704"/>
          </a:xfrm>
          <a:prstGeom prst="leftBrace">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 name="TextBox 7">
            <a:extLst>
              <a:ext uri="{FF2B5EF4-FFF2-40B4-BE49-F238E27FC236}">
                <a16:creationId xmlns:a16="http://schemas.microsoft.com/office/drawing/2014/main" id="{F87C1318-2888-4F72-A3DF-ED9EDA2C5A3C}"/>
              </a:ext>
            </a:extLst>
          </p:cNvPr>
          <p:cNvSpPr txBox="1"/>
          <p:nvPr/>
        </p:nvSpPr>
        <p:spPr>
          <a:xfrm rot="16200000">
            <a:off x="-335699" y="2575977"/>
            <a:ext cx="2739853" cy="369332"/>
          </a:xfrm>
          <a:prstGeom prst="rect">
            <a:avLst/>
          </a:prstGeom>
          <a:noFill/>
          <a:ln>
            <a:noFill/>
          </a:ln>
        </p:spPr>
        <p:txBody>
          <a:bodyPr wrap="none" rtlCol="0">
            <a:spAutoFit/>
          </a:bodyPr>
          <a:lstStyle/>
          <a:p>
            <a:pPr algn="l"/>
            <a:r>
              <a:rPr lang="en-GB" b="0" dirty="0">
                <a:solidFill>
                  <a:schemeClr val="accent1">
                    <a:lumMod val="75000"/>
                  </a:schemeClr>
                </a:solidFill>
                <a:latin typeface="Montserrat" panose="00000500000000000000" pitchFamily="50" charset="0"/>
                <a:cs typeface="Arial" panose="020B0604020202020204" pitchFamily="34" charset="0"/>
              </a:rPr>
              <a:t>Higher-order thinking</a:t>
            </a:r>
          </a:p>
        </p:txBody>
      </p:sp>
      <p:sp>
        <p:nvSpPr>
          <p:cNvPr id="10" name="Arrow: Up 9">
            <a:extLst>
              <a:ext uri="{FF2B5EF4-FFF2-40B4-BE49-F238E27FC236}">
                <a16:creationId xmlns:a16="http://schemas.microsoft.com/office/drawing/2014/main" id="{582C6000-38F0-423B-BB8A-B569787E6C84}"/>
              </a:ext>
            </a:extLst>
          </p:cNvPr>
          <p:cNvSpPr/>
          <p:nvPr/>
        </p:nvSpPr>
        <p:spPr>
          <a:xfrm>
            <a:off x="2710286" y="1368264"/>
            <a:ext cx="3600400" cy="4691870"/>
          </a:xfrm>
          <a:prstGeom prst="upArrow">
            <a:avLst>
              <a:gd name="adj1" fmla="val 50000"/>
              <a:gd name="adj2" fmla="val 45974"/>
            </a:avLst>
          </a:prstGeom>
          <a:solidFill>
            <a:schemeClr val="accent6">
              <a:lumMod val="40000"/>
              <a:lumOff val="60000"/>
              <a:alpha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Montserrat" panose="00000500000000000000" pitchFamily="50" charset="0"/>
            </a:endParaRPr>
          </a:p>
        </p:txBody>
      </p:sp>
    </p:spTree>
    <p:extLst>
      <p:ext uri="{BB962C8B-B14F-4D97-AF65-F5344CB8AC3E}">
        <p14:creationId xmlns:p14="http://schemas.microsoft.com/office/powerpoint/2010/main" val="21557030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D6C7572A-98F9-4C88-A9D7-65EB9B4057FF}"/>
              </a:ext>
            </a:extLst>
          </p:cNvPr>
          <p:cNvGraphicFramePr>
            <a:graphicFrameLocks noGrp="1"/>
          </p:cNvGraphicFramePr>
          <p:nvPr>
            <p:ph idx="1"/>
            <p:extLst>
              <p:ext uri="{D42A27DB-BD31-4B8C-83A1-F6EECF244321}">
                <p14:modId xmlns:p14="http://schemas.microsoft.com/office/powerpoint/2010/main" val="1542816798"/>
              </p:ext>
            </p:extLst>
          </p:nvPr>
        </p:nvGraphicFramePr>
        <p:xfrm>
          <a:off x="683568" y="1557339"/>
          <a:ext cx="7776863" cy="4391942"/>
        </p:xfrm>
        <a:graphic>
          <a:graphicData uri="http://schemas.openxmlformats.org/drawingml/2006/table">
            <a:tbl>
              <a:tblPr firstRow="1" bandRow="1">
                <a:tableStyleId>{5C22544A-7EE6-4342-B048-85BDC9FD1C3A}</a:tableStyleId>
              </a:tblPr>
              <a:tblGrid>
                <a:gridCol w="1296144">
                  <a:extLst>
                    <a:ext uri="{9D8B030D-6E8A-4147-A177-3AD203B41FA5}">
                      <a16:colId xmlns:a16="http://schemas.microsoft.com/office/drawing/2014/main" val="262724355"/>
                    </a:ext>
                  </a:extLst>
                </a:gridCol>
                <a:gridCol w="1834000">
                  <a:extLst>
                    <a:ext uri="{9D8B030D-6E8A-4147-A177-3AD203B41FA5}">
                      <a16:colId xmlns:a16="http://schemas.microsoft.com/office/drawing/2014/main" val="2211549426"/>
                    </a:ext>
                  </a:extLst>
                </a:gridCol>
                <a:gridCol w="2721864">
                  <a:extLst>
                    <a:ext uri="{9D8B030D-6E8A-4147-A177-3AD203B41FA5}">
                      <a16:colId xmlns:a16="http://schemas.microsoft.com/office/drawing/2014/main" val="3173546608"/>
                    </a:ext>
                  </a:extLst>
                </a:gridCol>
                <a:gridCol w="1924855">
                  <a:extLst>
                    <a:ext uri="{9D8B030D-6E8A-4147-A177-3AD203B41FA5}">
                      <a16:colId xmlns:a16="http://schemas.microsoft.com/office/drawing/2014/main" val="3049772589"/>
                    </a:ext>
                  </a:extLst>
                </a:gridCol>
              </a:tblGrid>
              <a:tr h="614871">
                <a:tc>
                  <a:txBody>
                    <a:bodyPr/>
                    <a:lstStyle/>
                    <a:p>
                      <a:pPr algn="ctr"/>
                      <a:r>
                        <a:rPr lang="en-GB" sz="1600" dirty="0">
                          <a:latin typeface="Montserrat" panose="00000500000000000000" pitchFamily="50" charset="0"/>
                        </a:rPr>
                        <a:t>Teaching Method</a:t>
                      </a:r>
                    </a:p>
                  </a:txBody>
                  <a:tcPr>
                    <a:solidFill>
                      <a:srgbClr val="0D0D58"/>
                    </a:solidFill>
                  </a:tcPr>
                </a:tc>
                <a:tc>
                  <a:txBody>
                    <a:bodyPr/>
                    <a:lstStyle/>
                    <a:p>
                      <a:pPr algn="ctr"/>
                      <a:r>
                        <a:rPr lang="en-GB" sz="1600" dirty="0">
                          <a:latin typeface="Montserrat" panose="00000500000000000000" pitchFamily="50" charset="0"/>
                        </a:rPr>
                        <a:t>Main Process</a:t>
                      </a:r>
                    </a:p>
                  </a:txBody>
                  <a:tcPr>
                    <a:solidFill>
                      <a:srgbClr val="0D0D58"/>
                    </a:solidFill>
                  </a:tcPr>
                </a:tc>
                <a:tc>
                  <a:txBody>
                    <a:bodyPr/>
                    <a:lstStyle/>
                    <a:p>
                      <a:pPr algn="ctr"/>
                      <a:r>
                        <a:rPr lang="en-GB" sz="1600" dirty="0">
                          <a:latin typeface="Montserrat" panose="00000500000000000000" pitchFamily="50" charset="0"/>
                        </a:rPr>
                        <a:t>Role of the teacher</a:t>
                      </a:r>
                    </a:p>
                  </a:txBody>
                  <a:tcPr>
                    <a:solidFill>
                      <a:srgbClr val="0D0D58"/>
                    </a:solidFill>
                  </a:tcPr>
                </a:tc>
                <a:tc>
                  <a:txBody>
                    <a:bodyPr/>
                    <a:lstStyle/>
                    <a:p>
                      <a:pPr algn="ctr"/>
                      <a:r>
                        <a:rPr lang="en-GB" sz="1600" dirty="0">
                          <a:latin typeface="Montserrat" panose="00000500000000000000" pitchFamily="50" charset="0"/>
                        </a:rPr>
                        <a:t>Principal author(s)</a:t>
                      </a:r>
                    </a:p>
                  </a:txBody>
                  <a:tcPr>
                    <a:solidFill>
                      <a:srgbClr val="0D0D58"/>
                    </a:solidFill>
                  </a:tcPr>
                </a:tc>
                <a:extLst>
                  <a:ext uri="{0D108BD9-81ED-4DB2-BD59-A6C34878D82A}">
                    <a16:rowId xmlns:a16="http://schemas.microsoft.com/office/drawing/2014/main" val="1938877283"/>
                  </a:ext>
                </a:extLst>
              </a:tr>
              <a:tr h="614871">
                <a:tc>
                  <a:txBody>
                    <a:bodyPr/>
                    <a:lstStyle/>
                    <a:p>
                      <a:pPr algn="ctr"/>
                      <a:r>
                        <a:rPr lang="en-GB" sz="1400" dirty="0">
                          <a:latin typeface="Montserrat" panose="00000500000000000000" pitchFamily="50" charset="0"/>
                        </a:rPr>
                        <a:t>Didactic</a:t>
                      </a:r>
                    </a:p>
                  </a:txBody>
                  <a:tcPr>
                    <a:solidFill>
                      <a:schemeClr val="accent1">
                        <a:lumMod val="60000"/>
                        <a:lumOff val="40000"/>
                      </a:schemeClr>
                    </a:solidFill>
                  </a:tcPr>
                </a:tc>
                <a:tc>
                  <a:txBody>
                    <a:bodyPr/>
                    <a:lstStyle/>
                    <a:p>
                      <a:pPr algn="ctr"/>
                      <a:r>
                        <a:rPr lang="en-GB" sz="1400" dirty="0">
                          <a:latin typeface="Montserrat" panose="00000500000000000000" pitchFamily="50" charset="0"/>
                        </a:rPr>
                        <a:t>Telling</a:t>
                      </a:r>
                    </a:p>
                  </a:txBody>
                  <a:tcPr>
                    <a:solidFill>
                      <a:schemeClr val="accent1">
                        <a:lumMod val="60000"/>
                        <a:lumOff val="40000"/>
                      </a:schemeClr>
                    </a:solidFill>
                  </a:tcPr>
                </a:tc>
                <a:tc>
                  <a:txBody>
                    <a:bodyPr/>
                    <a:lstStyle/>
                    <a:p>
                      <a:pPr algn="ctr"/>
                      <a:r>
                        <a:rPr lang="en-GB" sz="1400" dirty="0">
                          <a:latin typeface="Montserrat" panose="00000500000000000000" pitchFamily="50" charset="0"/>
                        </a:rPr>
                        <a:t>Pass on knowledge</a:t>
                      </a:r>
                    </a:p>
                  </a:txBody>
                  <a:tcPr>
                    <a:solidFill>
                      <a:schemeClr val="accent1">
                        <a:lumMod val="60000"/>
                        <a:lumOff val="40000"/>
                      </a:schemeClr>
                    </a:solidFill>
                  </a:tcPr>
                </a:tc>
                <a:tc>
                  <a:txBody>
                    <a:bodyPr/>
                    <a:lstStyle/>
                    <a:p>
                      <a:pPr algn="ctr"/>
                      <a:r>
                        <a:rPr lang="en-GB" sz="1400" dirty="0">
                          <a:latin typeface="Montserrat" panose="00000500000000000000" pitchFamily="50" charset="0"/>
                        </a:rPr>
                        <a:t>Many</a:t>
                      </a:r>
                    </a:p>
                    <a:p>
                      <a:pPr algn="ctr"/>
                      <a:endParaRPr lang="en-GB" sz="1400" dirty="0">
                        <a:latin typeface="Montserrat" panose="00000500000000000000" pitchFamily="50" charset="0"/>
                      </a:endParaRPr>
                    </a:p>
                  </a:txBody>
                  <a:tcPr>
                    <a:solidFill>
                      <a:schemeClr val="accent1">
                        <a:lumMod val="60000"/>
                        <a:lumOff val="40000"/>
                      </a:schemeClr>
                    </a:solidFill>
                  </a:tcPr>
                </a:tc>
                <a:extLst>
                  <a:ext uri="{0D108BD9-81ED-4DB2-BD59-A6C34878D82A}">
                    <a16:rowId xmlns:a16="http://schemas.microsoft.com/office/drawing/2014/main" val="3273336778"/>
                  </a:ext>
                </a:extLst>
              </a:tr>
              <a:tr h="878389">
                <a:tc>
                  <a:txBody>
                    <a:bodyPr/>
                    <a:lstStyle/>
                    <a:p>
                      <a:pPr algn="ctr"/>
                      <a:r>
                        <a:rPr lang="en-GB" sz="1400" dirty="0">
                          <a:latin typeface="Montserrat" panose="00000500000000000000" pitchFamily="50" charset="0"/>
                        </a:rPr>
                        <a:t>Socratic</a:t>
                      </a:r>
                    </a:p>
                  </a:txBody>
                  <a:tcPr>
                    <a:solidFill>
                      <a:schemeClr val="accent1">
                        <a:lumMod val="60000"/>
                        <a:lumOff val="40000"/>
                      </a:schemeClr>
                    </a:solidFill>
                  </a:tcPr>
                </a:tc>
                <a:tc>
                  <a:txBody>
                    <a:bodyPr/>
                    <a:lstStyle/>
                    <a:p>
                      <a:pPr algn="ctr"/>
                      <a:r>
                        <a:rPr lang="en-GB" sz="1400" dirty="0">
                          <a:latin typeface="Montserrat" panose="00000500000000000000" pitchFamily="50" charset="0"/>
                        </a:rPr>
                        <a:t>Questioning</a:t>
                      </a:r>
                    </a:p>
                  </a:txBody>
                  <a:tcPr>
                    <a:solidFill>
                      <a:schemeClr val="accent1">
                        <a:lumMod val="60000"/>
                        <a:lumOff val="40000"/>
                      </a:schemeClr>
                    </a:solidFill>
                  </a:tcPr>
                </a:tc>
                <a:tc>
                  <a:txBody>
                    <a:bodyPr/>
                    <a:lstStyle/>
                    <a:p>
                      <a:pPr algn="ctr"/>
                      <a:r>
                        <a:rPr lang="en-GB" sz="1400" dirty="0">
                          <a:latin typeface="Montserrat" panose="00000500000000000000" pitchFamily="50" charset="0"/>
                        </a:rPr>
                        <a:t>Facilitating learning through awareness</a:t>
                      </a:r>
                    </a:p>
                    <a:p>
                      <a:pPr algn="ctr"/>
                      <a:r>
                        <a:rPr lang="en-GB" sz="1400" dirty="0">
                          <a:latin typeface="Montserrat" panose="00000500000000000000" pitchFamily="50" charset="0"/>
                        </a:rPr>
                        <a:t>Raising questions</a:t>
                      </a:r>
                    </a:p>
                  </a:txBody>
                  <a:tcPr>
                    <a:solidFill>
                      <a:schemeClr val="accent1">
                        <a:lumMod val="60000"/>
                        <a:lumOff val="40000"/>
                      </a:schemeClr>
                    </a:solidFill>
                  </a:tcPr>
                </a:tc>
                <a:tc>
                  <a:txBody>
                    <a:bodyPr/>
                    <a:lstStyle/>
                    <a:p>
                      <a:pPr algn="ctr"/>
                      <a:r>
                        <a:rPr lang="en-GB" sz="1400" dirty="0">
                          <a:latin typeface="Montserrat" panose="00000500000000000000" pitchFamily="50" charset="0"/>
                        </a:rPr>
                        <a:t>Neighbour</a:t>
                      </a:r>
                    </a:p>
                  </a:txBody>
                  <a:tcPr>
                    <a:solidFill>
                      <a:schemeClr val="accent1">
                        <a:lumMod val="60000"/>
                        <a:lumOff val="40000"/>
                      </a:schemeClr>
                    </a:solidFill>
                  </a:tcPr>
                </a:tc>
                <a:extLst>
                  <a:ext uri="{0D108BD9-81ED-4DB2-BD59-A6C34878D82A}">
                    <a16:rowId xmlns:a16="http://schemas.microsoft.com/office/drawing/2014/main" val="2691442843"/>
                  </a:ext>
                </a:extLst>
              </a:tr>
              <a:tr h="878389">
                <a:tc>
                  <a:txBody>
                    <a:bodyPr/>
                    <a:lstStyle/>
                    <a:p>
                      <a:pPr algn="ctr"/>
                      <a:r>
                        <a:rPr lang="en-GB" sz="1400" dirty="0">
                          <a:latin typeface="Montserrat" panose="00000500000000000000" pitchFamily="50" charset="0"/>
                        </a:rPr>
                        <a:t>Heuristic</a:t>
                      </a:r>
                    </a:p>
                  </a:txBody>
                  <a:tcPr>
                    <a:solidFill>
                      <a:schemeClr val="accent1">
                        <a:lumMod val="60000"/>
                        <a:lumOff val="40000"/>
                      </a:schemeClr>
                    </a:solidFill>
                  </a:tcPr>
                </a:tc>
                <a:tc>
                  <a:txBody>
                    <a:bodyPr/>
                    <a:lstStyle/>
                    <a:p>
                      <a:pPr algn="ctr"/>
                      <a:r>
                        <a:rPr lang="en-GB" sz="1400" dirty="0">
                          <a:latin typeface="Montserrat" panose="00000500000000000000" pitchFamily="50" charset="0"/>
                        </a:rPr>
                        <a:t>Encourage self / discovery learning</a:t>
                      </a:r>
                    </a:p>
                  </a:txBody>
                  <a:tcPr>
                    <a:solidFill>
                      <a:schemeClr val="accent1">
                        <a:lumMod val="60000"/>
                        <a:lumOff val="40000"/>
                      </a:schemeClr>
                    </a:solidFill>
                  </a:tcPr>
                </a:tc>
                <a:tc>
                  <a:txBody>
                    <a:bodyPr/>
                    <a:lstStyle/>
                    <a:p>
                      <a:pPr algn="ctr"/>
                      <a:r>
                        <a:rPr lang="en-GB" sz="1400" dirty="0">
                          <a:latin typeface="Montserrat" panose="00000500000000000000" pitchFamily="50" charset="0"/>
                        </a:rPr>
                        <a:t>Promote learner autonomy and self-directed learning</a:t>
                      </a:r>
                    </a:p>
                    <a:p>
                      <a:pPr algn="ctr"/>
                      <a:endParaRPr lang="en-GB" sz="1400" dirty="0">
                        <a:latin typeface="Montserrat" panose="00000500000000000000" pitchFamily="50" charset="0"/>
                      </a:endParaRPr>
                    </a:p>
                  </a:txBody>
                  <a:tcPr>
                    <a:solidFill>
                      <a:schemeClr val="accent1">
                        <a:lumMod val="60000"/>
                        <a:lumOff val="40000"/>
                      </a:schemeClr>
                    </a:solidFill>
                  </a:tcPr>
                </a:tc>
                <a:tc>
                  <a:txBody>
                    <a:bodyPr/>
                    <a:lstStyle/>
                    <a:p>
                      <a:pPr algn="ctr"/>
                      <a:r>
                        <a:rPr lang="en-GB" sz="1400" dirty="0">
                          <a:latin typeface="Montserrat" panose="00000500000000000000" pitchFamily="50" charset="0"/>
                        </a:rPr>
                        <a:t>Kolb</a:t>
                      </a:r>
                    </a:p>
                    <a:p>
                      <a:pPr algn="ctr"/>
                      <a:r>
                        <a:rPr lang="en-GB" sz="1400" dirty="0">
                          <a:latin typeface="Montserrat" panose="00000500000000000000" pitchFamily="50" charset="0"/>
                        </a:rPr>
                        <a:t>Knowles</a:t>
                      </a:r>
                    </a:p>
                  </a:txBody>
                  <a:tcPr>
                    <a:solidFill>
                      <a:schemeClr val="accent1">
                        <a:lumMod val="60000"/>
                        <a:lumOff val="40000"/>
                      </a:schemeClr>
                    </a:solidFill>
                  </a:tcPr>
                </a:tc>
                <a:extLst>
                  <a:ext uri="{0D108BD9-81ED-4DB2-BD59-A6C34878D82A}">
                    <a16:rowId xmlns:a16="http://schemas.microsoft.com/office/drawing/2014/main" val="598692831"/>
                  </a:ext>
                </a:extLst>
              </a:tr>
              <a:tr h="1405422">
                <a:tc>
                  <a:txBody>
                    <a:bodyPr/>
                    <a:lstStyle/>
                    <a:p>
                      <a:pPr algn="ctr"/>
                      <a:r>
                        <a:rPr lang="en-GB" sz="1400" dirty="0">
                          <a:latin typeface="Montserrat" panose="00000500000000000000" pitchFamily="50" charset="0"/>
                        </a:rPr>
                        <a:t>Counselling</a:t>
                      </a:r>
                    </a:p>
                  </a:txBody>
                  <a:tcPr>
                    <a:solidFill>
                      <a:schemeClr val="accent1">
                        <a:lumMod val="60000"/>
                        <a:lumOff val="40000"/>
                      </a:schemeClr>
                    </a:solidFill>
                  </a:tcPr>
                </a:tc>
                <a:tc>
                  <a:txBody>
                    <a:bodyPr/>
                    <a:lstStyle/>
                    <a:p>
                      <a:pPr algn="ctr"/>
                      <a:r>
                        <a:rPr lang="en-GB" sz="1400" dirty="0">
                          <a:latin typeface="Montserrat" panose="00000500000000000000" pitchFamily="50" charset="0"/>
                        </a:rPr>
                        <a:t>Explore feelings and assumptions</a:t>
                      </a:r>
                    </a:p>
                  </a:txBody>
                  <a:tcPr>
                    <a:solidFill>
                      <a:schemeClr val="accent1">
                        <a:lumMod val="60000"/>
                        <a:lumOff val="40000"/>
                      </a:schemeClr>
                    </a:solidFill>
                  </a:tcPr>
                </a:tc>
                <a:tc>
                  <a:txBody>
                    <a:bodyPr/>
                    <a:lstStyle/>
                    <a:p>
                      <a:pPr algn="ctr"/>
                      <a:r>
                        <a:rPr lang="en-GB" sz="1400" dirty="0">
                          <a:latin typeface="Montserrat" panose="00000500000000000000" pitchFamily="50" charset="0"/>
                        </a:rPr>
                        <a:t>Encourage self awareness / self discovery and reflective practice by using discussion, challenging assumptions and explorations of feelings</a:t>
                      </a:r>
                    </a:p>
                  </a:txBody>
                  <a:tcPr>
                    <a:solidFill>
                      <a:schemeClr val="accent1">
                        <a:lumMod val="60000"/>
                        <a:lumOff val="40000"/>
                      </a:schemeClr>
                    </a:solidFill>
                  </a:tcPr>
                </a:tc>
                <a:tc>
                  <a:txBody>
                    <a:bodyPr/>
                    <a:lstStyle/>
                    <a:p>
                      <a:pPr algn="ctr"/>
                      <a:r>
                        <a:rPr lang="en-GB" sz="1400" dirty="0">
                          <a:latin typeface="Montserrat" panose="00000500000000000000" pitchFamily="50" charset="0"/>
                        </a:rPr>
                        <a:t>Schön</a:t>
                      </a:r>
                    </a:p>
                  </a:txBody>
                  <a:tcPr>
                    <a:solidFill>
                      <a:schemeClr val="accent1">
                        <a:lumMod val="60000"/>
                        <a:lumOff val="40000"/>
                      </a:schemeClr>
                    </a:solidFill>
                  </a:tcPr>
                </a:tc>
                <a:extLst>
                  <a:ext uri="{0D108BD9-81ED-4DB2-BD59-A6C34878D82A}">
                    <a16:rowId xmlns:a16="http://schemas.microsoft.com/office/drawing/2014/main" val="429307"/>
                  </a:ext>
                </a:extLst>
              </a:tr>
            </a:tbl>
          </a:graphicData>
        </a:graphic>
      </p:graphicFrame>
      <p:sp>
        <p:nvSpPr>
          <p:cNvPr id="3" name="Title 2">
            <a:extLst>
              <a:ext uri="{FF2B5EF4-FFF2-40B4-BE49-F238E27FC236}">
                <a16:creationId xmlns:a16="http://schemas.microsoft.com/office/drawing/2014/main" id="{FAAE5A3E-2580-4C42-8A1B-76411EEFF5E2}"/>
              </a:ext>
            </a:extLst>
          </p:cNvPr>
          <p:cNvSpPr>
            <a:spLocks noGrp="1"/>
          </p:cNvSpPr>
          <p:nvPr>
            <p:ph type="title"/>
          </p:nvPr>
        </p:nvSpPr>
        <p:spPr>
          <a:xfrm>
            <a:off x="683568" y="448387"/>
            <a:ext cx="8229600" cy="920664"/>
          </a:xfrm>
        </p:spPr>
        <p:txBody>
          <a:bodyPr/>
          <a:lstStyle/>
          <a:p>
            <a:r>
              <a:rPr lang="en-GB" sz="3600" dirty="0">
                <a:latin typeface="Montserrat" panose="00000500000000000000" pitchFamily="50" charset="0"/>
              </a:rPr>
              <a:t>Teaching methods</a:t>
            </a:r>
          </a:p>
        </p:txBody>
      </p:sp>
    </p:spTree>
    <p:extLst>
      <p:ext uri="{BB962C8B-B14F-4D97-AF65-F5344CB8AC3E}">
        <p14:creationId xmlns:p14="http://schemas.microsoft.com/office/powerpoint/2010/main" val="42836628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05D87-0C1A-4670-BE27-CFFA30428C45}"/>
              </a:ext>
            </a:extLst>
          </p:cNvPr>
          <p:cNvSpPr>
            <a:spLocks noGrp="1"/>
          </p:cNvSpPr>
          <p:nvPr>
            <p:ph type="title"/>
          </p:nvPr>
        </p:nvSpPr>
        <p:spPr>
          <a:xfrm>
            <a:off x="390364" y="188640"/>
            <a:ext cx="8229600" cy="940966"/>
          </a:xfrm>
        </p:spPr>
        <p:txBody>
          <a:bodyPr/>
          <a:lstStyle/>
          <a:p>
            <a:r>
              <a:rPr lang="en-GB" sz="3600" dirty="0">
                <a:latin typeface="Montserrat" panose="00000500000000000000" pitchFamily="50" charset="0"/>
              </a:rPr>
              <a:t>Effective Learning Environment</a:t>
            </a:r>
          </a:p>
        </p:txBody>
      </p:sp>
      <p:sp>
        <p:nvSpPr>
          <p:cNvPr id="7" name="Isosceles Triangle 6">
            <a:extLst>
              <a:ext uri="{FF2B5EF4-FFF2-40B4-BE49-F238E27FC236}">
                <a16:creationId xmlns:a16="http://schemas.microsoft.com/office/drawing/2014/main" id="{9CA589FA-D117-4728-999D-42ED881D2F45}"/>
              </a:ext>
            </a:extLst>
          </p:cNvPr>
          <p:cNvSpPr/>
          <p:nvPr/>
        </p:nvSpPr>
        <p:spPr>
          <a:xfrm>
            <a:off x="323528" y="1449068"/>
            <a:ext cx="8496944" cy="4644228"/>
          </a:xfrm>
          <a:prstGeom prst="triangle">
            <a:avLst/>
          </a:prstGeom>
          <a:gradFill>
            <a:gsLst>
              <a:gs pos="0">
                <a:schemeClr val="accent5">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accent5">
                <a:lumMod val="60000"/>
                <a:lumOff val="40000"/>
              </a:schemeClr>
            </a:solid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latin typeface="Montserrat" panose="00000500000000000000" pitchFamily="50" charset="0"/>
            </a:endParaRPr>
          </a:p>
        </p:txBody>
      </p:sp>
      <p:sp>
        <p:nvSpPr>
          <p:cNvPr id="9" name="TextBox 8">
            <a:extLst>
              <a:ext uri="{FF2B5EF4-FFF2-40B4-BE49-F238E27FC236}">
                <a16:creationId xmlns:a16="http://schemas.microsoft.com/office/drawing/2014/main" id="{56A36CD7-E937-4DB8-B498-CEE144A18910}"/>
              </a:ext>
            </a:extLst>
          </p:cNvPr>
          <p:cNvSpPr txBox="1"/>
          <p:nvPr/>
        </p:nvSpPr>
        <p:spPr>
          <a:xfrm>
            <a:off x="3707904" y="2204864"/>
            <a:ext cx="1831032" cy="307777"/>
          </a:xfrm>
          <a:prstGeom prst="rect">
            <a:avLst/>
          </a:prstGeom>
          <a:noFill/>
        </p:spPr>
        <p:txBody>
          <a:bodyPr wrap="square" rtlCol="0">
            <a:spAutoFit/>
          </a:bodyPr>
          <a:lstStyle/>
          <a:p>
            <a:pPr algn="l"/>
            <a:r>
              <a:rPr lang="en-GB" sz="1400" b="0" dirty="0">
                <a:solidFill>
                  <a:srgbClr val="002060"/>
                </a:solidFill>
                <a:highlight>
                  <a:srgbClr val="FFFF00"/>
                </a:highlight>
                <a:latin typeface="Montserrat" panose="00000500000000000000" pitchFamily="50" charset="0"/>
                <a:cs typeface="Arial" panose="020B0604020202020204" pitchFamily="34" charset="0"/>
              </a:rPr>
              <a:t>Self-actualisation</a:t>
            </a:r>
          </a:p>
        </p:txBody>
      </p:sp>
      <p:sp>
        <p:nvSpPr>
          <p:cNvPr id="10" name="TextBox 9">
            <a:extLst>
              <a:ext uri="{FF2B5EF4-FFF2-40B4-BE49-F238E27FC236}">
                <a16:creationId xmlns:a16="http://schemas.microsoft.com/office/drawing/2014/main" id="{4D22E08B-180A-4676-9EC7-83658E08B5AC}"/>
              </a:ext>
            </a:extLst>
          </p:cNvPr>
          <p:cNvSpPr txBox="1"/>
          <p:nvPr/>
        </p:nvSpPr>
        <p:spPr>
          <a:xfrm>
            <a:off x="3491880" y="2541572"/>
            <a:ext cx="2206457" cy="600164"/>
          </a:xfrm>
          <a:prstGeom prst="rect">
            <a:avLst/>
          </a:prstGeom>
          <a:noFill/>
        </p:spPr>
        <p:txBody>
          <a:bodyPr wrap="square" rtlCol="0">
            <a:spAutoFit/>
          </a:bodyPr>
          <a:lstStyle/>
          <a:p>
            <a:pPr algn="ctr"/>
            <a:r>
              <a:rPr lang="en-GB" sz="1100" b="1" dirty="0">
                <a:solidFill>
                  <a:srgbClr val="FFFF00"/>
                </a:solidFill>
                <a:latin typeface="Montserrat" panose="00000500000000000000" pitchFamily="50" charset="0"/>
                <a:cs typeface="Arial" panose="020B0604020202020204" pitchFamily="34" charset="0"/>
              </a:rPr>
              <a:t>Achieving one’s full potential, including creative activities </a:t>
            </a:r>
          </a:p>
        </p:txBody>
      </p:sp>
      <p:sp>
        <p:nvSpPr>
          <p:cNvPr id="11" name="TextBox 10">
            <a:extLst>
              <a:ext uri="{FF2B5EF4-FFF2-40B4-BE49-F238E27FC236}">
                <a16:creationId xmlns:a16="http://schemas.microsoft.com/office/drawing/2014/main" id="{E79080C0-4620-4CDB-B7BB-0919B3D5D983}"/>
              </a:ext>
            </a:extLst>
          </p:cNvPr>
          <p:cNvSpPr txBox="1"/>
          <p:nvPr/>
        </p:nvSpPr>
        <p:spPr>
          <a:xfrm>
            <a:off x="2627784" y="3299214"/>
            <a:ext cx="3888432" cy="523220"/>
          </a:xfrm>
          <a:prstGeom prst="rect">
            <a:avLst/>
          </a:prstGeom>
          <a:noFill/>
        </p:spPr>
        <p:txBody>
          <a:bodyPr wrap="square" rtlCol="0">
            <a:spAutoFit/>
          </a:bodyPr>
          <a:lstStyle/>
          <a:p>
            <a:pPr algn="ctr"/>
            <a:r>
              <a:rPr lang="en-GB" sz="1400" b="0" dirty="0">
                <a:solidFill>
                  <a:srgbClr val="002060"/>
                </a:solidFill>
                <a:highlight>
                  <a:srgbClr val="00FFFF"/>
                </a:highlight>
                <a:latin typeface="Montserrat" panose="00000500000000000000" pitchFamily="50" charset="0"/>
                <a:cs typeface="Arial" panose="020B0604020202020204" pitchFamily="34" charset="0"/>
              </a:rPr>
              <a:t>Esteem needs:</a:t>
            </a:r>
          </a:p>
          <a:p>
            <a:pPr algn="ctr"/>
            <a:r>
              <a:rPr lang="en-GB" sz="1400" b="1" dirty="0">
                <a:solidFill>
                  <a:srgbClr val="0D0D58"/>
                </a:solidFill>
                <a:effectLst>
                  <a:outerShdw blurRad="38100" dist="38100" dir="2700000" algn="tl">
                    <a:srgbClr val="000000">
                      <a:alpha val="43137"/>
                    </a:srgbClr>
                  </a:outerShdw>
                </a:effectLst>
                <a:latin typeface="Montserrat" panose="00000500000000000000" pitchFamily="50" charset="0"/>
                <a:cs typeface="Arial" panose="020B0604020202020204" pitchFamily="34" charset="0"/>
              </a:rPr>
              <a:t> </a:t>
            </a:r>
            <a:r>
              <a:rPr lang="en-GB" sz="1200" b="1" dirty="0">
                <a:solidFill>
                  <a:srgbClr val="0D0D58"/>
                </a:solidFill>
                <a:effectLst>
                  <a:outerShdw blurRad="38100" dist="38100" dir="2700000" algn="tl">
                    <a:srgbClr val="000000">
                      <a:alpha val="43137"/>
                    </a:srgbClr>
                  </a:outerShdw>
                </a:effectLst>
                <a:latin typeface="Montserrat" panose="00000500000000000000" pitchFamily="50" charset="0"/>
                <a:cs typeface="Arial" panose="020B0604020202020204" pitchFamily="34" charset="0"/>
              </a:rPr>
              <a:t>prestige and feeling of accomplishment</a:t>
            </a:r>
          </a:p>
        </p:txBody>
      </p:sp>
      <p:sp>
        <p:nvSpPr>
          <p:cNvPr id="12" name="TextBox 11">
            <a:extLst>
              <a:ext uri="{FF2B5EF4-FFF2-40B4-BE49-F238E27FC236}">
                <a16:creationId xmlns:a16="http://schemas.microsoft.com/office/drawing/2014/main" id="{88EBD164-5401-4808-A917-2EEE9BE9A42A}"/>
              </a:ext>
            </a:extLst>
          </p:cNvPr>
          <p:cNvSpPr txBox="1"/>
          <p:nvPr/>
        </p:nvSpPr>
        <p:spPr>
          <a:xfrm>
            <a:off x="2627784" y="4019305"/>
            <a:ext cx="3888432" cy="523220"/>
          </a:xfrm>
          <a:prstGeom prst="rect">
            <a:avLst/>
          </a:prstGeom>
          <a:noFill/>
        </p:spPr>
        <p:txBody>
          <a:bodyPr wrap="square" rtlCol="0">
            <a:spAutoFit/>
          </a:bodyPr>
          <a:lstStyle/>
          <a:p>
            <a:pPr algn="ctr"/>
            <a:r>
              <a:rPr lang="en-GB" sz="1400" b="0" dirty="0">
                <a:solidFill>
                  <a:srgbClr val="002060"/>
                </a:solidFill>
                <a:highlight>
                  <a:srgbClr val="FF00FF"/>
                </a:highlight>
                <a:latin typeface="Montserrat" panose="00000500000000000000" pitchFamily="50" charset="0"/>
                <a:cs typeface="Arial" panose="020B0604020202020204" pitchFamily="34" charset="0"/>
              </a:rPr>
              <a:t>Belongingness and love needs:</a:t>
            </a:r>
          </a:p>
          <a:p>
            <a:pPr algn="ctr"/>
            <a:r>
              <a:rPr lang="en-GB" sz="1400" b="0" dirty="0">
                <a:solidFill>
                  <a:srgbClr val="7030A0"/>
                </a:solidFill>
                <a:effectLst>
                  <a:outerShdw blurRad="38100" dist="38100" dir="2700000" algn="tl">
                    <a:srgbClr val="000000">
                      <a:alpha val="43137"/>
                    </a:srgbClr>
                  </a:outerShdw>
                </a:effectLst>
                <a:latin typeface="Montserrat" panose="00000500000000000000" pitchFamily="50" charset="0"/>
                <a:cs typeface="Arial" panose="020B0604020202020204" pitchFamily="34" charset="0"/>
              </a:rPr>
              <a:t> </a:t>
            </a:r>
            <a:r>
              <a:rPr lang="en-GB" sz="1200" b="0" dirty="0">
                <a:solidFill>
                  <a:srgbClr val="7030A0"/>
                </a:solidFill>
                <a:effectLst>
                  <a:outerShdw blurRad="38100" dist="38100" dir="2700000" algn="tl">
                    <a:srgbClr val="000000">
                      <a:alpha val="43137"/>
                    </a:srgbClr>
                  </a:outerShdw>
                </a:effectLst>
                <a:latin typeface="Montserrat" panose="00000500000000000000" pitchFamily="50" charset="0"/>
                <a:cs typeface="Arial" panose="020B0604020202020204" pitchFamily="34" charset="0"/>
              </a:rPr>
              <a:t>intimate relationships, friends</a:t>
            </a:r>
          </a:p>
        </p:txBody>
      </p:sp>
      <p:sp>
        <p:nvSpPr>
          <p:cNvPr id="13" name="TextBox 12">
            <a:extLst>
              <a:ext uri="{FF2B5EF4-FFF2-40B4-BE49-F238E27FC236}">
                <a16:creationId xmlns:a16="http://schemas.microsoft.com/office/drawing/2014/main" id="{F66FE51E-1B56-449D-8904-B91A4206609E}"/>
              </a:ext>
            </a:extLst>
          </p:cNvPr>
          <p:cNvSpPr txBox="1"/>
          <p:nvPr/>
        </p:nvSpPr>
        <p:spPr>
          <a:xfrm>
            <a:off x="2679204" y="4720372"/>
            <a:ext cx="3888432" cy="523220"/>
          </a:xfrm>
          <a:prstGeom prst="rect">
            <a:avLst/>
          </a:prstGeom>
          <a:noFill/>
        </p:spPr>
        <p:txBody>
          <a:bodyPr wrap="square" rtlCol="0">
            <a:spAutoFit/>
          </a:bodyPr>
          <a:lstStyle/>
          <a:p>
            <a:pPr algn="ctr"/>
            <a:r>
              <a:rPr lang="en-GB" sz="1400" b="0" dirty="0">
                <a:solidFill>
                  <a:srgbClr val="002060"/>
                </a:solidFill>
                <a:highlight>
                  <a:srgbClr val="FF0000"/>
                </a:highlight>
                <a:latin typeface="Montserrat" panose="00000500000000000000" pitchFamily="50" charset="0"/>
                <a:cs typeface="Arial" panose="020B0604020202020204" pitchFamily="34" charset="0"/>
              </a:rPr>
              <a:t>Safety needs:</a:t>
            </a:r>
          </a:p>
          <a:p>
            <a:pPr algn="ctr"/>
            <a:r>
              <a:rPr lang="en-GB" sz="1400" b="0" dirty="0">
                <a:solidFill>
                  <a:srgbClr val="C00000"/>
                </a:solidFill>
                <a:effectLst>
                  <a:outerShdw blurRad="38100" dist="38100" dir="2700000" algn="tl">
                    <a:srgbClr val="000000">
                      <a:alpha val="43137"/>
                    </a:srgbClr>
                  </a:outerShdw>
                </a:effectLst>
                <a:latin typeface="Montserrat" panose="00000500000000000000" pitchFamily="50" charset="0"/>
                <a:cs typeface="Arial" panose="020B0604020202020204" pitchFamily="34" charset="0"/>
              </a:rPr>
              <a:t> </a:t>
            </a:r>
            <a:r>
              <a:rPr lang="en-GB" sz="1200" b="0" dirty="0">
                <a:solidFill>
                  <a:srgbClr val="C00000"/>
                </a:solidFill>
                <a:effectLst>
                  <a:outerShdw blurRad="38100" dist="38100" dir="2700000" algn="tl">
                    <a:srgbClr val="000000">
                      <a:alpha val="43137"/>
                    </a:srgbClr>
                  </a:outerShdw>
                </a:effectLst>
                <a:latin typeface="Montserrat" panose="00000500000000000000" pitchFamily="50" charset="0"/>
                <a:cs typeface="Arial" panose="020B0604020202020204" pitchFamily="34" charset="0"/>
              </a:rPr>
              <a:t>security, safety</a:t>
            </a:r>
          </a:p>
        </p:txBody>
      </p:sp>
      <p:sp>
        <p:nvSpPr>
          <p:cNvPr id="14" name="TextBox 13">
            <a:extLst>
              <a:ext uri="{FF2B5EF4-FFF2-40B4-BE49-F238E27FC236}">
                <a16:creationId xmlns:a16="http://schemas.microsoft.com/office/drawing/2014/main" id="{C84D0E75-2873-4D49-BD78-416114ED0BB0}"/>
              </a:ext>
            </a:extLst>
          </p:cNvPr>
          <p:cNvSpPr txBox="1"/>
          <p:nvPr/>
        </p:nvSpPr>
        <p:spPr>
          <a:xfrm>
            <a:off x="2679204" y="5399137"/>
            <a:ext cx="3888432" cy="523220"/>
          </a:xfrm>
          <a:prstGeom prst="rect">
            <a:avLst/>
          </a:prstGeom>
          <a:noFill/>
        </p:spPr>
        <p:txBody>
          <a:bodyPr wrap="square" rtlCol="0">
            <a:spAutoFit/>
          </a:bodyPr>
          <a:lstStyle/>
          <a:p>
            <a:pPr algn="ctr"/>
            <a:r>
              <a:rPr lang="en-GB" sz="1400" b="0" dirty="0">
                <a:solidFill>
                  <a:srgbClr val="002060"/>
                </a:solidFill>
                <a:highlight>
                  <a:srgbClr val="00FF00"/>
                </a:highlight>
                <a:latin typeface="Montserrat" panose="00000500000000000000" pitchFamily="50" charset="0"/>
                <a:cs typeface="Arial" panose="020B0604020202020204" pitchFamily="34" charset="0"/>
              </a:rPr>
              <a:t>Psychological needs:</a:t>
            </a:r>
          </a:p>
          <a:p>
            <a:pPr algn="ctr"/>
            <a:r>
              <a:rPr lang="en-GB" sz="1400" b="1" dirty="0">
                <a:solidFill>
                  <a:srgbClr val="0D0D58"/>
                </a:solidFill>
                <a:effectLst>
                  <a:outerShdw blurRad="38100" dist="38100" dir="2700000" algn="tl">
                    <a:srgbClr val="000000">
                      <a:alpha val="43137"/>
                    </a:srgbClr>
                  </a:outerShdw>
                </a:effectLst>
                <a:latin typeface="Montserrat" panose="00000500000000000000" pitchFamily="50" charset="0"/>
                <a:cs typeface="Arial" panose="020B0604020202020204" pitchFamily="34" charset="0"/>
              </a:rPr>
              <a:t> </a:t>
            </a:r>
            <a:r>
              <a:rPr lang="en-GB" sz="1200" b="1" dirty="0">
                <a:solidFill>
                  <a:srgbClr val="0D0D58"/>
                </a:solidFill>
                <a:effectLst>
                  <a:outerShdw blurRad="38100" dist="38100" dir="2700000" algn="tl">
                    <a:srgbClr val="000000">
                      <a:alpha val="43137"/>
                    </a:srgbClr>
                  </a:outerShdw>
                </a:effectLst>
                <a:latin typeface="Montserrat" panose="00000500000000000000" pitchFamily="50" charset="0"/>
                <a:cs typeface="Arial" panose="020B0604020202020204" pitchFamily="34" charset="0"/>
              </a:rPr>
              <a:t>food, water, warmth, rest</a:t>
            </a:r>
          </a:p>
        </p:txBody>
      </p:sp>
      <p:sp>
        <p:nvSpPr>
          <p:cNvPr id="15" name="Content Placeholder 4">
            <a:extLst>
              <a:ext uri="{FF2B5EF4-FFF2-40B4-BE49-F238E27FC236}">
                <a16:creationId xmlns:a16="http://schemas.microsoft.com/office/drawing/2014/main" id="{9B73CFBE-ECE4-4FF7-BD4C-DB3214EF222B}"/>
              </a:ext>
            </a:extLst>
          </p:cNvPr>
          <p:cNvSpPr>
            <a:spLocks noGrp="1"/>
          </p:cNvSpPr>
          <p:nvPr>
            <p:ph sz="half" idx="1"/>
          </p:nvPr>
        </p:nvSpPr>
        <p:spPr>
          <a:xfrm>
            <a:off x="391456" y="6165304"/>
            <a:ext cx="6984776" cy="648072"/>
          </a:xfrm>
        </p:spPr>
        <p:txBody>
          <a:bodyPr rtlCol="0">
            <a:normAutofit/>
          </a:bodyPr>
          <a:lstStyle/>
          <a:p>
            <a:pPr marL="0" indent="0" fontAlgn="auto">
              <a:spcAft>
                <a:spcPts val="0"/>
              </a:spcAft>
              <a:buNone/>
              <a:defRPr/>
            </a:pPr>
            <a:r>
              <a:rPr lang="en-US" sz="1400" b="1" dirty="0">
                <a:latin typeface="Montserrat" panose="00000500000000000000" pitchFamily="50" charset="0"/>
              </a:rPr>
              <a:t>To learn effectively we need a suitable environment. It is the responsibility of the clinical educator to create that space.</a:t>
            </a:r>
            <a:endParaRPr lang="en-GB" sz="1400" b="1" dirty="0">
              <a:latin typeface="Montserrat" panose="00000500000000000000" pitchFamily="50" charset="0"/>
            </a:endParaRPr>
          </a:p>
        </p:txBody>
      </p:sp>
      <p:cxnSp>
        <p:nvCxnSpPr>
          <p:cNvPr id="17" name="Straight Connector 16">
            <a:extLst>
              <a:ext uri="{FF2B5EF4-FFF2-40B4-BE49-F238E27FC236}">
                <a16:creationId xmlns:a16="http://schemas.microsoft.com/office/drawing/2014/main" id="{65D45141-389F-4D3F-B80C-62C5131AC9EB}"/>
              </a:ext>
            </a:extLst>
          </p:cNvPr>
          <p:cNvCxnSpPr/>
          <p:nvPr/>
        </p:nvCxnSpPr>
        <p:spPr>
          <a:xfrm>
            <a:off x="2915816" y="3280236"/>
            <a:ext cx="3312368" cy="1897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846BADC-C4C5-44F8-BD13-37941C07D54B}"/>
              </a:ext>
            </a:extLst>
          </p:cNvPr>
          <p:cNvCxnSpPr/>
          <p:nvPr/>
        </p:nvCxnSpPr>
        <p:spPr>
          <a:xfrm>
            <a:off x="2267744" y="4019305"/>
            <a:ext cx="46085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74FE2CA-AA83-4365-9E93-31A30EF277BA}"/>
              </a:ext>
            </a:extLst>
          </p:cNvPr>
          <p:cNvCxnSpPr>
            <a:cxnSpLocks/>
          </p:cNvCxnSpPr>
          <p:nvPr/>
        </p:nvCxnSpPr>
        <p:spPr>
          <a:xfrm>
            <a:off x="1691680" y="4696696"/>
            <a:ext cx="568455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7E83890-012B-45A9-B6C0-ADD0AA8EED95}"/>
              </a:ext>
            </a:extLst>
          </p:cNvPr>
          <p:cNvCxnSpPr/>
          <p:nvPr/>
        </p:nvCxnSpPr>
        <p:spPr>
          <a:xfrm>
            <a:off x="1043608" y="5399137"/>
            <a:ext cx="7056784" cy="0"/>
          </a:xfrm>
          <a:prstGeom prst="line">
            <a:avLst/>
          </a:prstGeom>
        </p:spPr>
        <p:style>
          <a:lnRef idx="1">
            <a:schemeClr val="accent1"/>
          </a:lnRef>
          <a:fillRef idx="0">
            <a:schemeClr val="accent1"/>
          </a:fillRef>
          <a:effectRef idx="0">
            <a:schemeClr val="accent1"/>
          </a:effectRef>
          <a:fontRef idx="minor">
            <a:schemeClr val="tx1"/>
          </a:fontRef>
        </p:style>
      </p:cxnSp>
      <p:sp>
        <p:nvSpPr>
          <p:cNvPr id="26" name="Right Brace 25">
            <a:extLst>
              <a:ext uri="{FF2B5EF4-FFF2-40B4-BE49-F238E27FC236}">
                <a16:creationId xmlns:a16="http://schemas.microsoft.com/office/drawing/2014/main" id="{9BC17073-45AB-421D-A93E-5E167B22C57A}"/>
              </a:ext>
            </a:extLst>
          </p:cNvPr>
          <p:cNvSpPr/>
          <p:nvPr/>
        </p:nvSpPr>
        <p:spPr>
          <a:xfrm rot="19048448">
            <a:off x="5396823" y="1121626"/>
            <a:ext cx="536933" cy="2138442"/>
          </a:xfrm>
          <a:prstGeom prst="rightBrace">
            <a:avLst>
              <a:gd name="adj1" fmla="val 63350"/>
              <a:gd name="adj2" fmla="val 72987"/>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600">
              <a:latin typeface="Montserrat" panose="00000500000000000000" pitchFamily="50" charset="0"/>
            </a:endParaRPr>
          </a:p>
        </p:txBody>
      </p:sp>
      <p:sp>
        <p:nvSpPr>
          <p:cNvPr id="27" name="Right Brace 26">
            <a:extLst>
              <a:ext uri="{FF2B5EF4-FFF2-40B4-BE49-F238E27FC236}">
                <a16:creationId xmlns:a16="http://schemas.microsoft.com/office/drawing/2014/main" id="{3F9EF4CF-4C44-4C43-B347-4ED89F7977BF}"/>
              </a:ext>
            </a:extLst>
          </p:cNvPr>
          <p:cNvSpPr/>
          <p:nvPr/>
        </p:nvSpPr>
        <p:spPr>
          <a:xfrm rot="19048448">
            <a:off x="6781947" y="2853737"/>
            <a:ext cx="492790" cy="1646104"/>
          </a:xfrm>
          <a:prstGeom prst="rightBrace">
            <a:avLst>
              <a:gd name="adj1" fmla="val 63350"/>
              <a:gd name="adj2" fmla="val 26684"/>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600">
              <a:latin typeface="Montserrat" panose="00000500000000000000" pitchFamily="50" charset="0"/>
            </a:endParaRPr>
          </a:p>
        </p:txBody>
      </p:sp>
      <p:sp>
        <p:nvSpPr>
          <p:cNvPr id="28" name="Right Brace 27">
            <a:extLst>
              <a:ext uri="{FF2B5EF4-FFF2-40B4-BE49-F238E27FC236}">
                <a16:creationId xmlns:a16="http://schemas.microsoft.com/office/drawing/2014/main" id="{13DE5CEA-1C29-4C35-A065-F8878051CFDA}"/>
              </a:ext>
            </a:extLst>
          </p:cNvPr>
          <p:cNvSpPr/>
          <p:nvPr/>
        </p:nvSpPr>
        <p:spPr>
          <a:xfrm rot="19048448">
            <a:off x="8085932" y="4111249"/>
            <a:ext cx="565119" cy="2018489"/>
          </a:xfrm>
          <a:prstGeom prst="rightBrace">
            <a:avLst>
              <a:gd name="adj1" fmla="val 63350"/>
              <a:gd name="adj2" fmla="val 18995"/>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600">
              <a:latin typeface="Montserrat" panose="00000500000000000000" pitchFamily="50" charset="0"/>
            </a:endParaRPr>
          </a:p>
        </p:txBody>
      </p:sp>
      <p:sp>
        <p:nvSpPr>
          <p:cNvPr id="29" name="TextBox 28">
            <a:extLst>
              <a:ext uri="{FF2B5EF4-FFF2-40B4-BE49-F238E27FC236}">
                <a16:creationId xmlns:a16="http://schemas.microsoft.com/office/drawing/2014/main" id="{A3988778-58D9-400D-B2B9-085FF9F5145B}"/>
              </a:ext>
            </a:extLst>
          </p:cNvPr>
          <p:cNvSpPr txBox="1"/>
          <p:nvPr/>
        </p:nvSpPr>
        <p:spPr>
          <a:xfrm>
            <a:off x="6120628" y="2160023"/>
            <a:ext cx="1582534" cy="430887"/>
          </a:xfrm>
          <a:prstGeom prst="rect">
            <a:avLst/>
          </a:prstGeom>
          <a:noFill/>
        </p:spPr>
        <p:txBody>
          <a:bodyPr wrap="square" rtlCol="0">
            <a:spAutoFit/>
          </a:bodyPr>
          <a:lstStyle/>
          <a:p>
            <a:pPr algn="l"/>
            <a:r>
              <a:rPr lang="en-GB" sz="1100" b="0" dirty="0">
                <a:solidFill>
                  <a:srgbClr val="0070C0"/>
                </a:solidFill>
                <a:latin typeface="Montserrat" panose="00000500000000000000" pitchFamily="50" charset="0"/>
                <a:cs typeface="Arial" panose="020B0604020202020204" pitchFamily="34" charset="0"/>
              </a:rPr>
              <a:t>Self-fulfilment needs</a:t>
            </a:r>
          </a:p>
        </p:txBody>
      </p:sp>
      <p:sp>
        <p:nvSpPr>
          <p:cNvPr id="30" name="TextBox 29">
            <a:extLst>
              <a:ext uri="{FF2B5EF4-FFF2-40B4-BE49-F238E27FC236}">
                <a16:creationId xmlns:a16="http://schemas.microsoft.com/office/drawing/2014/main" id="{299CA5FC-FBBA-4A43-8C0C-416CAD46FAB0}"/>
              </a:ext>
            </a:extLst>
          </p:cNvPr>
          <p:cNvSpPr txBox="1"/>
          <p:nvPr/>
        </p:nvSpPr>
        <p:spPr>
          <a:xfrm>
            <a:off x="6938851" y="3018749"/>
            <a:ext cx="1582534" cy="430887"/>
          </a:xfrm>
          <a:prstGeom prst="rect">
            <a:avLst/>
          </a:prstGeom>
          <a:noFill/>
        </p:spPr>
        <p:txBody>
          <a:bodyPr wrap="square" rtlCol="0">
            <a:spAutoFit/>
          </a:bodyPr>
          <a:lstStyle/>
          <a:p>
            <a:pPr algn="l"/>
            <a:r>
              <a:rPr lang="en-GB" sz="1100" b="0" dirty="0">
                <a:solidFill>
                  <a:srgbClr val="0070C0"/>
                </a:solidFill>
                <a:latin typeface="Montserrat" panose="00000500000000000000" pitchFamily="50" charset="0"/>
                <a:cs typeface="Arial" panose="020B0604020202020204" pitchFamily="34" charset="0"/>
              </a:rPr>
              <a:t>Psychological needs</a:t>
            </a:r>
          </a:p>
        </p:txBody>
      </p:sp>
      <p:sp>
        <p:nvSpPr>
          <p:cNvPr id="31" name="TextBox 30">
            <a:extLst>
              <a:ext uri="{FF2B5EF4-FFF2-40B4-BE49-F238E27FC236}">
                <a16:creationId xmlns:a16="http://schemas.microsoft.com/office/drawing/2014/main" id="{17F0C44B-9FEA-4BC8-BD33-A2EEDB5F4A3D}"/>
              </a:ext>
            </a:extLst>
          </p:cNvPr>
          <p:cNvSpPr txBox="1"/>
          <p:nvPr/>
        </p:nvSpPr>
        <p:spPr>
          <a:xfrm>
            <a:off x="8188540" y="4201736"/>
            <a:ext cx="849301" cy="430887"/>
          </a:xfrm>
          <a:prstGeom prst="rect">
            <a:avLst/>
          </a:prstGeom>
          <a:noFill/>
        </p:spPr>
        <p:txBody>
          <a:bodyPr wrap="square" rtlCol="0">
            <a:spAutoFit/>
          </a:bodyPr>
          <a:lstStyle/>
          <a:p>
            <a:pPr algn="l"/>
            <a:r>
              <a:rPr lang="en-GB" sz="1100" b="0" dirty="0">
                <a:solidFill>
                  <a:srgbClr val="0070C0"/>
                </a:solidFill>
                <a:latin typeface="Montserrat" panose="00000500000000000000" pitchFamily="50" charset="0"/>
                <a:cs typeface="Arial" panose="020B0604020202020204" pitchFamily="34" charset="0"/>
              </a:rPr>
              <a:t>basic needs</a:t>
            </a:r>
          </a:p>
        </p:txBody>
      </p:sp>
    </p:spTree>
    <p:extLst>
      <p:ext uri="{BB962C8B-B14F-4D97-AF65-F5344CB8AC3E}">
        <p14:creationId xmlns:p14="http://schemas.microsoft.com/office/powerpoint/2010/main" val="2302439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55650" y="1916831"/>
            <a:ext cx="7797800" cy="4309343"/>
          </a:xfrm>
        </p:spPr>
        <p:txBody>
          <a:bodyPr rtlCol="0">
            <a:normAutofit fontScale="92500" lnSpcReduction="10000"/>
          </a:bodyPr>
          <a:lstStyle/>
          <a:p>
            <a:pPr eaLnBrk="1" hangingPunct="1">
              <a:defRPr/>
            </a:pPr>
            <a:r>
              <a:rPr lang="en-GB" b="1" dirty="0">
                <a:latin typeface="Montserrat" panose="00000500000000000000" pitchFamily="50" charset="0"/>
              </a:rPr>
              <a:t>Vision</a:t>
            </a:r>
            <a:r>
              <a:rPr lang="en-GB" dirty="0">
                <a:latin typeface="Montserrat" panose="00000500000000000000" pitchFamily="50" charset="0"/>
              </a:rPr>
              <a:t> – implies seeing</a:t>
            </a:r>
          </a:p>
          <a:p>
            <a:pPr eaLnBrk="1" hangingPunct="1">
              <a:defRPr/>
            </a:pPr>
            <a:r>
              <a:rPr lang="en-GB" b="1" dirty="0">
                <a:latin typeface="Montserrat" panose="00000500000000000000" pitchFamily="50" charset="0"/>
              </a:rPr>
              <a:t>Supervision</a:t>
            </a:r>
            <a:r>
              <a:rPr lang="en-GB" dirty="0">
                <a:latin typeface="Montserrat" panose="00000500000000000000" pitchFamily="50" charset="0"/>
              </a:rPr>
              <a:t> – over-seeing, looking over someone’s shoulder</a:t>
            </a:r>
          </a:p>
          <a:p>
            <a:pPr eaLnBrk="1" hangingPunct="1">
              <a:defRPr/>
            </a:pPr>
            <a:r>
              <a:rPr lang="en-GB" b="1" dirty="0">
                <a:latin typeface="Montserrat" panose="00000500000000000000" pitchFamily="50" charset="0"/>
              </a:rPr>
              <a:t>Super</a:t>
            </a:r>
            <a:r>
              <a:rPr lang="en-GB" dirty="0">
                <a:latin typeface="Montserrat" panose="00000500000000000000" pitchFamily="50" charset="0"/>
              </a:rPr>
              <a:t> – also in sense of outstanding or special, helping someone to extend their professional skills and understanding</a:t>
            </a:r>
          </a:p>
          <a:p>
            <a:pPr marL="0" indent="0" eaLnBrk="1" hangingPunct="1">
              <a:buNone/>
              <a:defRPr/>
            </a:pPr>
            <a:endParaRPr lang="en-GB" dirty="0">
              <a:latin typeface="Montserrat" panose="00000500000000000000" pitchFamily="50" charset="0"/>
            </a:endParaRPr>
          </a:p>
          <a:p>
            <a:pPr marL="0" indent="0" eaLnBrk="1" hangingPunct="1">
              <a:buFontTx/>
              <a:buNone/>
              <a:defRPr/>
            </a:pPr>
            <a:r>
              <a:rPr lang="en-GB" sz="2400" b="1" i="1" dirty="0">
                <a:latin typeface="Montserrat" panose="00000500000000000000" pitchFamily="50" charset="0"/>
              </a:rPr>
              <a:t>Halpern and McKimm .B J Hosp Med 2009;70:226-9</a:t>
            </a:r>
          </a:p>
          <a:p>
            <a:pPr fontAlgn="auto">
              <a:spcAft>
                <a:spcPts val="0"/>
              </a:spcAft>
              <a:buFont typeface="Arial" panose="020B0604020202020204" pitchFamily="34" charset="0"/>
              <a:buChar char="•"/>
              <a:defRPr/>
            </a:pPr>
            <a:endParaRPr lang="en-US" dirty="0">
              <a:latin typeface="Montserrat" panose="00000500000000000000" pitchFamily="50" charset="0"/>
              <a:cs typeface="Arial"/>
            </a:endParaRPr>
          </a:p>
        </p:txBody>
      </p:sp>
      <p:sp>
        <p:nvSpPr>
          <p:cNvPr id="3" name="Title 2"/>
          <p:cNvSpPr>
            <a:spLocks noGrp="1"/>
          </p:cNvSpPr>
          <p:nvPr>
            <p:ph type="title"/>
          </p:nvPr>
        </p:nvSpPr>
        <p:spPr/>
        <p:txBody>
          <a:bodyPr/>
          <a:lstStyle/>
          <a:p>
            <a:r>
              <a:rPr lang="en-GB" dirty="0">
                <a:latin typeface="Montserrat" panose="00000500000000000000" pitchFamily="50" charset="0"/>
              </a:rPr>
              <a:t>Supervision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180DE06-7362-4888-AADA-7AADD57AC4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noChangeArrowheads="1"/>
          </p:cNvSpPr>
          <p:nvPr/>
        </p:nvSpPr>
        <p:spPr bwMode="auto">
          <a:xfrm>
            <a:off x="5295739" y="1252673"/>
            <a:ext cx="3645464" cy="2802055"/>
          </a:xfrm>
          <a:prstGeom prst="rect">
            <a:avLst/>
          </a:prstGeom>
        </p:spPr>
        <p:txBody>
          <a:bodyPr vert="horz" lIns="91440" tIns="45720" rIns="91440" bIns="45720" numCol="1" rtlCol="0" anchor="b" anchorCtr="0" compatLnSpc="1">
            <a:prstTxWarp prst="textNoShape">
              <a:avLst/>
            </a:prstTxWarp>
            <a:normAutofit/>
          </a:bodyPr>
          <a:lstStyle>
            <a:lvl1pPr algn="l" rtl="0" fontAlgn="base">
              <a:spcBef>
                <a:spcPct val="0"/>
              </a:spcBef>
              <a:spcAft>
                <a:spcPct val="0"/>
              </a:spcAft>
              <a:defRPr sz="4000" b="1" kern="1200">
                <a:solidFill>
                  <a:srgbClr val="11A7F2"/>
                </a:solidFill>
                <a:latin typeface="Arial" panose="020B0604020202020204" pitchFamily="34" charset="0"/>
                <a:ea typeface="+mj-ea"/>
                <a:cs typeface="Arial" panose="020B0604020202020204" pitchFamily="34" charset="0"/>
              </a:defRPr>
            </a:lvl1pPr>
            <a:lvl2pPr algn="ctr" rtl="0" fontAlgn="base">
              <a:spcBef>
                <a:spcPct val="0"/>
              </a:spcBef>
              <a:spcAft>
                <a:spcPct val="0"/>
              </a:spcAft>
              <a:defRPr sz="4000" b="1">
                <a:solidFill>
                  <a:srgbClr val="11A7F2"/>
                </a:solidFill>
                <a:latin typeface="Arial" charset="0"/>
                <a:cs typeface="Arial" charset="0"/>
              </a:defRPr>
            </a:lvl2pPr>
            <a:lvl3pPr algn="ctr" rtl="0" fontAlgn="base">
              <a:spcBef>
                <a:spcPct val="0"/>
              </a:spcBef>
              <a:spcAft>
                <a:spcPct val="0"/>
              </a:spcAft>
              <a:defRPr sz="4000" b="1">
                <a:solidFill>
                  <a:srgbClr val="11A7F2"/>
                </a:solidFill>
                <a:latin typeface="Arial" charset="0"/>
                <a:cs typeface="Arial" charset="0"/>
              </a:defRPr>
            </a:lvl3pPr>
            <a:lvl4pPr algn="ctr" rtl="0" fontAlgn="base">
              <a:spcBef>
                <a:spcPct val="0"/>
              </a:spcBef>
              <a:spcAft>
                <a:spcPct val="0"/>
              </a:spcAft>
              <a:defRPr sz="4000" b="1">
                <a:solidFill>
                  <a:srgbClr val="11A7F2"/>
                </a:solidFill>
                <a:latin typeface="Arial" charset="0"/>
                <a:cs typeface="Arial" charset="0"/>
              </a:defRPr>
            </a:lvl4pPr>
            <a:lvl5pPr algn="ctr" rtl="0" fontAlgn="base">
              <a:spcBef>
                <a:spcPct val="0"/>
              </a:spcBef>
              <a:spcAft>
                <a:spcPct val="0"/>
              </a:spcAft>
              <a:defRPr sz="4000" b="1">
                <a:solidFill>
                  <a:srgbClr val="11A7F2"/>
                </a:solidFill>
                <a:latin typeface="Arial" charset="0"/>
                <a:cs typeface="Arial" charset="0"/>
              </a:defRPr>
            </a:lvl5pPr>
            <a:lvl6pPr marL="457200" algn="ctr" rtl="0" fontAlgn="base">
              <a:spcBef>
                <a:spcPct val="0"/>
              </a:spcBef>
              <a:spcAft>
                <a:spcPct val="0"/>
              </a:spcAft>
              <a:defRPr sz="4000" b="1">
                <a:solidFill>
                  <a:srgbClr val="11A7F2"/>
                </a:solidFill>
                <a:latin typeface="Arial" charset="0"/>
                <a:cs typeface="Arial" charset="0"/>
              </a:defRPr>
            </a:lvl6pPr>
            <a:lvl7pPr marL="914400" algn="ctr" rtl="0" fontAlgn="base">
              <a:spcBef>
                <a:spcPct val="0"/>
              </a:spcBef>
              <a:spcAft>
                <a:spcPct val="0"/>
              </a:spcAft>
              <a:defRPr sz="4000" b="1">
                <a:solidFill>
                  <a:srgbClr val="11A7F2"/>
                </a:solidFill>
                <a:latin typeface="Arial" charset="0"/>
                <a:cs typeface="Arial" charset="0"/>
              </a:defRPr>
            </a:lvl7pPr>
            <a:lvl8pPr marL="1371600" algn="ctr" rtl="0" fontAlgn="base">
              <a:spcBef>
                <a:spcPct val="0"/>
              </a:spcBef>
              <a:spcAft>
                <a:spcPct val="0"/>
              </a:spcAft>
              <a:defRPr sz="4000" b="1">
                <a:solidFill>
                  <a:srgbClr val="11A7F2"/>
                </a:solidFill>
                <a:latin typeface="Arial" charset="0"/>
                <a:cs typeface="Arial" charset="0"/>
              </a:defRPr>
            </a:lvl8pPr>
            <a:lvl9pPr marL="1828800" algn="ctr" rtl="0" fontAlgn="base">
              <a:spcBef>
                <a:spcPct val="0"/>
              </a:spcBef>
              <a:spcAft>
                <a:spcPct val="0"/>
              </a:spcAft>
              <a:defRPr sz="4000" b="1">
                <a:solidFill>
                  <a:srgbClr val="11A7F2"/>
                </a:solidFill>
                <a:latin typeface="Arial" charset="0"/>
                <a:cs typeface="Arial" charset="0"/>
              </a:defRPr>
            </a:lvl9pPr>
          </a:lstStyle>
          <a:p>
            <a:pPr>
              <a:lnSpc>
                <a:spcPct val="90000"/>
              </a:lnSpc>
              <a:spcAft>
                <a:spcPts val="600"/>
              </a:spcAft>
            </a:pPr>
            <a:r>
              <a:rPr lang="en-US" altLang="en-US" sz="4400" kern="1200" dirty="0">
                <a:solidFill>
                  <a:srgbClr val="0D0D58"/>
                </a:solidFill>
                <a:latin typeface="Montserrat" panose="00000500000000000000" pitchFamily="50" charset="0"/>
                <a:cs typeface="+mj-cs"/>
              </a:rPr>
              <a:t>Framework for GMC supervision standards</a:t>
            </a:r>
          </a:p>
        </p:txBody>
      </p:sp>
      <p:grpSp>
        <p:nvGrpSpPr>
          <p:cNvPr id="18" name="Group 17">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2218699" y="2733628"/>
            <a:ext cx="1340409" cy="5777807"/>
            <a:chOff x="329184" y="2"/>
            <a:chExt cx="524256" cy="5777807"/>
          </a:xfrm>
        </p:grpSpPr>
        <p:cxnSp>
          <p:nvCxnSpPr>
            <p:cNvPr id="19" name="Straight Connector 18">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2"/>
              <a:ext cx="524256" cy="56667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extBox 1">
            <a:extLst>
              <a:ext uri="{FF2B5EF4-FFF2-40B4-BE49-F238E27FC236}">
                <a16:creationId xmlns:a16="http://schemas.microsoft.com/office/drawing/2014/main" id="{78626293-07F6-6C28-6232-5E526A5461A6}"/>
              </a:ext>
            </a:extLst>
          </p:cNvPr>
          <p:cNvSpPr txBox="1"/>
          <p:nvPr/>
        </p:nvSpPr>
        <p:spPr>
          <a:xfrm>
            <a:off x="516466" y="6550025"/>
            <a:ext cx="4779273" cy="375284"/>
          </a:xfrm>
          <a:prstGeom prst="rect">
            <a:avLst/>
          </a:prstGeom>
        </p:spPr>
        <p:txBody>
          <a:bodyPr vert="horz" lIns="91440" tIns="45720" rIns="91440" bIns="45720" rtlCol="0">
            <a:normAutofit/>
          </a:bodyPr>
          <a:lstStyle/>
          <a:p>
            <a:pPr>
              <a:lnSpc>
                <a:spcPct val="90000"/>
              </a:lnSpc>
              <a:spcBef>
                <a:spcPts val="1000"/>
              </a:spcBef>
            </a:pPr>
            <a:r>
              <a:rPr lang="en-US" sz="1700" b="1" kern="1200" dirty="0">
                <a:solidFill>
                  <a:schemeClr val="tx1"/>
                </a:solidFill>
                <a:latin typeface="+mn-lt"/>
                <a:ea typeface="+mn-ea"/>
                <a:cs typeface="+mn-cs"/>
                <a:hlinkClick r:id="rId2"/>
              </a:rPr>
              <a:t>http://www.gmc-uk.org/education/standards.asp</a:t>
            </a:r>
            <a:endParaRPr lang="en-US" sz="1700" b="1" kern="1200" dirty="0">
              <a:solidFill>
                <a:schemeClr val="tx1"/>
              </a:solidFill>
              <a:latin typeface="+mn-lt"/>
              <a:ea typeface="+mn-ea"/>
              <a:cs typeface="+mn-cs"/>
            </a:endParaRPr>
          </a:p>
        </p:txBody>
      </p:sp>
      <p:sp>
        <p:nvSpPr>
          <p:cNvPr id="22" name="Rectangle 21">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6467" y="372533"/>
            <a:ext cx="4587584" cy="606872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3" descr="C:\Users\rward\AppData\Local\Microsoft\Windows\Temporary Internet Files\Content.Outlook\0NL12OLX\The ten standards (2).png"/>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16466" y="416739"/>
            <a:ext cx="4587583" cy="6024522"/>
          </a:xfrm>
          <a:prstGeom prst="rect">
            <a:avLst/>
          </a:prstGeom>
          <a:solidFill>
            <a:srgbClr val="FFFFFF"/>
          </a:solidFill>
          <a:extLs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2">
            <a:extLst>
              <a:ext uri="{FF2B5EF4-FFF2-40B4-BE49-F238E27FC236}">
                <a16:creationId xmlns:a16="http://schemas.microsoft.com/office/drawing/2014/main" id="{6A620548-9F9C-4C62-B53D-91F07760E3E2}"/>
              </a:ext>
            </a:extLst>
          </p:cNvPr>
          <p:cNvSpPr txBox="1">
            <a:spLocks/>
          </p:cNvSpPr>
          <p:nvPr/>
        </p:nvSpPr>
        <p:spPr>
          <a:xfrm>
            <a:off x="6553200" y="6356352"/>
            <a:ext cx="2133600"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en-GB" dirty="0"/>
          </a:p>
        </p:txBody>
      </p:sp>
    </p:spTree>
    <p:extLst>
      <p:ext uri="{BB962C8B-B14F-4D97-AF65-F5344CB8AC3E}">
        <p14:creationId xmlns:p14="http://schemas.microsoft.com/office/powerpoint/2010/main" val="3521550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719138" y="1844824"/>
            <a:ext cx="7597278" cy="3672408"/>
          </a:xfrm>
        </p:spPr>
        <p:txBody>
          <a:bodyPr>
            <a:noAutofit/>
          </a:bodyPr>
          <a:lstStyle/>
          <a:p>
            <a:pPr>
              <a:defRPr/>
            </a:pPr>
            <a:r>
              <a:rPr lang="en-US" sz="2000" b="1" dirty="0">
                <a:latin typeface="Montserrat" panose="00000500000000000000" pitchFamily="50" charset="0"/>
              </a:rPr>
              <a:t>“Mentoring is the process by which an experienced, highly regarded, empathic person (the mentor) guides another individual (the mentee) in the development and re-examination of their own ideas, learning, and personal and professional development.” </a:t>
            </a:r>
          </a:p>
          <a:p>
            <a:pPr>
              <a:defRPr/>
            </a:pPr>
            <a:endParaRPr lang="en-US" sz="2000" b="1" dirty="0">
              <a:latin typeface="Montserrat" panose="00000500000000000000" pitchFamily="50" charset="0"/>
            </a:endParaRPr>
          </a:p>
          <a:p>
            <a:pPr>
              <a:defRPr/>
            </a:pPr>
            <a:r>
              <a:rPr lang="en-GB" sz="2000" b="1" dirty="0">
                <a:latin typeface="Montserrat" panose="00000500000000000000" pitchFamily="50" charset="0"/>
              </a:rPr>
              <a:t>Standing Committee on Postgraduate Medical and Dental Education (1998) ‘Supporting doctors and dentists at work: an enquiry into mentoring’</a:t>
            </a:r>
            <a:r>
              <a:rPr lang="en-GB" sz="2800" b="1" dirty="0">
                <a:latin typeface="Montserrat" panose="00000500000000000000" pitchFamily="50" charset="0"/>
              </a:rPr>
              <a:t>.</a:t>
            </a:r>
            <a:endParaRPr lang="en-GB" sz="2800" b="1" dirty="0">
              <a:latin typeface="Montserrat" panose="00000500000000000000" pitchFamily="50" charset="0"/>
              <a:cs typeface="Arial" charset="0"/>
            </a:endParaRPr>
          </a:p>
        </p:txBody>
      </p:sp>
      <p:sp>
        <p:nvSpPr>
          <p:cNvPr id="5" name="Title 4"/>
          <p:cNvSpPr>
            <a:spLocks noGrp="1"/>
          </p:cNvSpPr>
          <p:nvPr>
            <p:ph type="title"/>
          </p:nvPr>
        </p:nvSpPr>
        <p:spPr>
          <a:xfrm>
            <a:off x="899592" y="276225"/>
            <a:ext cx="4248472" cy="1143000"/>
          </a:xfrm>
        </p:spPr>
        <p:txBody>
          <a:bodyPr rtlCol="0">
            <a:normAutofit/>
          </a:bodyPr>
          <a:lstStyle/>
          <a:p>
            <a:pPr fontAlgn="auto">
              <a:spcAft>
                <a:spcPts val="0"/>
              </a:spcAft>
              <a:defRPr/>
            </a:pPr>
            <a:r>
              <a:rPr lang="en-GB" dirty="0">
                <a:latin typeface="Montserrat" panose="00000500000000000000" pitchFamily="50" charset="0"/>
              </a:rPr>
              <a:t>Mentoring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73074" y="1700809"/>
            <a:ext cx="7797852" cy="3456384"/>
          </a:xfrm>
        </p:spPr>
        <p:txBody>
          <a:bodyPr/>
          <a:lstStyle/>
          <a:p>
            <a:pPr>
              <a:defRPr/>
            </a:pPr>
            <a:r>
              <a:rPr lang="en-GB" sz="2800" dirty="0">
                <a:latin typeface="Montserrat" panose="00000500000000000000" pitchFamily="50" charset="0"/>
              </a:rPr>
              <a:t>“A more experienced individual willing to share knowledge with someone less experienced in a relationship of mutual trust" - David </a:t>
            </a:r>
            <a:r>
              <a:rPr lang="en-GB" sz="2800" b="1" dirty="0">
                <a:latin typeface="Montserrat" panose="00000500000000000000" pitchFamily="50" charset="0"/>
              </a:rPr>
              <a:t>Clutterbuck</a:t>
            </a:r>
            <a:r>
              <a:rPr lang="en-GB" sz="2800" dirty="0">
                <a:latin typeface="Montserrat" panose="00000500000000000000" pitchFamily="50" charset="0"/>
              </a:rPr>
              <a:t>. </a:t>
            </a:r>
          </a:p>
          <a:p>
            <a:pPr>
              <a:defRPr/>
            </a:pPr>
            <a:r>
              <a:rPr lang="en-GB" sz="2800" dirty="0">
                <a:latin typeface="Montserrat" panose="00000500000000000000" pitchFamily="50" charset="0"/>
              </a:rPr>
              <a:t>A trusted counsellor or guide. Normally a senior person to the associate. </a:t>
            </a:r>
          </a:p>
          <a:p>
            <a:pPr>
              <a:defRPr/>
            </a:pPr>
            <a:r>
              <a:rPr lang="en-GB" sz="2800" dirty="0">
                <a:latin typeface="Montserrat" panose="00000500000000000000" pitchFamily="50" charset="0"/>
              </a:rPr>
              <a:t>A coach, motivator, and role model.</a:t>
            </a:r>
          </a:p>
          <a:p>
            <a:endParaRPr lang="en-GB" sz="2800" dirty="0">
              <a:latin typeface="Montserrat" panose="00000500000000000000" pitchFamily="50" charset="0"/>
            </a:endParaRPr>
          </a:p>
        </p:txBody>
      </p:sp>
      <p:sp>
        <p:nvSpPr>
          <p:cNvPr id="3" name="Title 2"/>
          <p:cNvSpPr>
            <a:spLocks noGrp="1"/>
          </p:cNvSpPr>
          <p:nvPr>
            <p:ph type="title"/>
          </p:nvPr>
        </p:nvSpPr>
        <p:spPr>
          <a:xfrm>
            <a:off x="611560" y="276088"/>
            <a:ext cx="4464496" cy="1143000"/>
          </a:xfrm>
        </p:spPr>
        <p:txBody>
          <a:bodyPr/>
          <a:lstStyle/>
          <a:p>
            <a:r>
              <a:rPr lang="en-GB" dirty="0">
                <a:latin typeface="Montserrat" panose="00000500000000000000" pitchFamily="50" charset="0"/>
              </a:rPr>
              <a:t>A Mentor is…</a:t>
            </a:r>
          </a:p>
        </p:txBody>
      </p:sp>
    </p:spTree>
    <p:extLst>
      <p:ext uri="{BB962C8B-B14F-4D97-AF65-F5344CB8AC3E}">
        <p14:creationId xmlns:p14="http://schemas.microsoft.com/office/powerpoint/2010/main" val="5875278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8" name="Rectangle 7177">
            <a:extLst>
              <a:ext uri="{FF2B5EF4-FFF2-40B4-BE49-F238E27FC236}">
                <a16:creationId xmlns:a16="http://schemas.microsoft.com/office/drawing/2014/main" id="{6B5E2835-4E47-45B3-9CFE-732FF7B05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3" name="Picture 33" descr="http://www.wipp.nhs.uk/tools_gpn/img/unit4-diagram.gif">
            <a:extLst>
              <a:ext uri="{FF2B5EF4-FFF2-40B4-BE49-F238E27FC236}">
                <a16:creationId xmlns:a16="http://schemas.microsoft.com/office/drawing/2014/main" id="{9A12C77B-BC63-4B10-B289-F782B2B7E72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022" r="25496"/>
          <a:stretch/>
        </p:blipFill>
        <p:spPr bwMode="auto">
          <a:xfrm>
            <a:off x="2483768" y="18288"/>
            <a:ext cx="6660232" cy="6839712"/>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useBgFill="1">
        <p:nvSpPr>
          <p:cNvPr id="7180" name="Freeform: Shape 7179">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341754"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182" name="Freeform: Shape 7181">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334896"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70" name="Rectangle 2">
            <a:extLst>
              <a:ext uri="{FF2B5EF4-FFF2-40B4-BE49-F238E27FC236}">
                <a16:creationId xmlns:a16="http://schemas.microsoft.com/office/drawing/2014/main" id="{205C1893-8E55-42E8-B6D2-08F398519181}"/>
              </a:ext>
            </a:extLst>
          </p:cNvPr>
          <p:cNvSpPr>
            <a:spLocks noGrp="1" noChangeArrowheads="1"/>
          </p:cNvSpPr>
          <p:nvPr>
            <p:ph type="title"/>
          </p:nvPr>
        </p:nvSpPr>
        <p:spPr>
          <a:xfrm>
            <a:off x="278320" y="1161288"/>
            <a:ext cx="2781512" cy="1125728"/>
          </a:xfrm>
        </p:spPr>
        <p:txBody>
          <a:bodyPr vert="horz" lIns="91440" tIns="45720" rIns="91440" bIns="45720" rtlCol="0" anchor="b">
            <a:normAutofit fontScale="90000"/>
          </a:bodyPr>
          <a:lstStyle/>
          <a:p>
            <a:pPr algn="l">
              <a:lnSpc>
                <a:spcPct val="90000"/>
              </a:lnSpc>
            </a:pPr>
            <a:r>
              <a:rPr lang="en-US" altLang="en-US" dirty="0">
                <a:latin typeface="Montserrat" panose="00000500000000000000" pitchFamily="50" charset="0"/>
                <a:cs typeface="+mj-cs"/>
              </a:rPr>
              <a:t>Mentoring Skills</a:t>
            </a:r>
          </a:p>
        </p:txBody>
      </p:sp>
      <p:sp>
        <p:nvSpPr>
          <p:cNvPr id="7184" name="Rectangle 718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87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86" name="Rectangle 718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183" y="2443480"/>
            <a:ext cx="250317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72" name="TextBox 10">
            <a:extLst>
              <a:ext uri="{FF2B5EF4-FFF2-40B4-BE49-F238E27FC236}">
                <a16:creationId xmlns:a16="http://schemas.microsoft.com/office/drawing/2014/main" id="{E643568D-133A-4C4E-BB90-AFD3C47A35E9}"/>
              </a:ext>
            </a:extLst>
          </p:cNvPr>
          <p:cNvSpPr txBox="1">
            <a:spLocks noChangeArrowheads="1"/>
          </p:cNvSpPr>
          <p:nvPr/>
        </p:nvSpPr>
        <p:spPr bwMode="auto">
          <a:xfrm>
            <a:off x="275884" y="2689499"/>
            <a:ext cx="2781511" cy="324851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Autofit/>
          </a:bodyPr>
          <a:lstStyle>
            <a:lvl1pPr>
              <a:spcBef>
                <a:spcPct val="20000"/>
              </a:spcBef>
              <a:buChar char="•"/>
              <a:defRPr sz="2400">
                <a:solidFill>
                  <a:srgbClr val="21275B"/>
                </a:solidFill>
                <a:latin typeface="Arial" panose="020B0604020202020204" pitchFamily="34" charset="0"/>
              </a:defRPr>
            </a:lvl1pPr>
            <a:lvl2pPr marL="742950" indent="-285750">
              <a:spcBef>
                <a:spcPct val="20000"/>
              </a:spcBef>
              <a:buChar char="–"/>
              <a:defRPr sz="2200">
                <a:solidFill>
                  <a:srgbClr val="21275B"/>
                </a:solidFill>
                <a:latin typeface="Arial" panose="020B0604020202020204" pitchFamily="34" charset="0"/>
              </a:defRPr>
            </a:lvl2pPr>
            <a:lvl3pPr marL="1143000" indent="-228600">
              <a:spcBef>
                <a:spcPct val="20000"/>
              </a:spcBef>
              <a:buChar char="•"/>
              <a:defRPr sz="2000">
                <a:solidFill>
                  <a:srgbClr val="21275B"/>
                </a:solidFill>
                <a:latin typeface="Arial" panose="020B0604020202020204" pitchFamily="34" charset="0"/>
              </a:defRPr>
            </a:lvl3pPr>
            <a:lvl4pPr marL="1600200" indent="-228600">
              <a:spcBef>
                <a:spcPct val="20000"/>
              </a:spcBef>
              <a:buChar char="–"/>
              <a:defRPr>
                <a:solidFill>
                  <a:srgbClr val="21275B"/>
                </a:solidFill>
                <a:latin typeface="Arial" panose="020B0604020202020204" pitchFamily="34" charset="0"/>
              </a:defRPr>
            </a:lvl4pPr>
            <a:lvl5pPr marL="2057400" indent="-228600">
              <a:spcBef>
                <a:spcPct val="20000"/>
              </a:spcBef>
              <a:buChar char="»"/>
              <a:defRPr sz="1600">
                <a:solidFill>
                  <a:srgbClr val="21275B"/>
                </a:solidFill>
                <a:latin typeface="Arial" panose="020B0604020202020204" pitchFamily="34" charset="0"/>
              </a:defRPr>
            </a:lvl5pPr>
            <a:lvl6pPr marL="2514600" indent="-228600" eaLnBrk="0" fontAlgn="base" hangingPunct="0">
              <a:spcBef>
                <a:spcPct val="20000"/>
              </a:spcBef>
              <a:spcAft>
                <a:spcPct val="0"/>
              </a:spcAft>
              <a:buChar char="»"/>
              <a:defRPr sz="1600">
                <a:solidFill>
                  <a:srgbClr val="21275B"/>
                </a:solidFill>
                <a:latin typeface="Arial" panose="020B0604020202020204" pitchFamily="34" charset="0"/>
              </a:defRPr>
            </a:lvl6pPr>
            <a:lvl7pPr marL="2971800" indent="-228600" eaLnBrk="0" fontAlgn="base" hangingPunct="0">
              <a:spcBef>
                <a:spcPct val="20000"/>
              </a:spcBef>
              <a:spcAft>
                <a:spcPct val="0"/>
              </a:spcAft>
              <a:buChar char="»"/>
              <a:defRPr sz="1600">
                <a:solidFill>
                  <a:srgbClr val="21275B"/>
                </a:solidFill>
                <a:latin typeface="Arial" panose="020B0604020202020204" pitchFamily="34" charset="0"/>
              </a:defRPr>
            </a:lvl7pPr>
            <a:lvl8pPr marL="3429000" indent="-228600" eaLnBrk="0" fontAlgn="base" hangingPunct="0">
              <a:spcBef>
                <a:spcPct val="20000"/>
              </a:spcBef>
              <a:spcAft>
                <a:spcPct val="0"/>
              </a:spcAft>
              <a:buChar char="»"/>
              <a:defRPr sz="1600">
                <a:solidFill>
                  <a:srgbClr val="21275B"/>
                </a:solidFill>
                <a:latin typeface="Arial" panose="020B0604020202020204" pitchFamily="34" charset="0"/>
              </a:defRPr>
            </a:lvl8pPr>
            <a:lvl9pPr marL="3886200" indent="-228600" eaLnBrk="0" fontAlgn="base" hangingPunct="0">
              <a:spcBef>
                <a:spcPct val="20000"/>
              </a:spcBef>
              <a:spcAft>
                <a:spcPct val="0"/>
              </a:spcAft>
              <a:buChar char="»"/>
              <a:defRPr sz="1600">
                <a:solidFill>
                  <a:srgbClr val="21275B"/>
                </a:solidFill>
                <a:latin typeface="Arial" panose="020B0604020202020204" pitchFamily="34" charset="0"/>
              </a:defRPr>
            </a:lvl9pPr>
          </a:lstStyle>
          <a:p>
            <a:pPr marL="114300" indent="-342900">
              <a:lnSpc>
                <a:spcPct val="90000"/>
              </a:lnSpc>
              <a:spcBef>
                <a:spcPct val="0"/>
              </a:spcBef>
              <a:spcAft>
                <a:spcPts val="600"/>
              </a:spcAft>
              <a:buFont typeface="Wingdings" panose="05000000000000000000" pitchFamily="2" charset="2"/>
              <a:buChar char="q"/>
            </a:pPr>
            <a:r>
              <a:rPr lang="en-US" altLang="en-US" sz="2200" b="1" dirty="0">
                <a:solidFill>
                  <a:srgbClr val="0D0D58"/>
                </a:solidFill>
                <a:latin typeface="Montserrat" panose="00000500000000000000" pitchFamily="50" charset="0"/>
                <a:cs typeface="+mn-cs"/>
              </a:rPr>
              <a:t>Trust</a:t>
            </a:r>
          </a:p>
          <a:p>
            <a:pPr marL="114300" indent="-342900">
              <a:lnSpc>
                <a:spcPct val="90000"/>
              </a:lnSpc>
              <a:spcBef>
                <a:spcPct val="0"/>
              </a:spcBef>
              <a:spcAft>
                <a:spcPts val="600"/>
              </a:spcAft>
              <a:buFont typeface="Wingdings" panose="05000000000000000000" pitchFamily="2" charset="2"/>
              <a:buChar char="q"/>
            </a:pPr>
            <a:endParaRPr lang="en-US" altLang="en-US" sz="2200" b="1" dirty="0">
              <a:solidFill>
                <a:srgbClr val="0D0D58"/>
              </a:solidFill>
              <a:latin typeface="Montserrat" panose="00000500000000000000" pitchFamily="50" charset="0"/>
              <a:cs typeface="+mn-cs"/>
            </a:endParaRPr>
          </a:p>
          <a:p>
            <a:pPr marL="114300" indent="-342900">
              <a:lnSpc>
                <a:spcPct val="90000"/>
              </a:lnSpc>
              <a:spcBef>
                <a:spcPct val="0"/>
              </a:spcBef>
              <a:spcAft>
                <a:spcPts val="600"/>
              </a:spcAft>
              <a:buFont typeface="Wingdings" panose="05000000000000000000" pitchFamily="2" charset="2"/>
              <a:buChar char="q"/>
            </a:pPr>
            <a:r>
              <a:rPr lang="en-US" altLang="en-US" sz="2200" b="1" dirty="0">
                <a:solidFill>
                  <a:srgbClr val="0D0D58"/>
                </a:solidFill>
                <a:latin typeface="Montserrat" panose="00000500000000000000" pitchFamily="50" charset="0"/>
                <a:cs typeface="+mn-cs"/>
              </a:rPr>
              <a:t>Openness</a:t>
            </a:r>
          </a:p>
          <a:p>
            <a:pPr marL="114300" indent="-342900">
              <a:lnSpc>
                <a:spcPct val="90000"/>
              </a:lnSpc>
              <a:spcBef>
                <a:spcPct val="0"/>
              </a:spcBef>
              <a:spcAft>
                <a:spcPts val="600"/>
              </a:spcAft>
              <a:buFont typeface="Wingdings" panose="05000000000000000000" pitchFamily="2" charset="2"/>
              <a:buChar char="q"/>
            </a:pPr>
            <a:endParaRPr lang="en-US" altLang="en-US" sz="2200" b="1" dirty="0">
              <a:solidFill>
                <a:srgbClr val="0D0D58"/>
              </a:solidFill>
              <a:latin typeface="Montserrat" panose="00000500000000000000" pitchFamily="50" charset="0"/>
              <a:cs typeface="+mn-cs"/>
            </a:endParaRPr>
          </a:p>
          <a:p>
            <a:pPr marL="114300" indent="-342900">
              <a:lnSpc>
                <a:spcPct val="90000"/>
              </a:lnSpc>
              <a:spcBef>
                <a:spcPct val="0"/>
              </a:spcBef>
              <a:spcAft>
                <a:spcPts val="600"/>
              </a:spcAft>
              <a:buFont typeface="Wingdings" panose="05000000000000000000" pitchFamily="2" charset="2"/>
              <a:buChar char="q"/>
            </a:pPr>
            <a:r>
              <a:rPr lang="en-US" altLang="en-US" sz="2200" b="1" dirty="0">
                <a:solidFill>
                  <a:srgbClr val="0D0D58"/>
                </a:solidFill>
                <a:latin typeface="Montserrat" panose="00000500000000000000" pitchFamily="50" charset="0"/>
                <a:cs typeface="+mn-cs"/>
              </a:rPr>
              <a:t>Understanding</a:t>
            </a:r>
          </a:p>
          <a:p>
            <a:pPr marL="114300" indent="-342900">
              <a:lnSpc>
                <a:spcPct val="90000"/>
              </a:lnSpc>
              <a:spcBef>
                <a:spcPct val="0"/>
              </a:spcBef>
              <a:spcAft>
                <a:spcPts val="600"/>
              </a:spcAft>
              <a:buFont typeface="Wingdings" panose="05000000000000000000" pitchFamily="2" charset="2"/>
              <a:buChar char="q"/>
            </a:pPr>
            <a:endParaRPr lang="en-US" altLang="en-US" sz="2200" b="1" dirty="0">
              <a:solidFill>
                <a:srgbClr val="0D0D58"/>
              </a:solidFill>
              <a:latin typeface="Montserrat" panose="00000500000000000000" pitchFamily="50" charset="0"/>
              <a:cs typeface="+mn-cs"/>
            </a:endParaRPr>
          </a:p>
          <a:p>
            <a:pPr marL="114300" indent="-342900">
              <a:lnSpc>
                <a:spcPct val="90000"/>
              </a:lnSpc>
              <a:spcBef>
                <a:spcPct val="0"/>
              </a:spcBef>
              <a:spcAft>
                <a:spcPts val="600"/>
              </a:spcAft>
              <a:buFont typeface="Wingdings" panose="05000000000000000000" pitchFamily="2" charset="2"/>
              <a:buChar char="q"/>
            </a:pPr>
            <a:r>
              <a:rPr lang="en-US" altLang="en-US" sz="2200" b="1" dirty="0">
                <a:solidFill>
                  <a:srgbClr val="0D0D58"/>
                </a:solidFill>
                <a:latin typeface="Montserrat" panose="00000500000000000000" pitchFamily="50" charset="0"/>
                <a:cs typeface="+mn-cs"/>
              </a:rPr>
              <a:t>Confidentiality</a:t>
            </a:r>
          </a:p>
          <a:p>
            <a:pPr marL="114300" indent="-342900">
              <a:lnSpc>
                <a:spcPct val="90000"/>
              </a:lnSpc>
              <a:spcBef>
                <a:spcPct val="0"/>
              </a:spcBef>
              <a:spcAft>
                <a:spcPts val="600"/>
              </a:spcAft>
              <a:buFont typeface="Wingdings" panose="05000000000000000000" pitchFamily="2" charset="2"/>
              <a:buChar char="q"/>
            </a:pPr>
            <a:endParaRPr lang="en-US" altLang="en-US" sz="2200" b="1" dirty="0">
              <a:solidFill>
                <a:srgbClr val="0D0D58"/>
              </a:solidFill>
              <a:latin typeface="Montserrat" panose="00000500000000000000" pitchFamily="50" charset="0"/>
              <a:cs typeface="+mn-cs"/>
            </a:endParaRPr>
          </a:p>
          <a:p>
            <a:pPr marL="114300" indent="-342900">
              <a:lnSpc>
                <a:spcPct val="90000"/>
              </a:lnSpc>
              <a:spcBef>
                <a:spcPct val="0"/>
              </a:spcBef>
              <a:spcAft>
                <a:spcPts val="600"/>
              </a:spcAft>
              <a:buFont typeface="Wingdings" panose="05000000000000000000" pitchFamily="2" charset="2"/>
              <a:buChar char="q"/>
            </a:pPr>
            <a:r>
              <a:rPr lang="en-US" altLang="en-US" sz="2200" b="1" dirty="0">
                <a:solidFill>
                  <a:srgbClr val="0D0D58"/>
                </a:solidFill>
                <a:latin typeface="Montserrat" panose="00000500000000000000" pitchFamily="50" charset="0"/>
                <a:cs typeface="+mn-cs"/>
              </a:rPr>
              <a:t>Honesty</a:t>
            </a:r>
          </a:p>
        </p:txBody>
      </p:sp>
      <p:sp>
        <p:nvSpPr>
          <p:cNvPr id="7171" name="Text Box 4">
            <a:extLst>
              <a:ext uri="{FF2B5EF4-FFF2-40B4-BE49-F238E27FC236}">
                <a16:creationId xmlns:a16="http://schemas.microsoft.com/office/drawing/2014/main" id="{6D6CB994-3FBC-490D-81ED-05DEFC922D46}"/>
              </a:ext>
            </a:extLst>
          </p:cNvPr>
          <p:cNvSpPr txBox="1">
            <a:spLocks noChangeArrowheads="1"/>
          </p:cNvSpPr>
          <p:nvPr/>
        </p:nvSpPr>
        <p:spPr bwMode="auto">
          <a:xfrm>
            <a:off x="2195513" y="5589588"/>
            <a:ext cx="50419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rgbClr val="21275B"/>
                </a:solidFill>
                <a:latin typeface="Arial" panose="020B0604020202020204" pitchFamily="34" charset="0"/>
              </a:defRPr>
            </a:lvl1pPr>
            <a:lvl2pPr marL="742950" indent="-285750">
              <a:spcBef>
                <a:spcPct val="20000"/>
              </a:spcBef>
              <a:buChar char="–"/>
              <a:defRPr sz="2200">
                <a:solidFill>
                  <a:srgbClr val="21275B"/>
                </a:solidFill>
                <a:latin typeface="Arial" panose="020B0604020202020204" pitchFamily="34" charset="0"/>
              </a:defRPr>
            </a:lvl2pPr>
            <a:lvl3pPr marL="1143000" indent="-228600">
              <a:spcBef>
                <a:spcPct val="20000"/>
              </a:spcBef>
              <a:buChar char="•"/>
              <a:defRPr sz="2000">
                <a:solidFill>
                  <a:srgbClr val="21275B"/>
                </a:solidFill>
                <a:latin typeface="Arial" panose="020B0604020202020204" pitchFamily="34" charset="0"/>
              </a:defRPr>
            </a:lvl3pPr>
            <a:lvl4pPr marL="1600200" indent="-228600">
              <a:spcBef>
                <a:spcPct val="20000"/>
              </a:spcBef>
              <a:buChar char="–"/>
              <a:defRPr>
                <a:solidFill>
                  <a:srgbClr val="21275B"/>
                </a:solidFill>
                <a:latin typeface="Arial" panose="020B0604020202020204" pitchFamily="34" charset="0"/>
              </a:defRPr>
            </a:lvl4pPr>
            <a:lvl5pPr marL="2057400" indent="-228600">
              <a:spcBef>
                <a:spcPct val="20000"/>
              </a:spcBef>
              <a:buChar char="»"/>
              <a:defRPr sz="1600">
                <a:solidFill>
                  <a:srgbClr val="21275B"/>
                </a:solidFill>
                <a:latin typeface="Arial" panose="020B0604020202020204" pitchFamily="34" charset="0"/>
              </a:defRPr>
            </a:lvl5pPr>
            <a:lvl6pPr marL="2514600" indent="-228600" eaLnBrk="0" fontAlgn="base" hangingPunct="0">
              <a:spcBef>
                <a:spcPct val="20000"/>
              </a:spcBef>
              <a:spcAft>
                <a:spcPct val="0"/>
              </a:spcAft>
              <a:buChar char="»"/>
              <a:defRPr sz="1600">
                <a:solidFill>
                  <a:srgbClr val="21275B"/>
                </a:solidFill>
                <a:latin typeface="Arial" panose="020B0604020202020204" pitchFamily="34" charset="0"/>
              </a:defRPr>
            </a:lvl6pPr>
            <a:lvl7pPr marL="2971800" indent="-228600" eaLnBrk="0" fontAlgn="base" hangingPunct="0">
              <a:spcBef>
                <a:spcPct val="20000"/>
              </a:spcBef>
              <a:spcAft>
                <a:spcPct val="0"/>
              </a:spcAft>
              <a:buChar char="»"/>
              <a:defRPr sz="1600">
                <a:solidFill>
                  <a:srgbClr val="21275B"/>
                </a:solidFill>
                <a:latin typeface="Arial" panose="020B0604020202020204" pitchFamily="34" charset="0"/>
              </a:defRPr>
            </a:lvl7pPr>
            <a:lvl8pPr marL="3429000" indent="-228600" eaLnBrk="0" fontAlgn="base" hangingPunct="0">
              <a:spcBef>
                <a:spcPct val="20000"/>
              </a:spcBef>
              <a:spcAft>
                <a:spcPct val="0"/>
              </a:spcAft>
              <a:buChar char="»"/>
              <a:defRPr sz="1600">
                <a:solidFill>
                  <a:srgbClr val="21275B"/>
                </a:solidFill>
                <a:latin typeface="Arial" panose="020B0604020202020204" pitchFamily="34" charset="0"/>
              </a:defRPr>
            </a:lvl8pPr>
            <a:lvl9pPr marL="3886200" indent="-228600" eaLnBrk="0" fontAlgn="base" hangingPunct="0">
              <a:spcBef>
                <a:spcPct val="20000"/>
              </a:spcBef>
              <a:spcAft>
                <a:spcPct val="0"/>
              </a:spcAft>
              <a:buChar char="»"/>
              <a:defRPr sz="1600">
                <a:solidFill>
                  <a:srgbClr val="21275B"/>
                </a:solidFill>
                <a:latin typeface="Arial" panose="020B0604020202020204" pitchFamily="34" charset="0"/>
              </a:defRPr>
            </a:lvl9pPr>
          </a:lstStyle>
          <a:p>
            <a:pPr eaLnBrk="1" hangingPunct="1">
              <a:spcBef>
                <a:spcPct val="50000"/>
              </a:spcBef>
              <a:buFontTx/>
              <a:buNone/>
            </a:pPr>
            <a:endParaRPr lang="en-GB" altLang="en-US" sz="1800">
              <a:solidFill>
                <a:schemeClr val="tx1"/>
              </a:solidFill>
            </a:endParaRPr>
          </a:p>
        </p:txBody>
      </p:sp>
    </p:spTree>
    <p:extLst>
      <p:ext uri="{BB962C8B-B14F-4D97-AF65-F5344CB8AC3E}">
        <p14:creationId xmlns:p14="http://schemas.microsoft.com/office/powerpoint/2010/main" val="1381131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FC28DB-9C0D-C6EE-E5D5-4E452A0D3682}"/>
            </a:ext>
          </a:extLst>
        </p:cNvPr>
        <p:cNvGrpSpPr/>
        <p:nvPr/>
      </p:nvGrpSpPr>
      <p:grpSpPr>
        <a:xfrm>
          <a:off x="0" y="0"/>
          <a:ext cx="0" cy="0"/>
          <a:chOff x="0" y="0"/>
          <a:chExt cx="0" cy="0"/>
        </a:xfrm>
      </p:grpSpPr>
      <p:pic>
        <p:nvPicPr>
          <p:cNvPr id="6" name="Picture 3" descr="A blue rectangular boxes with text on a scale&#10;&#10;Description automatically generated">
            <a:extLst>
              <a:ext uri="{FF2B5EF4-FFF2-40B4-BE49-F238E27FC236}">
                <a16:creationId xmlns:a16="http://schemas.microsoft.com/office/drawing/2014/main" id="{3DF3431F-93A1-0FE7-68FF-084C0B87BB53}"/>
              </a:ext>
            </a:extLst>
          </p:cNvPr>
          <p:cNvPicPr>
            <a:picLocks noGrp="1" noChangeAspect="1" noChangeArrowheads="1"/>
          </p:cNvPicPr>
          <p:nvPr>
            <p:ph idx="1"/>
          </p:nvPr>
        </p:nvPicPr>
        <p:blipFill>
          <a:blip r:embed="rId2" cstate="print"/>
          <a:srcRect t="7021" r="1" b="17924"/>
          <a:stretch/>
        </p:blipFill>
        <p:spPr bwMode="auto">
          <a:xfrm>
            <a:off x="712407" y="1556792"/>
            <a:ext cx="7797852" cy="4525963"/>
          </a:xfrm>
          <a:prstGeom prst="rect">
            <a:avLst/>
          </a:prstGeom>
          <a:noFill/>
          <a:ln w="9525">
            <a:noFill/>
            <a:miter lim="800000"/>
            <a:headEnd/>
            <a:tailEnd/>
          </a:ln>
        </p:spPr>
      </p:pic>
      <p:sp>
        <p:nvSpPr>
          <p:cNvPr id="3" name="Title 2">
            <a:extLst>
              <a:ext uri="{FF2B5EF4-FFF2-40B4-BE49-F238E27FC236}">
                <a16:creationId xmlns:a16="http://schemas.microsoft.com/office/drawing/2014/main" id="{22C93A25-C417-87C7-0BD3-158AF9A73431}"/>
              </a:ext>
            </a:extLst>
          </p:cNvPr>
          <p:cNvSpPr>
            <a:spLocks noGrp="1"/>
          </p:cNvSpPr>
          <p:nvPr>
            <p:ph type="title"/>
          </p:nvPr>
        </p:nvSpPr>
        <p:spPr>
          <a:xfrm>
            <a:off x="611560" y="276088"/>
            <a:ext cx="8229600" cy="1143000"/>
          </a:xfrm>
        </p:spPr>
        <p:txBody>
          <a:bodyPr wrap="square" anchor="ctr">
            <a:normAutofit/>
          </a:bodyPr>
          <a:lstStyle/>
          <a:p>
            <a:pPr>
              <a:lnSpc>
                <a:spcPct val="90000"/>
              </a:lnSpc>
            </a:pPr>
            <a:r>
              <a:rPr lang="en-GB" sz="3700" b="1" dirty="0"/>
              <a:t>What’s the difference between a mentor and a supervisor?</a:t>
            </a:r>
            <a:endParaRPr lang="en-GB" sz="3700" dirty="0"/>
          </a:p>
        </p:txBody>
      </p:sp>
    </p:spTree>
    <p:extLst>
      <p:ext uri="{BB962C8B-B14F-4D97-AF65-F5344CB8AC3E}">
        <p14:creationId xmlns:p14="http://schemas.microsoft.com/office/powerpoint/2010/main" val="4171921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vert="horz" wrap="square" lIns="91440" tIns="45720" rIns="91440" bIns="45720" numCol="1" anchor="ctr" anchorCtr="0" compatLnSpc="1">
            <a:prstTxWarp prst="textNoShape">
              <a:avLst/>
            </a:prstTxWarp>
            <a:normAutofit/>
          </a:bodyPr>
          <a:lstStyle/>
          <a:p>
            <a:r>
              <a:rPr lang="en-GB"/>
              <a:t>Examples from the Curriculum</a:t>
            </a:r>
            <a:endParaRPr lang="en-US"/>
          </a:p>
        </p:txBody>
      </p:sp>
      <p:graphicFrame>
        <p:nvGraphicFramePr>
          <p:cNvPr id="7" name="Content Placeholder 2">
            <a:extLst>
              <a:ext uri="{FF2B5EF4-FFF2-40B4-BE49-F238E27FC236}">
                <a16:creationId xmlns:a16="http://schemas.microsoft.com/office/drawing/2014/main" id="{BDC31410-FC0F-25A2-6D3E-AE6DD7D848BF}"/>
              </a:ext>
            </a:extLst>
          </p:cNvPr>
          <p:cNvGraphicFramePr/>
          <p:nvPr>
            <p:extLst>
              <p:ext uri="{D42A27DB-BD31-4B8C-83A1-F6EECF244321}">
                <p14:modId xmlns:p14="http://schemas.microsoft.com/office/powerpoint/2010/main" val="140283210"/>
              </p:ext>
            </p:extLst>
          </p:nvPr>
        </p:nvGraphicFramePr>
        <p:xfrm>
          <a:off x="4644008" y="1628800"/>
          <a:ext cx="3892339"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Content Placeholder 2">
            <a:extLst>
              <a:ext uri="{FF2B5EF4-FFF2-40B4-BE49-F238E27FC236}">
                <a16:creationId xmlns:a16="http://schemas.microsoft.com/office/drawing/2014/main" id="{38125BEB-8B81-6F1C-4FEB-FB0E93C85E5B}"/>
              </a:ext>
            </a:extLst>
          </p:cNvPr>
          <p:cNvPicPr>
            <a:picLocks noGrp="1" noChangeAspect="1"/>
          </p:cNvPicPr>
          <p:nvPr>
            <p:ph sz="half" idx="1"/>
          </p:nvPr>
        </p:nvPicPr>
        <p:blipFill>
          <a:blip r:embed="rId8"/>
          <a:stretch>
            <a:fillRect/>
          </a:stretch>
        </p:blipFill>
        <p:spPr>
          <a:xfrm>
            <a:off x="480932" y="1916832"/>
            <a:ext cx="3824523" cy="3456384"/>
          </a:xfrm>
          <a:prstGeom prst="rect">
            <a:avLst/>
          </a:prstGeom>
        </p:spPr>
      </p:pic>
    </p:spTree>
    <p:extLst>
      <p:ext uri="{BB962C8B-B14F-4D97-AF65-F5344CB8AC3E}">
        <p14:creationId xmlns:p14="http://schemas.microsoft.com/office/powerpoint/2010/main" val="21373876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3074" y="1772816"/>
            <a:ext cx="7797852" cy="4104456"/>
          </a:xfrm>
        </p:spPr>
        <p:txBody>
          <a:bodyPr wrap="square" anchor="t">
            <a:normAutofit/>
          </a:bodyPr>
          <a:lstStyle/>
          <a:p>
            <a:pPr marL="0" indent="0" algn="ctr">
              <a:lnSpc>
                <a:spcPct val="90000"/>
              </a:lnSpc>
              <a:spcAft>
                <a:spcPts val="600"/>
              </a:spcAft>
              <a:buNone/>
            </a:pPr>
            <a:r>
              <a:rPr lang="en-US" sz="2200" b="1" u="sng" dirty="0">
                <a:highlight>
                  <a:srgbClr val="FFFF00"/>
                </a:highlight>
              </a:rPr>
              <a:t>At level 2</a:t>
            </a:r>
            <a:endParaRPr lang="en-US" sz="2200" u="sng" dirty="0">
              <a:highlight>
                <a:srgbClr val="FFFF00"/>
              </a:highlight>
            </a:endParaRPr>
          </a:p>
          <a:p>
            <a:pPr>
              <a:lnSpc>
                <a:spcPct val="90000"/>
              </a:lnSpc>
              <a:spcAft>
                <a:spcPts val="600"/>
              </a:spcAft>
            </a:pPr>
            <a:r>
              <a:rPr lang="en-GB" sz="2200" dirty="0"/>
              <a:t>The Ward Sister and the Trainee have been discussing the difficulties of winter in acute paediatrics. </a:t>
            </a:r>
          </a:p>
          <a:p>
            <a:pPr>
              <a:lnSpc>
                <a:spcPct val="90000"/>
              </a:lnSpc>
              <a:spcAft>
                <a:spcPts val="600"/>
              </a:spcAft>
            </a:pPr>
            <a:r>
              <a:rPr lang="en-GB" sz="2200" dirty="0"/>
              <a:t>This leads the Sister to ask the Trainee to deliver a teaching session on respiratory illnesses in children. The audience will be nursing staff, medical students, allied health professionals and a physician's assistant.</a:t>
            </a:r>
          </a:p>
          <a:p>
            <a:pPr>
              <a:lnSpc>
                <a:spcPct val="90000"/>
              </a:lnSpc>
              <a:spcAft>
                <a:spcPts val="600"/>
              </a:spcAft>
            </a:pPr>
            <a:r>
              <a:rPr lang="en-GB" sz="2200" dirty="0"/>
              <a:t>The Trainee plans the session and discusses it with their Supervisor. They deliver the session at the agreed time.</a:t>
            </a:r>
          </a:p>
          <a:p>
            <a:pPr>
              <a:lnSpc>
                <a:spcPct val="90000"/>
              </a:lnSpc>
              <a:spcAft>
                <a:spcPts val="600"/>
              </a:spcAft>
            </a:pPr>
            <a:r>
              <a:rPr lang="en-GB" sz="2200" dirty="0"/>
              <a:t>The Supervisor is able to observe the trainee and provide feedback following the session.</a:t>
            </a:r>
          </a:p>
          <a:p>
            <a:pPr marL="0" indent="0">
              <a:lnSpc>
                <a:spcPct val="90000"/>
              </a:lnSpc>
              <a:buNone/>
            </a:pPr>
            <a:endParaRPr lang="en-US" sz="2200" dirty="0"/>
          </a:p>
          <a:p>
            <a:pPr>
              <a:lnSpc>
                <a:spcPct val="90000"/>
              </a:lnSpc>
            </a:pPr>
            <a:endParaRPr lang="en-US" sz="2200" dirty="0"/>
          </a:p>
        </p:txBody>
      </p:sp>
      <p:sp>
        <p:nvSpPr>
          <p:cNvPr id="2" name="Title 1"/>
          <p:cNvSpPr>
            <a:spLocks noGrp="1"/>
          </p:cNvSpPr>
          <p:nvPr>
            <p:ph type="title"/>
          </p:nvPr>
        </p:nvSpPr>
        <p:spPr>
          <a:xfrm>
            <a:off x="611560" y="276088"/>
            <a:ext cx="8229600" cy="1143000"/>
          </a:xfrm>
        </p:spPr>
        <p:txBody>
          <a:bodyPr wrap="square" anchor="ctr">
            <a:normAutofit/>
          </a:bodyPr>
          <a:lstStyle/>
          <a:p>
            <a:r>
              <a:rPr lang="en-GB"/>
              <a:t>Examples from the Curriculum</a:t>
            </a:r>
            <a:endParaRPr lang="en-US"/>
          </a:p>
        </p:txBody>
      </p:sp>
    </p:spTree>
    <p:extLst>
      <p:ext uri="{BB962C8B-B14F-4D97-AF65-F5344CB8AC3E}">
        <p14:creationId xmlns:p14="http://schemas.microsoft.com/office/powerpoint/2010/main" val="4757454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48E9BD-73CC-4ABE-9F4A-64BAD34D7B1C}"/>
              </a:ext>
            </a:extLst>
          </p:cNvPr>
          <p:cNvSpPr>
            <a:spLocks noGrp="1"/>
          </p:cNvSpPr>
          <p:nvPr>
            <p:ph idx="1"/>
          </p:nvPr>
        </p:nvSpPr>
        <p:spPr>
          <a:xfrm>
            <a:off x="712407" y="1556792"/>
            <a:ext cx="7797852" cy="4525963"/>
          </a:xfrm>
        </p:spPr>
        <p:txBody>
          <a:bodyPr wrap="square" anchor="t">
            <a:normAutofit/>
          </a:bodyPr>
          <a:lstStyle/>
          <a:p>
            <a:pPr marL="0" indent="0" algn="ctr">
              <a:lnSpc>
                <a:spcPct val="90000"/>
              </a:lnSpc>
              <a:spcAft>
                <a:spcPts val="600"/>
              </a:spcAft>
              <a:buNone/>
            </a:pPr>
            <a:r>
              <a:rPr lang="en-GB" sz="2000" b="1" u="sng" dirty="0">
                <a:highlight>
                  <a:srgbClr val="FFFF00"/>
                </a:highlight>
              </a:rPr>
              <a:t>At level 3</a:t>
            </a:r>
            <a:endParaRPr lang="en-GB" sz="2000" u="sng" dirty="0"/>
          </a:p>
          <a:p>
            <a:pPr>
              <a:lnSpc>
                <a:spcPct val="90000"/>
              </a:lnSpc>
              <a:spcAft>
                <a:spcPts val="600"/>
              </a:spcAft>
            </a:pPr>
            <a:r>
              <a:rPr lang="en-GB" sz="2000" dirty="0"/>
              <a:t>The Trainee notices that a number of parents on the neonatal unit are anxious about their babies being discharged home soon. </a:t>
            </a:r>
          </a:p>
          <a:p>
            <a:pPr>
              <a:lnSpc>
                <a:spcPct val="90000"/>
              </a:lnSpc>
              <a:spcAft>
                <a:spcPts val="600"/>
              </a:spcAft>
            </a:pPr>
            <a:r>
              <a:rPr lang="en-GB" sz="2000" dirty="0"/>
              <a:t>The Trainee plans and delivers a session on the neonatal unit for parents, about practical tips for caring for a premature baby, and how to spot an unwell child. </a:t>
            </a:r>
          </a:p>
          <a:p>
            <a:pPr>
              <a:lnSpc>
                <a:spcPct val="90000"/>
              </a:lnSpc>
              <a:spcAft>
                <a:spcPts val="600"/>
              </a:spcAft>
            </a:pPr>
            <a:r>
              <a:rPr lang="en-US" sz="2000" dirty="0" err="1"/>
              <a:t>Af</a:t>
            </a:r>
            <a:r>
              <a:rPr lang="en-GB" sz="2000" dirty="0" err="1"/>
              <a:t>terwards</a:t>
            </a:r>
            <a:r>
              <a:rPr lang="en-GB" sz="2000" dirty="0"/>
              <a:t>, the Trainee collects written evaluations from parents about what they liked, and what else they would like to know.</a:t>
            </a:r>
          </a:p>
          <a:p>
            <a:pPr>
              <a:lnSpc>
                <a:spcPct val="90000"/>
              </a:lnSpc>
              <a:spcAft>
                <a:spcPts val="600"/>
              </a:spcAft>
            </a:pPr>
            <a:r>
              <a:rPr lang="en-US" sz="2000" dirty="0"/>
              <a:t>The Trainee’s supervisor discusses the session with them afterwards and completes a Leader CBD detailing the main points of their discussion.</a:t>
            </a:r>
            <a:endParaRPr lang="en-GB" sz="2000" dirty="0"/>
          </a:p>
          <a:p>
            <a:pPr marL="0" indent="0">
              <a:lnSpc>
                <a:spcPct val="90000"/>
              </a:lnSpc>
              <a:buNone/>
            </a:pPr>
            <a:endParaRPr lang="en-GB" sz="2000" dirty="0"/>
          </a:p>
        </p:txBody>
      </p:sp>
      <p:sp>
        <p:nvSpPr>
          <p:cNvPr id="2" name="Title 1">
            <a:extLst>
              <a:ext uri="{FF2B5EF4-FFF2-40B4-BE49-F238E27FC236}">
                <a16:creationId xmlns:a16="http://schemas.microsoft.com/office/drawing/2014/main" id="{0E30DEB2-F6D9-4D4A-A9A8-46EE963AB699}"/>
              </a:ext>
            </a:extLst>
          </p:cNvPr>
          <p:cNvSpPr>
            <a:spLocks noGrp="1"/>
          </p:cNvSpPr>
          <p:nvPr>
            <p:ph type="title"/>
          </p:nvPr>
        </p:nvSpPr>
        <p:spPr>
          <a:xfrm>
            <a:off x="611560" y="276088"/>
            <a:ext cx="8229600" cy="1143000"/>
          </a:xfrm>
        </p:spPr>
        <p:txBody>
          <a:bodyPr wrap="square" anchor="ctr">
            <a:normAutofit/>
          </a:bodyPr>
          <a:lstStyle/>
          <a:p>
            <a:r>
              <a:rPr lang="en-GB"/>
              <a:t>Examples from the Curriculum</a:t>
            </a:r>
          </a:p>
        </p:txBody>
      </p:sp>
    </p:spTree>
    <p:extLst>
      <p:ext uri="{BB962C8B-B14F-4D97-AF65-F5344CB8AC3E}">
        <p14:creationId xmlns:p14="http://schemas.microsoft.com/office/powerpoint/2010/main" val="7559029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CE98B-3854-437D-A1F0-848FC3FC0104}"/>
              </a:ext>
            </a:extLst>
          </p:cNvPr>
          <p:cNvSpPr>
            <a:spLocks noGrp="1"/>
          </p:cNvSpPr>
          <p:nvPr>
            <p:ph type="title"/>
          </p:nvPr>
        </p:nvSpPr>
        <p:spPr/>
        <p:txBody>
          <a:bodyPr/>
          <a:lstStyle/>
          <a:p>
            <a:r>
              <a:rPr lang="en-US" dirty="0">
                <a:latin typeface="Montserrat" panose="00000500000000000000" pitchFamily="50" charset="0"/>
              </a:rPr>
              <a:t>Learning and assessment</a:t>
            </a:r>
            <a:endParaRPr lang="en-GB" dirty="0">
              <a:latin typeface="Montserrat" panose="00000500000000000000" pitchFamily="50" charset="0"/>
            </a:endParaRPr>
          </a:p>
        </p:txBody>
      </p:sp>
      <p:sp>
        <p:nvSpPr>
          <p:cNvPr id="3" name="Content Placeholder 2">
            <a:extLst>
              <a:ext uri="{FF2B5EF4-FFF2-40B4-BE49-F238E27FC236}">
                <a16:creationId xmlns:a16="http://schemas.microsoft.com/office/drawing/2014/main" id="{1221DABB-EA16-497E-8C43-64A196A61B8D}"/>
              </a:ext>
            </a:extLst>
          </p:cNvPr>
          <p:cNvSpPr>
            <a:spLocks noGrp="1"/>
          </p:cNvSpPr>
          <p:nvPr>
            <p:ph sz="half" idx="1"/>
          </p:nvPr>
        </p:nvSpPr>
        <p:spPr>
          <a:xfrm>
            <a:off x="457200" y="1772816"/>
            <a:ext cx="8229600" cy="4525963"/>
          </a:xfrm>
        </p:spPr>
        <p:txBody>
          <a:bodyPr/>
          <a:lstStyle/>
          <a:p>
            <a:r>
              <a:rPr lang="en-US" sz="2400" dirty="0">
                <a:latin typeface="Montserrat" panose="00000500000000000000" pitchFamily="50" charset="0"/>
              </a:rPr>
              <a:t>Workplace based assessments (WBA) are tools to help facilitate and evidence learning in the workplace. </a:t>
            </a:r>
          </a:p>
          <a:p>
            <a:endParaRPr lang="en-US" sz="2400" dirty="0">
              <a:latin typeface="Montserrat" panose="00000500000000000000" pitchFamily="50" charset="0"/>
            </a:endParaRPr>
          </a:p>
          <a:p>
            <a:r>
              <a:rPr lang="en-US" sz="2400" dirty="0">
                <a:latin typeface="Montserrat" panose="00000500000000000000" pitchFamily="50" charset="0"/>
              </a:rPr>
              <a:t>Used well, the Kaizen/RISR assessments can help provide structure to clinical supervision.</a:t>
            </a:r>
          </a:p>
          <a:p>
            <a:endParaRPr lang="en-US" sz="2400" dirty="0">
              <a:latin typeface="Montserrat" panose="00000500000000000000" pitchFamily="50" charset="0"/>
            </a:endParaRPr>
          </a:p>
          <a:p>
            <a:r>
              <a:rPr lang="en-US" sz="2400" dirty="0">
                <a:highlight>
                  <a:srgbClr val="FFFF00"/>
                </a:highlight>
                <a:latin typeface="Montserrat" panose="00000500000000000000" pitchFamily="50" charset="0"/>
              </a:rPr>
              <a:t>Level 2 and 3 Trainees should become proficient at using the assessment tools to provide clear and constructive feedback to peers and colleagues. </a:t>
            </a:r>
            <a:endParaRPr lang="en-GB" sz="2400" dirty="0">
              <a:highlight>
                <a:srgbClr val="FFFF00"/>
              </a:highlight>
              <a:latin typeface="Montserrat" panose="00000500000000000000" pitchFamily="50" charset="0"/>
            </a:endParaRPr>
          </a:p>
        </p:txBody>
      </p:sp>
    </p:spTree>
    <p:extLst>
      <p:ext uri="{BB962C8B-B14F-4D97-AF65-F5344CB8AC3E}">
        <p14:creationId xmlns:p14="http://schemas.microsoft.com/office/powerpoint/2010/main" val="6818495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FD596-1B18-49FF-A2B4-6876626CBE41}"/>
              </a:ext>
            </a:extLst>
          </p:cNvPr>
          <p:cNvSpPr>
            <a:spLocks noGrp="1"/>
          </p:cNvSpPr>
          <p:nvPr>
            <p:ph type="title"/>
          </p:nvPr>
        </p:nvSpPr>
        <p:spPr/>
        <p:txBody>
          <a:bodyPr/>
          <a:lstStyle/>
          <a:p>
            <a:r>
              <a:rPr lang="en-US" sz="3600" dirty="0">
                <a:highlight>
                  <a:srgbClr val="FFFF00"/>
                </a:highlight>
                <a:latin typeface="Montserrat" panose="00000500000000000000" pitchFamily="50" charset="0"/>
              </a:rPr>
              <a:t>Evidencing clinical education</a:t>
            </a:r>
            <a:endParaRPr lang="en-GB" sz="3600" dirty="0">
              <a:highlight>
                <a:srgbClr val="FFFF00"/>
              </a:highlight>
              <a:latin typeface="Montserrat" panose="00000500000000000000" pitchFamily="50" charset="0"/>
            </a:endParaRPr>
          </a:p>
        </p:txBody>
      </p:sp>
      <p:sp>
        <p:nvSpPr>
          <p:cNvPr id="3" name="Content Placeholder 2">
            <a:extLst>
              <a:ext uri="{FF2B5EF4-FFF2-40B4-BE49-F238E27FC236}">
                <a16:creationId xmlns:a16="http://schemas.microsoft.com/office/drawing/2014/main" id="{F9C5A3BA-B60C-4D61-8DC0-122D1FFE3B38}"/>
              </a:ext>
            </a:extLst>
          </p:cNvPr>
          <p:cNvSpPr>
            <a:spLocks noGrp="1"/>
          </p:cNvSpPr>
          <p:nvPr>
            <p:ph sz="half" idx="1"/>
          </p:nvPr>
        </p:nvSpPr>
        <p:spPr>
          <a:xfrm>
            <a:off x="457200" y="1600200"/>
            <a:ext cx="8229600" cy="4349080"/>
          </a:xfrm>
        </p:spPr>
        <p:txBody>
          <a:bodyPr/>
          <a:lstStyle/>
          <a:p>
            <a:pPr>
              <a:spcAft>
                <a:spcPts val="600"/>
              </a:spcAft>
            </a:pPr>
            <a:r>
              <a:rPr lang="en-US" sz="1800" dirty="0">
                <a:latin typeface="Montserrat" panose="00000500000000000000" pitchFamily="50" charset="0"/>
              </a:rPr>
              <a:t>Assessments can also be helpful in evaluating and evidencing your own teaching.</a:t>
            </a:r>
          </a:p>
          <a:p>
            <a:pPr>
              <a:spcAft>
                <a:spcPts val="600"/>
              </a:spcAft>
            </a:pPr>
            <a:r>
              <a:rPr lang="en-US" sz="1800" dirty="0">
                <a:latin typeface="Montserrat" panose="00000500000000000000" pitchFamily="50" charset="0"/>
              </a:rPr>
              <a:t>There is no single Kaizen/RISR assessment tool to use for teaching evaluation. </a:t>
            </a:r>
          </a:p>
          <a:p>
            <a:pPr>
              <a:spcAft>
                <a:spcPts val="600"/>
              </a:spcAft>
            </a:pPr>
            <a:r>
              <a:rPr lang="en-US" sz="1800" dirty="0">
                <a:latin typeface="Montserrat" panose="00000500000000000000" pitchFamily="50" charset="0"/>
              </a:rPr>
              <a:t>If you want a large group of learners to provide an evaluation of your teaching, you can collect this separately using a tool specific to your session and upload it to your e-portfolio.</a:t>
            </a:r>
          </a:p>
          <a:p>
            <a:pPr>
              <a:spcAft>
                <a:spcPts val="600"/>
              </a:spcAft>
            </a:pPr>
            <a:r>
              <a:rPr lang="en-US" sz="1800" dirty="0">
                <a:latin typeface="Montserrat" panose="00000500000000000000" pitchFamily="50" charset="0"/>
              </a:rPr>
              <a:t>If you want feedback from a supervisor or peer, you could consider: </a:t>
            </a:r>
          </a:p>
          <a:p>
            <a:pPr marL="742950" lvl="1" indent="-285750">
              <a:spcAft>
                <a:spcPts val="0"/>
              </a:spcAft>
              <a:buFont typeface="Arial" panose="020B0604020202020204" pitchFamily="34" charset="0"/>
              <a:buChar char="•"/>
            </a:pPr>
            <a:r>
              <a:rPr lang="en-US" sz="1800" dirty="0">
                <a:solidFill>
                  <a:srgbClr val="002060"/>
                </a:solidFill>
                <a:latin typeface="Montserrat" panose="00000500000000000000" pitchFamily="50" charset="0"/>
              </a:rPr>
              <a:t>A CEX for directly observed teaching events. </a:t>
            </a:r>
          </a:p>
          <a:p>
            <a:pPr marL="742950" lvl="1" indent="-285750">
              <a:spcAft>
                <a:spcPts val="0"/>
              </a:spcAft>
              <a:buFont typeface="Arial" panose="020B0604020202020204" pitchFamily="34" charset="0"/>
              <a:buChar char="•"/>
            </a:pPr>
            <a:r>
              <a:rPr lang="en-US" sz="1800" dirty="0">
                <a:solidFill>
                  <a:srgbClr val="002060"/>
                </a:solidFill>
                <a:latin typeface="Montserrat" panose="00000500000000000000" pitchFamily="50" charset="0"/>
              </a:rPr>
              <a:t>A CBD for teaching you have discussed. </a:t>
            </a:r>
          </a:p>
          <a:p>
            <a:pPr marL="742950" lvl="1" indent="-285750">
              <a:spcAft>
                <a:spcPts val="0"/>
              </a:spcAft>
              <a:buFont typeface="Arial" panose="020B0604020202020204" pitchFamily="34" charset="0"/>
              <a:buChar char="•"/>
            </a:pPr>
            <a:r>
              <a:rPr lang="en-US" sz="1800" dirty="0">
                <a:solidFill>
                  <a:srgbClr val="002060"/>
                </a:solidFill>
                <a:latin typeface="Montserrat" panose="00000500000000000000" pitchFamily="50" charset="0"/>
              </a:rPr>
              <a:t>A Leader CBD for teaching you have designed and lead. </a:t>
            </a:r>
          </a:p>
          <a:p>
            <a:pPr marL="742950" lvl="1" indent="-285750">
              <a:spcAft>
                <a:spcPts val="0"/>
              </a:spcAft>
              <a:buFont typeface="Arial" panose="020B0604020202020204" pitchFamily="34" charset="0"/>
              <a:buChar char="•"/>
            </a:pPr>
            <a:r>
              <a:rPr lang="en-US" sz="1800" dirty="0">
                <a:solidFill>
                  <a:srgbClr val="002060"/>
                </a:solidFill>
                <a:latin typeface="Montserrat" panose="00000500000000000000" pitchFamily="50" charset="0"/>
              </a:rPr>
              <a:t>Using the Developmental Log to record a face-to-face discussion.</a:t>
            </a:r>
          </a:p>
        </p:txBody>
      </p:sp>
    </p:spTree>
    <p:extLst>
      <p:ext uri="{BB962C8B-B14F-4D97-AF65-F5344CB8AC3E}">
        <p14:creationId xmlns:p14="http://schemas.microsoft.com/office/powerpoint/2010/main" val="24989359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FA1BF-C50A-42C3-8D65-51BAC93DABD4}"/>
              </a:ext>
            </a:extLst>
          </p:cNvPr>
          <p:cNvSpPr>
            <a:spLocks noGrp="1"/>
          </p:cNvSpPr>
          <p:nvPr>
            <p:ph type="title"/>
          </p:nvPr>
        </p:nvSpPr>
        <p:spPr/>
        <p:txBody>
          <a:bodyPr/>
          <a:lstStyle/>
          <a:p>
            <a:r>
              <a:rPr lang="en-US" dirty="0">
                <a:latin typeface="Montserrat" panose="00000500000000000000" pitchFamily="50" charset="0"/>
              </a:rPr>
              <a:t>Push yourself</a:t>
            </a:r>
            <a:endParaRPr lang="en-GB" dirty="0">
              <a:latin typeface="Montserrat" panose="00000500000000000000" pitchFamily="50" charset="0"/>
            </a:endParaRPr>
          </a:p>
        </p:txBody>
      </p:sp>
      <p:sp>
        <p:nvSpPr>
          <p:cNvPr id="3" name="Content Placeholder 2">
            <a:extLst>
              <a:ext uri="{FF2B5EF4-FFF2-40B4-BE49-F238E27FC236}">
                <a16:creationId xmlns:a16="http://schemas.microsoft.com/office/drawing/2014/main" id="{E0089F9D-A360-4547-8C3E-23EF6A9C0E1B}"/>
              </a:ext>
            </a:extLst>
          </p:cNvPr>
          <p:cNvSpPr>
            <a:spLocks noGrp="1"/>
          </p:cNvSpPr>
          <p:nvPr>
            <p:ph sz="half" idx="1"/>
          </p:nvPr>
        </p:nvSpPr>
        <p:spPr>
          <a:xfrm>
            <a:off x="457200" y="1700808"/>
            <a:ext cx="8229600" cy="4525963"/>
          </a:xfrm>
        </p:spPr>
        <p:txBody>
          <a:bodyPr/>
          <a:lstStyle/>
          <a:p>
            <a:pPr>
              <a:spcAft>
                <a:spcPts val="600"/>
              </a:spcAft>
            </a:pPr>
            <a:r>
              <a:rPr lang="en-US" sz="2200" dirty="0">
                <a:latin typeface="Montserrat" panose="00000500000000000000" pitchFamily="50" charset="0"/>
              </a:rPr>
              <a:t>Medical education is an area in which trainees regularly make significant contributions to healthcare. </a:t>
            </a:r>
          </a:p>
          <a:p>
            <a:pPr>
              <a:spcAft>
                <a:spcPts val="600"/>
              </a:spcAft>
            </a:pPr>
            <a:r>
              <a:rPr lang="en-US" sz="2200" dirty="0">
                <a:latin typeface="Montserrat" panose="00000500000000000000" pitchFamily="50" charset="0"/>
              </a:rPr>
              <a:t>These slides briefly address the capabilities all paediatric trainees should aim to be proficient in.</a:t>
            </a:r>
          </a:p>
          <a:p>
            <a:pPr>
              <a:spcAft>
                <a:spcPts val="600"/>
              </a:spcAft>
            </a:pPr>
            <a:r>
              <a:rPr lang="en-US" sz="2200" dirty="0">
                <a:latin typeface="Montserrat" panose="00000500000000000000" pitchFamily="50" charset="0"/>
              </a:rPr>
              <a:t>Some trainees will want to pursue this role further and take on formal clinical education responsibilities. </a:t>
            </a:r>
          </a:p>
          <a:p>
            <a:pPr>
              <a:spcAft>
                <a:spcPts val="600"/>
              </a:spcAft>
            </a:pPr>
            <a:r>
              <a:rPr lang="en-US" sz="2200" dirty="0">
                <a:latin typeface="Montserrat" panose="00000500000000000000" pitchFamily="50" charset="0"/>
              </a:rPr>
              <a:t>If you have an interest in medical education, consider a postgraduate medical education qualification, or for practical tips, check out the RCPCH </a:t>
            </a:r>
            <a:r>
              <a:rPr lang="en-US" sz="2200" dirty="0">
                <a:latin typeface="Montserrat" panose="00000500000000000000" pitchFamily="50" charset="0"/>
                <a:hlinkClick r:id="rId2"/>
              </a:rPr>
              <a:t>Paediatric Educators Special Interest Group </a:t>
            </a:r>
            <a:r>
              <a:rPr lang="en-US" sz="2200" dirty="0">
                <a:latin typeface="Montserrat" panose="00000500000000000000" pitchFamily="50" charset="0"/>
              </a:rPr>
              <a:t>website.</a:t>
            </a:r>
            <a:endParaRPr lang="en-GB" sz="2200" dirty="0">
              <a:latin typeface="Montserrat" panose="00000500000000000000" pitchFamily="50" charset="0"/>
            </a:endParaRPr>
          </a:p>
        </p:txBody>
      </p:sp>
    </p:spTree>
    <p:extLst>
      <p:ext uri="{BB962C8B-B14F-4D97-AF65-F5344CB8AC3E}">
        <p14:creationId xmlns:p14="http://schemas.microsoft.com/office/powerpoint/2010/main" val="30080043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itle 3"/>
          <p:cNvSpPr>
            <a:spLocks noGrp="1"/>
          </p:cNvSpPr>
          <p:nvPr>
            <p:ph type="title"/>
          </p:nvPr>
        </p:nvSpPr>
        <p:spPr>
          <a:xfrm>
            <a:off x="457200" y="274638"/>
            <a:ext cx="8083550" cy="1143000"/>
          </a:xfrm>
        </p:spPr>
        <p:txBody>
          <a:bodyPr/>
          <a:lstStyle/>
          <a:p>
            <a:r>
              <a:rPr lang="en-GB" sz="3600" dirty="0">
                <a:latin typeface="Montserrat" panose="00000500000000000000" pitchFamily="50" charset="0"/>
                <a:cs typeface="Arial" charset="0"/>
              </a:rPr>
              <a:t>Useful training and resources</a:t>
            </a:r>
          </a:p>
        </p:txBody>
      </p:sp>
      <p:sp>
        <p:nvSpPr>
          <p:cNvPr id="5" name="Content Placeholder 4"/>
          <p:cNvSpPr>
            <a:spLocks noGrp="1"/>
          </p:cNvSpPr>
          <p:nvPr>
            <p:ph sz="half" idx="1"/>
          </p:nvPr>
        </p:nvSpPr>
        <p:spPr>
          <a:xfrm>
            <a:off x="539552" y="1471277"/>
            <a:ext cx="5795606" cy="5112085"/>
          </a:xfrm>
        </p:spPr>
        <p:txBody>
          <a:bodyPr rtlCol="0">
            <a:normAutofit/>
          </a:bodyPr>
          <a:lstStyle/>
          <a:p>
            <a:pPr fontAlgn="auto">
              <a:lnSpc>
                <a:spcPct val="150000"/>
              </a:lnSpc>
              <a:spcBef>
                <a:spcPts val="0"/>
              </a:spcBef>
              <a:spcAft>
                <a:spcPts val="0"/>
              </a:spcAft>
              <a:buFont typeface="Arial" panose="020B0604020202020204" pitchFamily="34" charset="0"/>
              <a:buChar char="•"/>
              <a:defRPr/>
            </a:pPr>
            <a:r>
              <a:rPr lang="en-GB" sz="1700" u="sng" dirty="0">
                <a:latin typeface="Montserrat" panose="00000500000000000000" pitchFamily="50" charset="0"/>
                <a:hlinkClick r:id="rId2"/>
              </a:rPr>
              <a:t>Mentoring skills courses</a:t>
            </a:r>
            <a:endParaRPr lang="en-GB" sz="1700" u="sng" dirty="0">
              <a:latin typeface="Montserrat" panose="00000500000000000000" pitchFamily="50" charset="0"/>
            </a:endParaRPr>
          </a:p>
          <a:p>
            <a:pPr fontAlgn="auto">
              <a:lnSpc>
                <a:spcPct val="150000"/>
              </a:lnSpc>
              <a:spcBef>
                <a:spcPts val="0"/>
              </a:spcBef>
              <a:spcAft>
                <a:spcPts val="0"/>
              </a:spcAft>
              <a:buFont typeface="Arial" panose="020B0604020202020204" pitchFamily="34" charset="0"/>
              <a:buChar char="•"/>
              <a:defRPr/>
            </a:pPr>
            <a:r>
              <a:rPr lang="en-GB" sz="1700" u="sng" dirty="0">
                <a:latin typeface="Montserrat" panose="00000500000000000000" pitchFamily="50" charset="0"/>
                <a:hlinkClick r:id="rId3"/>
              </a:rPr>
              <a:t>Effective Educational Supervision courses</a:t>
            </a:r>
            <a:endParaRPr lang="en-GB" sz="1700" u="sng" dirty="0">
              <a:latin typeface="Montserrat" panose="00000500000000000000" pitchFamily="50" charset="0"/>
            </a:endParaRPr>
          </a:p>
          <a:p>
            <a:pPr fontAlgn="auto">
              <a:lnSpc>
                <a:spcPct val="150000"/>
              </a:lnSpc>
              <a:spcBef>
                <a:spcPts val="0"/>
              </a:spcBef>
              <a:spcAft>
                <a:spcPts val="0"/>
              </a:spcAft>
              <a:buFont typeface="Arial" panose="020B0604020202020204" pitchFamily="34" charset="0"/>
              <a:buChar char="•"/>
              <a:defRPr/>
            </a:pPr>
            <a:r>
              <a:rPr lang="en-US" sz="1700" u="sng" dirty="0">
                <a:latin typeface="Montserrat" panose="00000500000000000000" pitchFamily="50" charset="0"/>
                <a:hlinkClick r:id="rId4"/>
              </a:rPr>
              <a:t>Paediatric Educators Special Interest Group </a:t>
            </a:r>
            <a:endParaRPr lang="en-US" sz="1700" u="sng" dirty="0">
              <a:latin typeface="Montserrat" panose="00000500000000000000" pitchFamily="50" charset="0"/>
            </a:endParaRPr>
          </a:p>
          <a:p>
            <a:pPr fontAlgn="auto">
              <a:lnSpc>
                <a:spcPct val="150000"/>
              </a:lnSpc>
              <a:spcBef>
                <a:spcPts val="0"/>
              </a:spcBef>
              <a:spcAft>
                <a:spcPts val="0"/>
              </a:spcAft>
              <a:buFont typeface="Arial" panose="020B0604020202020204" pitchFamily="34" charset="0"/>
              <a:buChar char="•"/>
              <a:defRPr/>
            </a:pPr>
            <a:r>
              <a:rPr lang="en-US" sz="1700" u="sng" dirty="0">
                <a:latin typeface="Montserrat" panose="00000500000000000000" pitchFamily="50" charset="0"/>
                <a:hlinkClick r:id="rId5"/>
              </a:rPr>
              <a:t>The Association of Medical Education in Europe</a:t>
            </a:r>
            <a:endParaRPr lang="en-GB" sz="1700" u="sng" dirty="0">
              <a:latin typeface="Montserrat" panose="00000500000000000000" pitchFamily="50" charset="0"/>
            </a:endParaRPr>
          </a:p>
          <a:p>
            <a:pPr fontAlgn="auto">
              <a:lnSpc>
                <a:spcPct val="150000"/>
              </a:lnSpc>
              <a:spcBef>
                <a:spcPts val="0"/>
              </a:spcBef>
              <a:spcAft>
                <a:spcPts val="0"/>
              </a:spcAft>
              <a:buFont typeface="Arial" panose="020B0604020202020204" pitchFamily="34" charset="0"/>
              <a:buChar char="•"/>
              <a:defRPr/>
            </a:pPr>
            <a:r>
              <a:rPr lang="en-US" sz="1700" dirty="0">
                <a:latin typeface="Montserrat" panose="00000500000000000000" pitchFamily="50" charset="0"/>
                <a:hlinkClick r:id="rId6"/>
              </a:rPr>
              <a:t>Association for the Study of Medical Education</a:t>
            </a:r>
            <a:endParaRPr lang="en-US" sz="1700" dirty="0">
              <a:latin typeface="Montserrat" panose="00000500000000000000" pitchFamily="50" charset="0"/>
            </a:endParaRPr>
          </a:p>
          <a:p>
            <a:pPr fontAlgn="auto">
              <a:lnSpc>
                <a:spcPct val="150000"/>
              </a:lnSpc>
              <a:spcBef>
                <a:spcPts val="0"/>
              </a:spcBef>
              <a:spcAft>
                <a:spcPts val="0"/>
              </a:spcAft>
              <a:buFont typeface="Arial" panose="020B0604020202020204" pitchFamily="34" charset="0"/>
              <a:buChar char="•"/>
              <a:defRPr/>
            </a:pPr>
            <a:r>
              <a:rPr lang="en-US" sz="1700" dirty="0">
                <a:latin typeface="Montserrat" panose="00000500000000000000" pitchFamily="50" charset="0"/>
                <a:hlinkClick r:id="rId7"/>
              </a:rPr>
              <a:t>Association for Simulated Practice in Healthcare</a:t>
            </a:r>
            <a:endParaRPr lang="en-US" sz="1700" dirty="0">
              <a:latin typeface="Montserrat" panose="00000500000000000000" pitchFamily="50" charset="0"/>
            </a:endParaRPr>
          </a:p>
          <a:p>
            <a:pPr fontAlgn="auto">
              <a:spcBef>
                <a:spcPts val="0"/>
              </a:spcBef>
              <a:spcAft>
                <a:spcPts val="0"/>
              </a:spcAft>
              <a:buFont typeface="Arial" panose="020B0604020202020204" pitchFamily="34" charset="0"/>
              <a:buChar char="•"/>
              <a:defRPr/>
            </a:pPr>
            <a:endParaRPr lang="en-US" sz="1700" dirty="0">
              <a:latin typeface="Montserrat" panose="00000500000000000000" pitchFamily="50" charset="0"/>
            </a:endParaRPr>
          </a:p>
          <a:p>
            <a:pPr fontAlgn="auto">
              <a:spcBef>
                <a:spcPts val="0"/>
              </a:spcBef>
              <a:spcAft>
                <a:spcPts val="0"/>
              </a:spcAft>
              <a:buFont typeface="Arial" panose="020B0604020202020204" pitchFamily="34" charset="0"/>
              <a:buChar char="•"/>
              <a:defRPr/>
            </a:pPr>
            <a:r>
              <a:rPr lang="en-US" sz="1700" dirty="0">
                <a:latin typeface="Montserrat" panose="00000500000000000000" pitchFamily="50" charset="0"/>
              </a:rPr>
              <a:t>R </a:t>
            </a:r>
            <a:r>
              <a:rPr lang="en-US" sz="1700" dirty="0" err="1">
                <a:latin typeface="Montserrat" panose="00000500000000000000" pitchFamily="50" charset="0"/>
              </a:rPr>
              <a:t>Ghataoura</a:t>
            </a:r>
            <a:r>
              <a:rPr lang="en-US" sz="1700" dirty="0">
                <a:latin typeface="Montserrat" panose="00000500000000000000" pitchFamily="50" charset="0"/>
              </a:rPr>
              <a:t>, V Acharya. Selecting the right postgraduate course in medical education. BMJ 2016; 352 </a:t>
            </a:r>
            <a:r>
              <a:rPr lang="en-GB" sz="1700" i="1" dirty="0">
                <a:latin typeface="Montserrat" panose="00000500000000000000" pitchFamily="50" charset="0"/>
                <a:hlinkClick r:id="rId8"/>
              </a:rPr>
              <a:t>https://doi.org/10.1136/bmj.h6883</a:t>
            </a:r>
            <a:endParaRPr lang="en-GB" sz="1700" i="1" dirty="0">
              <a:latin typeface="Montserrat" panose="00000500000000000000" pitchFamily="50" charset="0"/>
            </a:endParaRPr>
          </a:p>
          <a:p>
            <a:pPr marL="0" indent="0" fontAlgn="auto">
              <a:spcBef>
                <a:spcPts val="0"/>
              </a:spcBef>
              <a:spcAft>
                <a:spcPts val="0"/>
              </a:spcAft>
              <a:buNone/>
              <a:defRPr/>
            </a:pPr>
            <a:endParaRPr lang="en-GB" sz="1700" i="1" dirty="0">
              <a:latin typeface="Montserrat" panose="00000500000000000000" pitchFamily="50" charset="0"/>
            </a:endParaRPr>
          </a:p>
          <a:p>
            <a:r>
              <a:rPr lang="en-GB" sz="1700" dirty="0">
                <a:latin typeface="Montserrat" panose="00000500000000000000" pitchFamily="50" charset="0"/>
              </a:rPr>
              <a:t>RCPCH Progress - Supervisor &amp; Trainee video - </a:t>
            </a:r>
            <a:r>
              <a:rPr lang="en-GB" sz="1700" u="sng" dirty="0">
                <a:latin typeface="Montserrat" panose="00000500000000000000" pitchFamily="50" charset="0"/>
                <a:hlinkClick r:id="rId9"/>
              </a:rPr>
              <a:t>https://www.youtube.com/watch?v=_brAqG_KWWA</a:t>
            </a:r>
            <a:r>
              <a:rPr lang="en-GB" sz="1700" dirty="0">
                <a:latin typeface="Montserrat" panose="00000500000000000000" pitchFamily="50" charset="0"/>
              </a:rPr>
              <a:t> </a:t>
            </a:r>
          </a:p>
          <a:p>
            <a:pPr fontAlgn="auto">
              <a:spcBef>
                <a:spcPts val="0"/>
              </a:spcBef>
              <a:spcAft>
                <a:spcPts val="0"/>
              </a:spcAft>
              <a:buFont typeface="Arial" panose="020B0604020202020204" pitchFamily="34" charset="0"/>
              <a:buChar char="•"/>
              <a:defRPr/>
            </a:pPr>
            <a:endParaRPr lang="en-US" sz="1700" dirty="0">
              <a:latin typeface="Montserrat" panose="00000500000000000000" pitchFamily="50" charset="0"/>
            </a:endParaRPr>
          </a:p>
          <a:p>
            <a:pPr fontAlgn="auto">
              <a:spcBef>
                <a:spcPts val="0"/>
              </a:spcBef>
              <a:spcAft>
                <a:spcPts val="0"/>
              </a:spcAft>
              <a:buFont typeface="Arial" panose="020B0604020202020204" pitchFamily="34" charset="0"/>
              <a:buChar char="•"/>
              <a:defRPr/>
            </a:pPr>
            <a:endParaRPr lang="en-GB" sz="1700" dirty="0">
              <a:latin typeface="Montserrat" panose="00000500000000000000" pitchFamily="50" charset="0"/>
            </a:endParaRPr>
          </a:p>
        </p:txBody>
      </p:sp>
      <p:pic>
        <p:nvPicPr>
          <p:cNvPr id="8195" name="Picture 2"/>
          <p:cNvPicPr>
            <a:picLocks noChangeAspect="1" noChangeArrowheads="1"/>
          </p:cNvPicPr>
          <p:nvPr/>
        </p:nvPicPr>
        <p:blipFill>
          <a:blip r:embed="rId10"/>
          <a:srcRect r="29187" b="21454"/>
          <a:stretch>
            <a:fillRect/>
          </a:stretch>
        </p:blipFill>
        <p:spPr bwMode="auto">
          <a:xfrm>
            <a:off x="6469062" y="2217738"/>
            <a:ext cx="2427287" cy="1211262"/>
          </a:xfrm>
          <a:prstGeom prst="rect">
            <a:avLst/>
          </a:prstGeom>
          <a:noFill/>
          <a:ln w="9525">
            <a:noFill/>
            <a:miter lim="800000"/>
            <a:headEnd/>
            <a:tailEnd/>
          </a:ln>
        </p:spPr>
      </p:pic>
      <p:pic>
        <p:nvPicPr>
          <p:cNvPr id="8196" name="Picture 4" descr="Image result for rcpch compass"/>
          <p:cNvPicPr>
            <a:picLocks noChangeAspect="1" noChangeArrowheads="1"/>
          </p:cNvPicPr>
          <p:nvPr/>
        </p:nvPicPr>
        <p:blipFill>
          <a:blip r:embed="rId11"/>
          <a:srcRect/>
          <a:stretch>
            <a:fillRect/>
          </a:stretch>
        </p:blipFill>
        <p:spPr bwMode="auto">
          <a:xfrm>
            <a:off x="6418262" y="3673475"/>
            <a:ext cx="2478087" cy="111125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sz="4000" b="0" dirty="0" smtClean="0">
            <a:solidFill>
              <a:srgbClr val="11A7F2"/>
            </a:solidFill>
            <a:latin typeface="Arial" panose="020B0604020202020204" pitchFamily="34" charset="0"/>
            <a:cs typeface="Arial" panose="020B0604020202020204"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173</TotalTime>
  <Words>1601</Words>
  <Application>Microsoft Office PowerPoint</Application>
  <PresentationFormat>On-screen Show (4:3)</PresentationFormat>
  <Paragraphs>187</Paragraphs>
  <Slides>23</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Montserrat</vt:lpstr>
      <vt:lpstr>Symbol</vt:lpstr>
      <vt:lpstr>Wingdings</vt:lpstr>
      <vt:lpstr>Office Theme</vt:lpstr>
      <vt:lpstr>Domain 10: Education and Training</vt:lpstr>
      <vt:lpstr>Curriculum overview</vt:lpstr>
      <vt:lpstr>Core Capabilities in  Education and Training</vt:lpstr>
      <vt:lpstr>Core Level –  Curriculum Learning Outcome 10</vt:lpstr>
      <vt:lpstr>Specialty Capabilities in Education and Training</vt:lpstr>
      <vt:lpstr>Specialty Level –  Curriculum Learning Outcome 1</vt:lpstr>
      <vt:lpstr>Underpinning knowledge</vt:lpstr>
      <vt:lpstr>Learning and Teaching (Bloom’s revised Taxonomy – reproduced)</vt:lpstr>
      <vt:lpstr>Teaching methods</vt:lpstr>
      <vt:lpstr>Effective Learning Environment</vt:lpstr>
      <vt:lpstr>Supervision</vt:lpstr>
      <vt:lpstr>PowerPoint Presentation</vt:lpstr>
      <vt:lpstr>Mentoring</vt:lpstr>
      <vt:lpstr>A Mentor is…</vt:lpstr>
      <vt:lpstr>Mentoring Skills</vt:lpstr>
      <vt:lpstr>What’s the difference between a mentor and a supervisor?</vt:lpstr>
      <vt:lpstr>Examples from the Curriculum</vt:lpstr>
      <vt:lpstr>Examples from the Curriculum</vt:lpstr>
      <vt:lpstr>Examples from the Curriculum</vt:lpstr>
      <vt:lpstr>Learning and assessment</vt:lpstr>
      <vt:lpstr>Evidencing clinical education</vt:lpstr>
      <vt:lpstr>Push yourself</vt:lpstr>
      <vt:lpstr>Useful training and resources</vt:lpstr>
    </vt:vector>
  </TitlesOfParts>
  <Company>RCPCH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 Ball</dc:creator>
  <cp:lastModifiedBy>Veronica Sagyaman</cp:lastModifiedBy>
  <cp:revision>322</cp:revision>
  <cp:lastPrinted>2019-01-30T15:53:04Z</cp:lastPrinted>
  <dcterms:created xsi:type="dcterms:W3CDTF">2017-02-20T10:36:36Z</dcterms:created>
  <dcterms:modified xsi:type="dcterms:W3CDTF">2025-01-08T11:54:13Z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0x010100BAB83671B227C040A3F2DC820CA09437</vt:lpwstr>
  </property>
</Properties>
</file>