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73" r:id="rId5"/>
    <p:sldId id="263" r:id="rId6"/>
    <p:sldId id="270" r:id="rId7"/>
    <p:sldId id="268" r:id="rId8"/>
    <p:sldId id="260" r:id="rId9"/>
    <p:sldId id="262" r:id="rId10"/>
    <p:sldId id="267" r:id="rId11"/>
    <p:sldId id="265" r:id="rId12"/>
    <p:sldId id="266" r:id="rId13"/>
    <p:sldId id="274" r:id="rId14"/>
    <p:sldId id="275" r:id="rId15"/>
    <p:sldId id="276" r:id="rId16"/>
    <p:sldId id="277" r:id="rId17"/>
    <p:sldId id="278" r:id="rId18"/>
    <p:sldId id="279" r:id="rId19"/>
    <p:sldId id="280" r:id="rId20"/>
    <p:sldId id="281" r:id="rId21"/>
    <p:sldId id="28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58"/>
    <a:srgbClr val="11A7F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9B960-4CAE-4838-A1BD-44FCD5C133C8}" v="1" dt="2025-01-08T11:47:24.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88792" autoAdjust="0"/>
  </p:normalViewPr>
  <p:slideViewPr>
    <p:cSldViewPr>
      <p:cViewPr varScale="1">
        <p:scale>
          <a:sx n="64" d="100"/>
          <a:sy n="64" d="100"/>
        </p:scale>
        <p:origin x="1340" y="48"/>
      </p:cViewPr>
      <p:guideLst>
        <p:guide orient="horz" pos="2160"/>
        <p:guide pos="2880"/>
      </p:guideLst>
    </p:cSldViewPr>
  </p:slideViewPr>
  <p:notesTextViewPr>
    <p:cViewPr>
      <p:scale>
        <a:sx n="1" d="1"/>
        <a:sy n="1" d="1"/>
      </p:scale>
      <p:origin x="0" y="0"/>
    </p:cViewPr>
  </p:notesTextViewPr>
  <p:notesViewPr>
    <p:cSldViewPr>
      <p:cViewPr varScale="1">
        <p:scale>
          <a:sx n="49" d="100"/>
          <a:sy n="49" d="100"/>
        </p:scale>
        <p:origin x="2740"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35A550AD-B56C-4ECC-B8C0-22A96DF96192}"/>
    <pc:docChg chg="undo custSel addSld delSld modSld sldOrd modMainMaster">
      <pc:chgData name="Veronica Sagyaman" userId="41672d21-0f22-4a0c-be57-e92358a52c17" providerId="ADAL" clId="{35A550AD-B56C-4ECC-B8C0-22A96DF96192}" dt="2024-11-25T16:58:24.698" v="564" actId="1076"/>
      <pc:docMkLst>
        <pc:docMk/>
      </pc:docMkLst>
      <pc:sldChg chg="addSp delSp modSp mod chgLayout">
        <pc:chgData name="Veronica Sagyaman" userId="41672d21-0f22-4a0c-be57-e92358a52c17" providerId="ADAL" clId="{35A550AD-B56C-4ECC-B8C0-22A96DF96192}" dt="2024-11-25T16:18:54.962" v="1" actId="6264"/>
        <pc:sldMkLst>
          <pc:docMk/>
          <pc:sldMk cId="1158440036" sldId="256"/>
        </pc:sldMkLst>
        <pc:spChg chg="mod ord">
          <ac:chgData name="Veronica Sagyaman" userId="41672d21-0f22-4a0c-be57-e92358a52c17" providerId="ADAL" clId="{35A550AD-B56C-4ECC-B8C0-22A96DF96192}" dt="2024-11-25T16:18:54.962" v="1" actId="6264"/>
          <ac:spMkLst>
            <pc:docMk/>
            <pc:sldMk cId="1158440036" sldId="256"/>
            <ac:spMk id="2" creationId="{00000000-0000-0000-0000-000000000000}"/>
          </ac:spMkLst>
        </pc:spChg>
        <pc:spChg chg="add del mod">
          <ac:chgData name="Veronica Sagyaman" userId="41672d21-0f22-4a0c-be57-e92358a52c17" providerId="ADAL" clId="{35A550AD-B56C-4ECC-B8C0-22A96DF96192}" dt="2024-11-25T16:18:54.962" v="1" actId="6264"/>
          <ac:spMkLst>
            <pc:docMk/>
            <pc:sldMk cId="1158440036" sldId="256"/>
            <ac:spMk id="3" creationId="{676D5835-C169-CBE2-C978-D770B38AE419}"/>
          </ac:spMkLst>
        </pc:spChg>
      </pc:sldChg>
      <pc:sldChg chg="addSp delSp modSp mod">
        <pc:chgData name="Veronica Sagyaman" userId="41672d21-0f22-4a0c-be57-e92358a52c17" providerId="ADAL" clId="{35A550AD-B56C-4ECC-B8C0-22A96DF96192}" dt="2024-11-25T16:48:34.015" v="331" actId="27636"/>
        <pc:sldMkLst>
          <pc:docMk/>
          <pc:sldMk cId="3748034024" sldId="263"/>
        </pc:sldMkLst>
        <pc:spChg chg="add del mod">
          <ac:chgData name="Veronica Sagyaman" userId="41672d21-0f22-4a0c-be57-e92358a52c17" providerId="ADAL" clId="{35A550AD-B56C-4ECC-B8C0-22A96DF96192}" dt="2024-11-25T16:41:05.213" v="166" actId="478"/>
          <ac:spMkLst>
            <pc:docMk/>
            <pc:sldMk cId="3748034024" sldId="263"/>
            <ac:spMk id="4" creationId="{26DF6C01-33E1-9158-BFE5-4E1F87BDCF0D}"/>
          </ac:spMkLst>
        </pc:spChg>
        <pc:spChg chg="mod">
          <ac:chgData name="Veronica Sagyaman" userId="41672d21-0f22-4a0c-be57-e92358a52c17" providerId="ADAL" clId="{35A550AD-B56C-4ECC-B8C0-22A96DF96192}" dt="2024-11-25T16:37:42.507" v="72" actId="404"/>
          <ac:spMkLst>
            <pc:docMk/>
            <pc:sldMk cId="3748034024" sldId="263"/>
            <ac:spMk id="5" creationId="{480DB995-E90F-4F26-A771-8AF0E55DF500}"/>
          </ac:spMkLst>
        </pc:spChg>
        <pc:spChg chg="add mod">
          <ac:chgData name="Veronica Sagyaman" userId="41672d21-0f22-4a0c-be57-e92358a52c17" providerId="ADAL" clId="{35A550AD-B56C-4ECC-B8C0-22A96DF96192}" dt="2024-11-25T16:48:34.015" v="331" actId="27636"/>
          <ac:spMkLst>
            <pc:docMk/>
            <pc:sldMk cId="3748034024" sldId="263"/>
            <ac:spMk id="7" creationId="{6809FA39-C5C4-D9D7-C82E-D0946621DFF4}"/>
          </ac:spMkLst>
        </pc:spChg>
        <pc:graphicFrameChg chg="del mod modGraphic">
          <ac:chgData name="Veronica Sagyaman" userId="41672d21-0f22-4a0c-be57-e92358a52c17" providerId="ADAL" clId="{35A550AD-B56C-4ECC-B8C0-22A96DF96192}" dt="2024-11-25T16:40:48.659" v="162" actId="478"/>
          <ac:graphicFrameMkLst>
            <pc:docMk/>
            <pc:sldMk cId="3748034024" sldId="263"/>
            <ac:graphicFrameMk id="2" creationId="{00000000-0000-0000-0000-000000000000}"/>
          </ac:graphicFrameMkLst>
        </pc:graphicFrameChg>
      </pc:sldChg>
      <pc:sldChg chg="addSp delSp modSp mod ord">
        <pc:chgData name="Veronica Sagyaman" userId="41672d21-0f22-4a0c-be57-e92358a52c17" providerId="ADAL" clId="{35A550AD-B56C-4ECC-B8C0-22A96DF96192}" dt="2024-11-25T16:57:56.233" v="553" actId="14100"/>
        <pc:sldMkLst>
          <pc:docMk/>
          <pc:sldMk cId="1804615687" sldId="268"/>
        </pc:sldMkLst>
        <pc:spChg chg="add del mod">
          <ac:chgData name="Veronica Sagyaman" userId="41672d21-0f22-4a0c-be57-e92358a52c17" providerId="ADAL" clId="{35A550AD-B56C-4ECC-B8C0-22A96DF96192}" dt="2024-11-25T16:57:51.925" v="551" actId="478"/>
          <ac:spMkLst>
            <pc:docMk/>
            <pc:sldMk cId="1804615687" sldId="268"/>
            <ac:spMk id="4" creationId="{C132C500-6106-DF0D-B618-0B4547695F25}"/>
          </ac:spMkLst>
        </pc:spChg>
        <pc:spChg chg="mod">
          <ac:chgData name="Veronica Sagyaman" userId="41672d21-0f22-4a0c-be57-e92358a52c17" providerId="ADAL" clId="{35A550AD-B56C-4ECC-B8C0-22A96DF96192}" dt="2024-11-25T16:54:21.871" v="504" actId="255"/>
          <ac:spMkLst>
            <pc:docMk/>
            <pc:sldMk cId="1804615687" sldId="268"/>
            <ac:spMk id="5" creationId="{480DB995-E90F-4F26-A771-8AF0E55DF500}"/>
          </ac:spMkLst>
        </pc:spChg>
        <pc:graphicFrameChg chg="mod modGraphic">
          <ac:chgData name="Veronica Sagyaman" userId="41672d21-0f22-4a0c-be57-e92358a52c17" providerId="ADAL" clId="{35A550AD-B56C-4ECC-B8C0-22A96DF96192}" dt="2024-11-25T16:57:56.233" v="553" actId="14100"/>
          <ac:graphicFrameMkLst>
            <pc:docMk/>
            <pc:sldMk cId="1804615687" sldId="268"/>
            <ac:graphicFrameMk id="2" creationId="{00000000-0000-0000-0000-000000000000}"/>
          </ac:graphicFrameMkLst>
        </pc:graphicFrameChg>
      </pc:sldChg>
      <pc:sldChg chg="del">
        <pc:chgData name="Veronica Sagyaman" userId="41672d21-0f22-4a0c-be57-e92358a52c17" providerId="ADAL" clId="{35A550AD-B56C-4ECC-B8C0-22A96DF96192}" dt="2024-11-25T16:50:01.473" v="348" actId="2696"/>
        <pc:sldMkLst>
          <pc:docMk/>
          <pc:sldMk cId="442400013" sldId="269"/>
        </pc:sldMkLst>
      </pc:sldChg>
      <pc:sldChg chg="addSp delSp modSp mod ord">
        <pc:chgData name="Veronica Sagyaman" userId="41672d21-0f22-4a0c-be57-e92358a52c17" providerId="ADAL" clId="{35A550AD-B56C-4ECC-B8C0-22A96DF96192}" dt="2024-11-25T16:58:24.698" v="564" actId="1076"/>
        <pc:sldMkLst>
          <pc:docMk/>
          <pc:sldMk cId="1853669629" sldId="270"/>
        </pc:sldMkLst>
        <pc:spChg chg="add del mod">
          <ac:chgData name="Veronica Sagyaman" userId="41672d21-0f22-4a0c-be57-e92358a52c17" providerId="ADAL" clId="{35A550AD-B56C-4ECC-B8C0-22A96DF96192}" dt="2024-11-25T16:53:49.584" v="495" actId="478"/>
          <ac:spMkLst>
            <pc:docMk/>
            <pc:sldMk cId="1853669629" sldId="270"/>
            <ac:spMk id="4" creationId="{E1EA672C-A097-C20B-319E-1D1E35BE0C68}"/>
          </ac:spMkLst>
        </pc:spChg>
        <pc:spChg chg="del mod">
          <ac:chgData name="Veronica Sagyaman" userId="41672d21-0f22-4a0c-be57-e92358a52c17" providerId="ADAL" clId="{35A550AD-B56C-4ECC-B8C0-22A96DF96192}" dt="2024-11-25T16:53:46.570" v="492" actId="478"/>
          <ac:spMkLst>
            <pc:docMk/>
            <pc:sldMk cId="1853669629" sldId="270"/>
            <ac:spMk id="5" creationId="{480DB995-E90F-4F26-A771-8AF0E55DF500}"/>
          </ac:spMkLst>
        </pc:spChg>
        <pc:spChg chg="add mod">
          <ac:chgData name="Veronica Sagyaman" userId="41672d21-0f22-4a0c-be57-e92358a52c17" providerId="ADAL" clId="{35A550AD-B56C-4ECC-B8C0-22A96DF96192}" dt="2024-11-25T16:54:14.050" v="502" actId="255"/>
          <ac:spMkLst>
            <pc:docMk/>
            <pc:sldMk cId="1853669629" sldId="270"/>
            <ac:spMk id="6" creationId="{0F817BF6-FDF7-576F-75DB-48C68CD3C64F}"/>
          </ac:spMkLst>
        </pc:spChg>
        <pc:spChg chg="add mod">
          <ac:chgData name="Veronica Sagyaman" userId="41672d21-0f22-4a0c-be57-e92358a52c17" providerId="ADAL" clId="{35A550AD-B56C-4ECC-B8C0-22A96DF96192}" dt="2024-11-25T16:58:20.563" v="563" actId="403"/>
          <ac:spMkLst>
            <pc:docMk/>
            <pc:sldMk cId="1853669629" sldId="270"/>
            <ac:spMk id="7" creationId="{849B05C4-410D-131E-CAD8-59C8FCA4DF77}"/>
          </ac:spMkLst>
        </pc:spChg>
        <pc:graphicFrameChg chg="mod modGraphic">
          <ac:chgData name="Veronica Sagyaman" userId="41672d21-0f22-4a0c-be57-e92358a52c17" providerId="ADAL" clId="{35A550AD-B56C-4ECC-B8C0-22A96DF96192}" dt="2024-11-25T16:58:24.698" v="564" actId="1076"/>
          <ac:graphicFrameMkLst>
            <pc:docMk/>
            <pc:sldMk cId="1853669629" sldId="270"/>
            <ac:graphicFrameMk id="2" creationId="{00000000-0000-0000-0000-000000000000}"/>
          </ac:graphicFrameMkLst>
        </pc:graphicFrameChg>
      </pc:sldChg>
      <pc:sldChg chg="new del ord">
        <pc:chgData name="Veronica Sagyaman" userId="41672d21-0f22-4a0c-be57-e92358a52c17" providerId="ADAL" clId="{35A550AD-B56C-4ECC-B8C0-22A96DF96192}" dt="2024-11-25T16:19:32.180" v="6" actId="2696"/>
        <pc:sldMkLst>
          <pc:docMk/>
          <pc:sldMk cId="3046289455" sldId="272"/>
        </pc:sldMkLst>
      </pc:sldChg>
      <pc:sldChg chg="modSp add mod">
        <pc:chgData name="Veronica Sagyaman" userId="41672d21-0f22-4a0c-be57-e92358a52c17" providerId="ADAL" clId="{35A550AD-B56C-4ECC-B8C0-22A96DF96192}" dt="2024-11-25T16:36:12.519" v="67" actId="255"/>
        <pc:sldMkLst>
          <pc:docMk/>
          <pc:sldMk cId="3485743252" sldId="273"/>
        </pc:sldMkLst>
        <pc:spChg chg="mod">
          <ac:chgData name="Veronica Sagyaman" userId="41672d21-0f22-4a0c-be57-e92358a52c17" providerId="ADAL" clId="{35A550AD-B56C-4ECC-B8C0-22A96DF96192}" dt="2024-11-25T16:36:12.519" v="67" actId="255"/>
          <ac:spMkLst>
            <pc:docMk/>
            <pc:sldMk cId="3485743252" sldId="273"/>
            <ac:spMk id="2" creationId="{00000000-0000-0000-0000-000000000000}"/>
          </ac:spMkLst>
        </pc:spChg>
      </pc:sldChg>
      <pc:sldMasterChg chg="modSldLayout">
        <pc:chgData name="Veronica Sagyaman" userId="41672d21-0f22-4a0c-be57-e92358a52c17" providerId="ADAL" clId="{35A550AD-B56C-4ECC-B8C0-22A96DF96192}" dt="2024-11-25T16:46:14.855" v="258" actId="1076"/>
        <pc:sldMasterMkLst>
          <pc:docMk/>
          <pc:sldMasterMk cId="2133564118" sldId="2147483648"/>
        </pc:sldMasterMkLst>
        <pc:sldLayoutChg chg="addSp delSp modSp mod">
          <pc:chgData name="Veronica Sagyaman" userId="41672d21-0f22-4a0c-be57-e92358a52c17" providerId="ADAL" clId="{35A550AD-B56C-4ECC-B8C0-22A96DF96192}" dt="2024-11-25T16:34:34.119" v="63" actId="1076"/>
          <pc:sldLayoutMkLst>
            <pc:docMk/>
            <pc:sldMasterMk cId="2133564118" sldId="2147483648"/>
            <pc:sldLayoutMk cId="548490688" sldId="2147483649"/>
          </pc:sldLayoutMkLst>
          <pc:spChg chg="del mod">
            <ac:chgData name="Veronica Sagyaman" userId="41672d21-0f22-4a0c-be57-e92358a52c17" providerId="ADAL" clId="{35A550AD-B56C-4ECC-B8C0-22A96DF96192}" dt="2024-11-25T16:33:30.316" v="45" actId="478"/>
            <ac:spMkLst>
              <pc:docMk/>
              <pc:sldMasterMk cId="2133564118" sldId="2147483648"/>
              <pc:sldLayoutMk cId="548490688" sldId="2147483649"/>
              <ac:spMk id="2" creationId="{00000000-0000-0000-0000-000000000000}"/>
            </ac:spMkLst>
          </pc:spChg>
          <pc:picChg chg="add mod modCrop">
            <ac:chgData name="Veronica Sagyaman" userId="41672d21-0f22-4a0c-be57-e92358a52c17" providerId="ADAL" clId="{35A550AD-B56C-4ECC-B8C0-22A96DF96192}" dt="2024-11-25T16:34:34.119" v="63" actId="1076"/>
            <ac:picMkLst>
              <pc:docMk/>
              <pc:sldMasterMk cId="2133564118" sldId="2147483648"/>
              <pc:sldLayoutMk cId="548490688" sldId="2147483649"/>
              <ac:picMk id="4" creationId="{8AF59AE2-002F-9099-FE3C-6C67327F9B23}"/>
            </ac:picMkLst>
          </pc:picChg>
          <pc:picChg chg="del mod">
            <ac:chgData name="Veronica Sagyaman" userId="41672d21-0f22-4a0c-be57-e92358a52c17" providerId="ADAL" clId="{35A550AD-B56C-4ECC-B8C0-22A96DF96192}" dt="2024-11-25T16:33:32.214" v="47"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35A550AD-B56C-4ECC-B8C0-22A96DF96192}" dt="2024-11-25T16:46:14.855" v="258" actId="1076"/>
          <pc:sldLayoutMkLst>
            <pc:docMk/>
            <pc:sldMasterMk cId="2133564118" sldId="2147483648"/>
            <pc:sldLayoutMk cId="4196980020" sldId="2147483651"/>
          </pc:sldLayoutMkLst>
          <pc:picChg chg="add mod">
            <ac:chgData name="Veronica Sagyaman" userId="41672d21-0f22-4a0c-be57-e92358a52c17" providerId="ADAL" clId="{35A550AD-B56C-4ECC-B8C0-22A96DF96192}" dt="2024-11-25T16:46:14.855" v="258" actId="1076"/>
            <ac:picMkLst>
              <pc:docMk/>
              <pc:sldMasterMk cId="2133564118" sldId="2147483648"/>
              <pc:sldLayoutMk cId="4196980020" sldId="2147483651"/>
              <ac:picMk id="2" creationId="{E6292DFA-11B8-0F90-FE18-001DCAFCAAF6}"/>
            </ac:picMkLst>
          </pc:picChg>
          <pc:picChg chg="del">
            <ac:chgData name="Veronica Sagyaman" userId="41672d21-0f22-4a0c-be57-e92358a52c17" providerId="ADAL" clId="{35A550AD-B56C-4ECC-B8C0-22A96DF96192}" dt="2024-11-25T16:46:10.022" v="255" actId="478"/>
            <ac:picMkLst>
              <pc:docMk/>
              <pc:sldMasterMk cId="2133564118" sldId="2147483648"/>
              <pc:sldLayoutMk cId="4196980020" sldId="2147483651"/>
              <ac:picMk id="12" creationId="{205BAE64-08C1-4305-82E2-A9C34FF95518}"/>
            </ac:picMkLst>
          </pc:picChg>
        </pc:sldLayoutChg>
      </pc:sldMasterChg>
    </pc:docChg>
  </pc:docChgLst>
  <pc:docChgLst>
    <pc:chgData name="Veronica Sagyaman" userId="41672d21-0f22-4a0c-be57-e92358a52c17" providerId="ADAL" clId="{3F19B960-4CAE-4838-A1BD-44FCD5C133C8}"/>
    <pc:docChg chg="custSel modMainMaster">
      <pc:chgData name="Veronica Sagyaman" userId="41672d21-0f22-4a0c-be57-e92358a52c17" providerId="ADAL" clId="{3F19B960-4CAE-4838-A1BD-44FCD5C133C8}" dt="2025-01-08T11:47:24.664" v="2"/>
      <pc:docMkLst>
        <pc:docMk/>
      </pc:docMkLst>
      <pc:sldMasterChg chg="modSldLayout">
        <pc:chgData name="Veronica Sagyaman" userId="41672d21-0f22-4a0c-be57-e92358a52c17" providerId="ADAL" clId="{3F19B960-4CAE-4838-A1BD-44FCD5C133C8}" dt="2025-01-08T11:47:24.664" v="2"/>
        <pc:sldMasterMkLst>
          <pc:docMk/>
          <pc:sldMasterMk cId="2133564118" sldId="2147483648"/>
        </pc:sldMasterMkLst>
        <pc:sldLayoutChg chg="modSp mod">
          <pc:chgData name="Veronica Sagyaman" userId="41672d21-0f22-4a0c-be57-e92358a52c17" providerId="ADAL" clId="{3F19B960-4CAE-4838-A1BD-44FCD5C133C8}" dt="2025-01-08T11:47:22.178" v="0" actId="1076"/>
          <pc:sldLayoutMkLst>
            <pc:docMk/>
            <pc:sldMasterMk cId="2133564118" sldId="2147483648"/>
            <pc:sldLayoutMk cId="4196980020" sldId="2147483651"/>
          </pc:sldLayoutMkLst>
          <pc:picChg chg="mod">
            <ac:chgData name="Veronica Sagyaman" userId="41672d21-0f22-4a0c-be57-e92358a52c17" providerId="ADAL" clId="{3F19B960-4CAE-4838-A1BD-44FCD5C133C8}" dt="2025-01-08T11:47:22.178" v="0" actId="1076"/>
            <ac:picMkLst>
              <pc:docMk/>
              <pc:sldMasterMk cId="2133564118" sldId="2147483648"/>
              <pc:sldLayoutMk cId="4196980020" sldId="2147483651"/>
              <ac:picMk id="2" creationId="{E6292DFA-11B8-0F90-FE18-001DCAFCAAF6}"/>
            </ac:picMkLst>
          </pc:picChg>
        </pc:sldLayoutChg>
        <pc:sldLayoutChg chg="addSp delSp modSp mod">
          <pc:chgData name="Veronica Sagyaman" userId="41672d21-0f22-4a0c-be57-e92358a52c17" providerId="ADAL" clId="{3F19B960-4CAE-4838-A1BD-44FCD5C133C8}" dt="2025-01-08T11:47:24.664" v="2"/>
          <pc:sldLayoutMkLst>
            <pc:docMk/>
            <pc:sldMasterMk cId="2133564118" sldId="2147483648"/>
            <pc:sldLayoutMk cId="4125936450" sldId="2147483652"/>
          </pc:sldLayoutMkLst>
          <pc:picChg chg="add mod">
            <ac:chgData name="Veronica Sagyaman" userId="41672d21-0f22-4a0c-be57-e92358a52c17" providerId="ADAL" clId="{3F19B960-4CAE-4838-A1BD-44FCD5C133C8}" dt="2025-01-08T11:47:24.664" v="2"/>
            <ac:picMkLst>
              <pc:docMk/>
              <pc:sldMasterMk cId="2133564118" sldId="2147483648"/>
              <pc:sldLayoutMk cId="4125936450" sldId="2147483652"/>
              <ac:picMk id="7" creationId="{6D1EAEF5-CDA1-5EC8-03FC-F74F4420C97D}"/>
            </ac:picMkLst>
          </pc:picChg>
          <pc:picChg chg="del">
            <ac:chgData name="Veronica Sagyaman" userId="41672d21-0f22-4a0c-be57-e92358a52c17" providerId="ADAL" clId="{3F19B960-4CAE-4838-A1BD-44FCD5C133C8}" dt="2025-01-08T11:47:24.456" v="1" actId="478"/>
            <ac:picMkLst>
              <pc:docMk/>
              <pc:sldMasterMk cId="2133564118" sldId="2147483648"/>
              <pc:sldLayoutMk cId="4125936450" sldId="2147483652"/>
              <ac:picMk id="9" creationId="{2BDEFE3F-C79B-4311-838A-6F2A0B343AC5}"/>
            </ac:picMkLst>
          </pc:picChg>
        </pc:sldLayoutChg>
      </pc:sldMasterChg>
    </pc:docChg>
  </pc:docChgLst>
  <pc:docChgLst>
    <pc:chgData name="Veronica Sagyaman" userId="41672d21-0f22-4a0c-be57-e92358a52c17" providerId="ADAL" clId="{21A01EA4-85BD-4EC2-9CA9-8443D0FEFF53}"/>
    <pc:docChg chg="undo redo custSel addSld delSld modSld">
      <pc:chgData name="Veronica Sagyaman" userId="41672d21-0f22-4a0c-be57-e92358a52c17" providerId="ADAL" clId="{21A01EA4-85BD-4EC2-9CA9-8443D0FEFF53}" dt="2024-12-17T09:22:25.745" v="841" actId="20577"/>
      <pc:docMkLst>
        <pc:docMk/>
      </pc:docMkLst>
      <pc:sldChg chg="del">
        <pc:chgData name="Veronica Sagyaman" userId="41672d21-0f22-4a0c-be57-e92358a52c17" providerId="ADAL" clId="{21A01EA4-85BD-4EC2-9CA9-8443D0FEFF53}" dt="2024-12-17T09:13:38.718" v="668" actId="2696"/>
        <pc:sldMkLst>
          <pc:docMk/>
          <pc:sldMk cId="3341354697" sldId="259"/>
        </pc:sldMkLst>
      </pc:sldChg>
      <pc:sldChg chg="modSp mod modNotesTx">
        <pc:chgData name="Veronica Sagyaman" userId="41672d21-0f22-4a0c-be57-e92358a52c17" providerId="ADAL" clId="{21A01EA4-85BD-4EC2-9CA9-8443D0FEFF53}" dt="2024-12-16T15:55:27.997" v="270" actId="20577"/>
        <pc:sldMkLst>
          <pc:docMk/>
          <pc:sldMk cId="4001832368" sldId="260"/>
        </pc:sldMkLst>
        <pc:graphicFrameChg chg="mod modGraphic">
          <ac:chgData name="Veronica Sagyaman" userId="41672d21-0f22-4a0c-be57-e92358a52c17" providerId="ADAL" clId="{21A01EA4-85BD-4EC2-9CA9-8443D0FEFF53}" dt="2024-12-16T15:55:14.514" v="269"/>
          <ac:graphicFrameMkLst>
            <pc:docMk/>
            <pc:sldMk cId="4001832368" sldId="260"/>
            <ac:graphicFrameMk id="2" creationId="{00000000-0000-0000-0000-000000000000}"/>
          </ac:graphicFrameMkLst>
        </pc:graphicFrameChg>
      </pc:sldChg>
      <pc:sldChg chg="del">
        <pc:chgData name="Veronica Sagyaman" userId="41672d21-0f22-4a0c-be57-e92358a52c17" providerId="ADAL" clId="{21A01EA4-85BD-4EC2-9CA9-8443D0FEFF53}" dt="2024-12-17T09:13:38.718" v="668" actId="2696"/>
        <pc:sldMkLst>
          <pc:docMk/>
          <pc:sldMk cId="4001832368" sldId="261"/>
        </pc:sldMkLst>
      </pc:sldChg>
      <pc:sldChg chg="addSp delSp modSp mod">
        <pc:chgData name="Veronica Sagyaman" userId="41672d21-0f22-4a0c-be57-e92358a52c17" providerId="ADAL" clId="{21A01EA4-85BD-4EC2-9CA9-8443D0FEFF53}" dt="2024-12-16T15:59:58.586" v="382" actId="404"/>
        <pc:sldMkLst>
          <pc:docMk/>
          <pc:sldMk cId="2454988078" sldId="262"/>
        </pc:sldMkLst>
        <pc:spChg chg="add">
          <ac:chgData name="Veronica Sagyaman" userId="41672d21-0f22-4a0c-be57-e92358a52c17" providerId="ADAL" clId="{21A01EA4-85BD-4EC2-9CA9-8443D0FEFF53}" dt="2024-12-16T15:56:08.635" v="272"/>
          <ac:spMkLst>
            <pc:docMk/>
            <pc:sldMk cId="2454988078" sldId="262"/>
            <ac:spMk id="2" creationId="{9E6E6F9E-BC76-98D6-BB41-017B4B07D0B5}"/>
          </ac:spMkLst>
        </pc:spChg>
        <pc:spChg chg="mod">
          <ac:chgData name="Veronica Sagyaman" userId="41672d21-0f22-4a0c-be57-e92358a52c17" providerId="ADAL" clId="{21A01EA4-85BD-4EC2-9CA9-8443D0FEFF53}" dt="2024-12-16T15:59:58.586" v="382" actId="404"/>
          <ac:spMkLst>
            <pc:docMk/>
            <pc:sldMk cId="2454988078" sldId="262"/>
            <ac:spMk id="4" creationId="{00000000-0000-0000-0000-000000000000}"/>
          </ac:spMkLst>
        </pc:spChg>
        <pc:spChg chg="add del mod">
          <ac:chgData name="Veronica Sagyaman" userId="41672d21-0f22-4a0c-be57-e92358a52c17" providerId="ADAL" clId="{21A01EA4-85BD-4EC2-9CA9-8443D0FEFF53}" dt="2024-12-16T15:59:23.202" v="369" actId="13926"/>
          <ac:spMkLst>
            <pc:docMk/>
            <pc:sldMk cId="2454988078" sldId="262"/>
            <ac:spMk id="5" creationId="{00000000-0000-0000-0000-000000000000}"/>
          </ac:spMkLst>
        </pc:spChg>
        <pc:spChg chg="add">
          <ac:chgData name="Veronica Sagyaman" userId="41672d21-0f22-4a0c-be57-e92358a52c17" providerId="ADAL" clId="{21A01EA4-85BD-4EC2-9CA9-8443D0FEFF53}" dt="2024-12-16T15:56:08.635" v="272"/>
          <ac:spMkLst>
            <pc:docMk/>
            <pc:sldMk cId="2454988078" sldId="262"/>
            <ac:spMk id="8" creationId="{5FD31CC4-AF2C-B228-4BDF-DF4DCE78AA18}"/>
          </ac:spMkLst>
        </pc:spChg>
        <pc:spChg chg="add del mod">
          <ac:chgData name="Veronica Sagyaman" userId="41672d21-0f22-4a0c-be57-e92358a52c17" providerId="ADAL" clId="{21A01EA4-85BD-4EC2-9CA9-8443D0FEFF53}" dt="2024-12-16T15:56:18.698" v="277" actId="478"/>
          <ac:spMkLst>
            <pc:docMk/>
            <pc:sldMk cId="2454988078" sldId="262"/>
            <ac:spMk id="10" creationId="{8514340D-4A4E-C5F5-5304-C28353652CF8}"/>
          </ac:spMkLst>
        </pc:spChg>
        <pc:spChg chg="add mod">
          <ac:chgData name="Veronica Sagyaman" userId="41672d21-0f22-4a0c-be57-e92358a52c17" providerId="ADAL" clId="{21A01EA4-85BD-4EC2-9CA9-8443D0FEFF53}" dt="2024-12-16T15:56:16.842" v="276" actId="1076"/>
          <ac:spMkLst>
            <pc:docMk/>
            <pc:sldMk cId="2454988078" sldId="262"/>
            <ac:spMk id="11" creationId="{F0E8A7BE-95BF-B067-2E17-42A61A2348EA}"/>
          </ac:spMkLst>
        </pc:spChg>
        <pc:spChg chg="add mod">
          <ac:chgData name="Veronica Sagyaman" userId="41672d21-0f22-4a0c-be57-e92358a52c17" providerId="ADAL" clId="{21A01EA4-85BD-4EC2-9CA9-8443D0FEFF53}" dt="2024-12-16T15:56:16.842" v="276" actId="1076"/>
          <ac:spMkLst>
            <pc:docMk/>
            <pc:sldMk cId="2454988078" sldId="262"/>
            <ac:spMk id="15" creationId="{896884D2-D10E-A7E1-CE77-EFAAD47227EE}"/>
          </ac:spMkLst>
        </pc:spChg>
        <pc:grpChg chg="add">
          <ac:chgData name="Veronica Sagyaman" userId="41672d21-0f22-4a0c-be57-e92358a52c17" providerId="ADAL" clId="{21A01EA4-85BD-4EC2-9CA9-8443D0FEFF53}" dt="2024-12-16T15:56:08.635" v="272"/>
          <ac:grpSpMkLst>
            <pc:docMk/>
            <pc:sldMk cId="2454988078" sldId="262"/>
            <ac:grpSpMk id="3" creationId="{956CEDC8-9D9C-35BF-AD1E-26B1E4EA470A}"/>
          </ac:grpSpMkLst>
        </pc:grpChg>
        <pc:grpChg chg="add mod">
          <ac:chgData name="Veronica Sagyaman" userId="41672d21-0f22-4a0c-be57-e92358a52c17" providerId="ADAL" clId="{21A01EA4-85BD-4EC2-9CA9-8443D0FEFF53}" dt="2024-12-16T15:56:16.842" v="276" actId="1076"/>
          <ac:grpSpMkLst>
            <pc:docMk/>
            <pc:sldMk cId="2454988078" sldId="262"/>
            <ac:grpSpMk id="12" creationId="{EFC1B88E-71C5-6B6B-426E-166D4A333CD5}"/>
          </ac:grpSpMkLst>
        </pc:grpChg>
        <pc:picChg chg="mod">
          <ac:chgData name="Veronica Sagyaman" userId="41672d21-0f22-4a0c-be57-e92358a52c17" providerId="ADAL" clId="{21A01EA4-85BD-4EC2-9CA9-8443D0FEFF53}" dt="2024-12-16T15:56:16.842" v="276" actId="1076"/>
          <ac:picMkLst>
            <pc:docMk/>
            <pc:sldMk cId="2454988078" sldId="262"/>
            <ac:picMk id="13" creationId="{BC00DDF8-09B5-D32F-6895-D68F5B5D42DA}"/>
          </ac:picMkLst>
        </pc:picChg>
        <pc:picChg chg="mod">
          <ac:chgData name="Veronica Sagyaman" userId="41672d21-0f22-4a0c-be57-e92358a52c17" providerId="ADAL" clId="{21A01EA4-85BD-4EC2-9CA9-8443D0FEFF53}" dt="2024-12-16T15:56:16.842" v="276" actId="1076"/>
          <ac:picMkLst>
            <pc:docMk/>
            <pc:sldMk cId="2454988078" sldId="262"/>
            <ac:picMk id="14" creationId="{61DBB67B-5EF5-3597-3F29-77F9A255FAE6}"/>
          </ac:picMkLst>
        </pc:picChg>
        <pc:picChg chg="mod">
          <ac:chgData name="Veronica Sagyaman" userId="41672d21-0f22-4a0c-be57-e92358a52c17" providerId="ADAL" clId="{21A01EA4-85BD-4EC2-9CA9-8443D0FEFF53}" dt="2024-12-16T15:58:17.821" v="332" actId="1076"/>
          <ac:picMkLst>
            <pc:docMk/>
            <pc:sldMk cId="2454988078" sldId="262"/>
            <ac:picMk id="1026" creationId="{00000000-0000-0000-0000-000000000000}"/>
          </ac:picMkLst>
        </pc:picChg>
        <pc:picChg chg="mod">
          <ac:chgData name="Veronica Sagyaman" userId="41672d21-0f22-4a0c-be57-e92358a52c17" providerId="ADAL" clId="{21A01EA4-85BD-4EC2-9CA9-8443D0FEFF53}" dt="2024-12-16T15:58:19.344" v="333" actId="1076"/>
          <ac:picMkLst>
            <pc:docMk/>
            <pc:sldMk cId="2454988078" sldId="262"/>
            <ac:picMk id="1028" creationId="{00000000-0000-0000-0000-000000000000}"/>
          </ac:picMkLst>
        </pc:picChg>
      </pc:sldChg>
      <pc:sldChg chg="del">
        <pc:chgData name="Veronica Sagyaman" userId="41672d21-0f22-4a0c-be57-e92358a52c17" providerId="ADAL" clId="{21A01EA4-85BD-4EC2-9CA9-8443D0FEFF53}" dt="2024-12-17T09:13:38.718" v="668" actId="2696"/>
        <pc:sldMkLst>
          <pc:docMk/>
          <pc:sldMk cId="214731970" sldId="264"/>
        </pc:sldMkLst>
      </pc:sldChg>
      <pc:sldChg chg="addSp delSp modSp mod">
        <pc:chgData name="Veronica Sagyaman" userId="41672d21-0f22-4a0c-be57-e92358a52c17" providerId="ADAL" clId="{21A01EA4-85BD-4EC2-9CA9-8443D0FEFF53}" dt="2024-12-16T16:03:29.955" v="473" actId="27636"/>
        <pc:sldMkLst>
          <pc:docMk/>
          <pc:sldMk cId="2281762538" sldId="265"/>
        </pc:sldMkLst>
        <pc:spChg chg="del">
          <ac:chgData name="Veronica Sagyaman" userId="41672d21-0f22-4a0c-be57-e92358a52c17" providerId="ADAL" clId="{21A01EA4-85BD-4EC2-9CA9-8443D0FEFF53}" dt="2024-12-16T16:00:23.609" v="389" actId="478"/>
          <ac:spMkLst>
            <pc:docMk/>
            <pc:sldMk cId="2281762538" sldId="265"/>
            <ac:spMk id="2" creationId="{00000000-0000-0000-0000-000000000000}"/>
          </ac:spMkLst>
        </pc:spChg>
        <pc:spChg chg="add mod">
          <ac:chgData name="Veronica Sagyaman" userId="41672d21-0f22-4a0c-be57-e92358a52c17" providerId="ADAL" clId="{21A01EA4-85BD-4EC2-9CA9-8443D0FEFF53}" dt="2024-12-16T16:02:45.146" v="467" actId="113"/>
          <ac:spMkLst>
            <pc:docMk/>
            <pc:sldMk cId="2281762538" sldId="265"/>
            <ac:spMk id="4" creationId="{487D6590-C193-A8D8-D743-112882F52F1A}"/>
          </ac:spMkLst>
        </pc:spChg>
        <pc:spChg chg="mod">
          <ac:chgData name="Veronica Sagyaman" userId="41672d21-0f22-4a0c-be57-e92358a52c17" providerId="ADAL" clId="{21A01EA4-85BD-4EC2-9CA9-8443D0FEFF53}" dt="2024-12-16T16:03:29.955" v="473" actId="27636"/>
          <ac:spMkLst>
            <pc:docMk/>
            <pc:sldMk cId="2281762538" sldId="265"/>
            <ac:spMk id="5" creationId="{480DB995-E90F-4F26-A771-8AF0E55DF500}"/>
          </ac:spMkLst>
        </pc:spChg>
        <pc:picChg chg="del">
          <ac:chgData name="Veronica Sagyaman" userId="41672d21-0f22-4a0c-be57-e92358a52c17" providerId="ADAL" clId="{21A01EA4-85BD-4EC2-9CA9-8443D0FEFF53}" dt="2024-12-16T16:00:18.506" v="387" actId="478"/>
          <ac:picMkLst>
            <pc:docMk/>
            <pc:sldMk cId="2281762538" sldId="265"/>
            <ac:picMk id="8" creationId="{00000000-0000-0000-0000-000000000000}"/>
          </ac:picMkLst>
        </pc:picChg>
        <pc:picChg chg="del">
          <ac:chgData name="Veronica Sagyaman" userId="41672d21-0f22-4a0c-be57-e92358a52c17" providerId="ADAL" clId="{21A01EA4-85BD-4EC2-9CA9-8443D0FEFF53}" dt="2024-12-16T16:00:19.568" v="388" actId="478"/>
          <ac:picMkLst>
            <pc:docMk/>
            <pc:sldMk cId="2281762538" sldId="265"/>
            <ac:picMk id="9" creationId="{00000000-0000-0000-0000-000000000000}"/>
          </ac:picMkLst>
        </pc:picChg>
      </pc:sldChg>
      <pc:sldChg chg="addSp delSp modSp mod">
        <pc:chgData name="Veronica Sagyaman" userId="41672d21-0f22-4a0c-be57-e92358a52c17" providerId="ADAL" clId="{21A01EA4-85BD-4EC2-9CA9-8443D0FEFF53}" dt="2024-12-17T09:03:36.982" v="538" actId="113"/>
        <pc:sldMkLst>
          <pc:docMk/>
          <pc:sldMk cId="1185112868" sldId="266"/>
        </pc:sldMkLst>
        <pc:spChg chg="mod">
          <ac:chgData name="Veronica Sagyaman" userId="41672d21-0f22-4a0c-be57-e92358a52c17" providerId="ADAL" clId="{21A01EA4-85BD-4EC2-9CA9-8443D0FEFF53}" dt="2024-12-16T16:03:41.105" v="479" actId="14100"/>
          <ac:spMkLst>
            <pc:docMk/>
            <pc:sldMk cId="1185112868" sldId="266"/>
            <ac:spMk id="3" creationId="{00000000-0000-0000-0000-000000000000}"/>
          </ac:spMkLst>
        </pc:spChg>
        <pc:spChg chg="add mod">
          <ac:chgData name="Veronica Sagyaman" userId="41672d21-0f22-4a0c-be57-e92358a52c17" providerId="ADAL" clId="{21A01EA4-85BD-4EC2-9CA9-8443D0FEFF53}" dt="2024-12-17T09:03:36.982" v="538" actId="113"/>
          <ac:spMkLst>
            <pc:docMk/>
            <pc:sldMk cId="1185112868" sldId="266"/>
            <ac:spMk id="4" creationId="{C8F4FA81-5376-288D-DCFE-89183AAE6917}"/>
          </ac:spMkLst>
        </pc:spChg>
        <pc:spChg chg="del">
          <ac:chgData name="Veronica Sagyaman" userId="41672d21-0f22-4a0c-be57-e92358a52c17" providerId="ADAL" clId="{21A01EA4-85BD-4EC2-9CA9-8443D0FEFF53}" dt="2024-12-16T16:03:11.514" v="469" actId="478"/>
          <ac:spMkLst>
            <pc:docMk/>
            <pc:sldMk cId="1185112868" sldId="266"/>
            <ac:spMk id="5" creationId="{E35A8145-1160-7F6D-BF7C-9AF9A93B10DA}"/>
          </ac:spMkLst>
        </pc:spChg>
        <pc:spChg chg="del">
          <ac:chgData name="Veronica Sagyaman" userId="41672d21-0f22-4a0c-be57-e92358a52c17" providerId="ADAL" clId="{21A01EA4-85BD-4EC2-9CA9-8443D0FEFF53}" dt="2024-12-16T16:03:00.502" v="468" actId="478"/>
          <ac:spMkLst>
            <pc:docMk/>
            <pc:sldMk cId="1185112868" sldId="266"/>
            <ac:spMk id="7" creationId="{9917479A-B9A0-DB7F-40DB-B683167FC425}"/>
          </ac:spMkLst>
        </pc:spChg>
        <pc:grpChg chg="del">
          <ac:chgData name="Veronica Sagyaman" userId="41672d21-0f22-4a0c-be57-e92358a52c17" providerId="ADAL" clId="{21A01EA4-85BD-4EC2-9CA9-8443D0FEFF53}" dt="2024-12-16T16:03:11.514" v="469" actId="478"/>
          <ac:grpSpMkLst>
            <pc:docMk/>
            <pc:sldMk cId="1185112868" sldId="266"/>
            <ac:grpSpMk id="6" creationId="{F9DBF917-1415-BE93-DCE3-CE543D130DB0}"/>
          </ac:grpSpMkLst>
        </pc:grpChg>
      </pc:sldChg>
      <pc:sldChg chg="modSp mod modNotesTx">
        <pc:chgData name="Veronica Sagyaman" userId="41672d21-0f22-4a0c-be57-e92358a52c17" providerId="ADAL" clId="{21A01EA4-85BD-4EC2-9CA9-8443D0FEFF53}" dt="2024-12-16T16:00:06.915" v="385" actId="27636"/>
        <pc:sldMkLst>
          <pc:docMk/>
          <pc:sldMk cId="1154420433" sldId="267"/>
        </pc:sldMkLst>
        <pc:spChg chg="mod">
          <ac:chgData name="Veronica Sagyaman" userId="41672d21-0f22-4a0c-be57-e92358a52c17" providerId="ADAL" clId="{21A01EA4-85BD-4EC2-9CA9-8443D0FEFF53}" dt="2024-12-16T16:00:04.023" v="383" actId="2711"/>
          <ac:spMkLst>
            <pc:docMk/>
            <pc:sldMk cId="1154420433" sldId="267"/>
            <ac:spMk id="5" creationId="{480DB995-E90F-4F26-A771-8AF0E55DF500}"/>
          </ac:spMkLst>
        </pc:spChg>
        <pc:spChg chg="mod">
          <ac:chgData name="Veronica Sagyaman" userId="41672d21-0f22-4a0c-be57-e92358a52c17" providerId="ADAL" clId="{21A01EA4-85BD-4EC2-9CA9-8443D0FEFF53}" dt="2024-12-16T16:00:06.915" v="385" actId="27636"/>
          <ac:spMkLst>
            <pc:docMk/>
            <pc:sldMk cId="1154420433" sldId="267"/>
            <ac:spMk id="6" creationId="{94B2C623-B130-4DF0-A1EE-2C0AEDFCF07F}"/>
          </ac:spMkLst>
        </pc:spChg>
      </pc:sldChg>
      <pc:sldChg chg="delSp modSp mod">
        <pc:chgData name="Veronica Sagyaman" userId="41672d21-0f22-4a0c-be57-e92358a52c17" providerId="ADAL" clId="{21A01EA4-85BD-4EC2-9CA9-8443D0FEFF53}" dt="2024-12-16T15:51:18.610" v="187" actId="14734"/>
        <pc:sldMkLst>
          <pc:docMk/>
          <pc:sldMk cId="1804615687" sldId="268"/>
        </pc:sldMkLst>
        <pc:spChg chg="del mod">
          <ac:chgData name="Veronica Sagyaman" userId="41672d21-0f22-4a0c-be57-e92358a52c17" providerId="ADAL" clId="{21A01EA4-85BD-4EC2-9CA9-8443D0FEFF53}" dt="2024-12-16T15:49:28.277" v="103" actId="478"/>
          <ac:spMkLst>
            <pc:docMk/>
            <pc:sldMk cId="1804615687" sldId="268"/>
            <ac:spMk id="3" creationId="{8E3F13A8-A5B9-E089-3830-3CA8F613883F}"/>
          </ac:spMkLst>
        </pc:spChg>
        <pc:spChg chg="mod">
          <ac:chgData name="Veronica Sagyaman" userId="41672d21-0f22-4a0c-be57-e92358a52c17" providerId="ADAL" clId="{21A01EA4-85BD-4EC2-9CA9-8443D0FEFF53}" dt="2024-12-16T15:49:15.147" v="99" actId="20577"/>
          <ac:spMkLst>
            <pc:docMk/>
            <pc:sldMk cId="1804615687" sldId="268"/>
            <ac:spMk id="5" creationId="{480DB995-E90F-4F26-A771-8AF0E55DF500}"/>
          </ac:spMkLst>
        </pc:spChg>
        <pc:graphicFrameChg chg="mod modGraphic">
          <ac:chgData name="Veronica Sagyaman" userId="41672d21-0f22-4a0c-be57-e92358a52c17" providerId="ADAL" clId="{21A01EA4-85BD-4EC2-9CA9-8443D0FEFF53}" dt="2024-12-16T15:51:18.610" v="187" actId="14734"/>
          <ac:graphicFrameMkLst>
            <pc:docMk/>
            <pc:sldMk cId="1804615687" sldId="268"/>
            <ac:graphicFrameMk id="2" creationId="{00000000-0000-0000-0000-000000000000}"/>
          </ac:graphicFrameMkLst>
        </pc:graphicFrameChg>
      </pc:sldChg>
      <pc:sldChg chg="modSp mod">
        <pc:chgData name="Veronica Sagyaman" userId="41672d21-0f22-4a0c-be57-e92358a52c17" providerId="ADAL" clId="{21A01EA4-85BD-4EC2-9CA9-8443D0FEFF53}" dt="2024-12-16T15:49:11.353" v="97" actId="20577"/>
        <pc:sldMkLst>
          <pc:docMk/>
          <pc:sldMk cId="1853669629" sldId="270"/>
        </pc:sldMkLst>
        <pc:spChg chg="mod">
          <ac:chgData name="Veronica Sagyaman" userId="41672d21-0f22-4a0c-be57-e92358a52c17" providerId="ADAL" clId="{21A01EA4-85BD-4EC2-9CA9-8443D0FEFF53}" dt="2024-12-16T15:49:00.833" v="92" actId="1076"/>
          <ac:spMkLst>
            <pc:docMk/>
            <pc:sldMk cId="1853669629" sldId="270"/>
            <ac:spMk id="4" creationId="{1363285A-0634-BA7D-9DF6-BC5FD9F0A989}"/>
          </ac:spMkLst>
        </pc:spChg>
        <pc:spChg chg="mod">
          <ac:chgData name="Veronica Sagyaman" userId="41672d21-0f22-4a0c-be57-e92358a52c17" providerId="ADAL" clId="{21A01EA4-85BD-4EC2-9CA9-8443D0FEFF53}" dt="2024-12-16T15:49:11.353" v="97" actId="20577"/>
          <ac:spMkLst>
            <pc:docMk/>
            <pc:sldMk cId="1853669629" sldId="270"/>
            <ac:spMk id="6" creationId="{0F817BF6-FDF7-576F-75DB-48C68CD3C64F}"/>
          </ac:spMkLst>
        </pc:spChg>
        <pc:graphicFrameChg chg="mod modGraphic">
          <ac:chgData name="Veronica Sagyaman" userId="41672d21-0f22-4a0c-be57-e92358a52c17" providerId="ADAL" clId="{21A01EA4-85BD-4EC2-9CA9-8443D0FEFF53}" dt="2024-12-16T15:49:06.297" v="95" actId="14100"/>
          <ac:graphicFrameMkLst>
            <pc:docMk/>
            <pc:sldMk cId="1853669629" sldId="270"/>
            <ac:graphicFrameMk id="2" creationId="{00000000-0000-0000-0000-000000000000}"/>
          </ac:graphicFrameMkLst>
        </pc:graphicFrameChg>
      </pc:sldChg>
      <pc:sldChg chg="addSp delSp modSp del mod">
        <pc:chgData name="Veronica Sagyaman" userId="41672d21-0f22-4a0c-be57-e92358a52c17" providerId="ADAL" clId="{21A01EA4-85BD-4EC2-9CA9-8443D0FEFF53}" dt="2024-12-17T09:08:43.373" v="599" actId="2696"/>
        <pc:sldMkLst>
          <pc:docMk/>
          <pc:sldMk cId="4150823640" sldId="271"/>
        </pc:sldMkLst>
        <pc:spChg chg="mod">
          <ac:chgData name="Veronica Sagyaman" userId="41672d21-0f22-4a0c-be57-e92358a52c17" providerId="ADAL" clId="{21A01EA4-85BD-4EC2-9CA9-8443D0FEFF53}" dt="2024-12-17T09:08:36.480" v="596" actId="20577"/>
          <ac:spMkLst>
            <pc:docMk/>
            <pc:sldMk cId="4150823640" sldId="271"/>
            <ac:spMk id="3" creationId="{BC0E8A7F-F6A0-4903-830C-B41AB26E5CEB}"/>
          </ac:spMkLst>
        </pc:spChg>
        <pc:spChg chg="add mod">
          <ac:chgData name="Veronica Sagyaman" userId="41672d21-0f22-4a0c-be57-e92358a52c17" providerId="ADAL" clId="{21A01EA4-85BD-4EC2-9CA9-8443D0FEFF53}" dt="2024-12-17T09:08:37.594" v="597" actId="478"/>
          <ac:spMkLst>
            <pc:docMk/>
            <pc:sldMk cId="4150823640" sldId="271"/>
            <ac:spMk id="4" creationId="{DCFF11C0-1AE4-7BD7-064A-AB67762165A9}"/>
          </ac:spMkLst>
        </pc:spChg>
        <pc:spChg chg="add mod">
          <ac:chgData name="Veronica Sagyaman" userId="41672d21-0f22-4a0c-be57-e92358a52c17" providerId="ADAL" clId="{21A01EA4-85BD-4EC2-9CA9-8443D0FEFF53}" dt="2024-12-17T09:08:38.549" v="598" actId="478"/>
          <ac:spMkLst>
            <pc:docMk/>
            <pc:sldMk cId="4150823640" sldId="271"/>
            <ac:spMk id="8" creationId="{A4BEF011-1FE9-69E5-9F46-96E60F98B401}"/>
          </ac:spMkLst>
        </pc:spChg>
        <pc:picChg chg="del">
          <ac:chgData name="Veronica Sagyaman" userId="41672d21-0f22-4a0c-be57-e92358a52c17" providerId="ADAL" clId="{21A01EA4-85BD-4EC2-9CA9-8443D0FEFF53}" dt="2024-12-17T09:08:38.549" v="598" actId="478"/>
          <ac:picMkLst>
            <pc:docMk/>
            <pc:sldMk cId="4150823640" sldId="271"/>
            <ac:picMk id="6" creationId="{72358A39-B8D1-4102-A3AA-75EC455BEB89}"/>
          </ac:picMkLst>
        </pc:picChg>
        <pc:picChg chg="del">
          <ac:chgData name="Veronica Sagyaman" userId="41672d21-0f22-4a0c-be57-e92358a52c17" providerId="ADAL" clId="{21A01EA4-85BD-4EC2-9CA9-8443D0FEFF53}" dt="2024-12-17T09:08:37.594" v="597" actId="478"/>
          <ac:picMkLst>
            <pc:docMk/>
            <pc:sldMk cId="4150823640" sldId="271"/>
            <ac:picMk id="10" creationId="{9A7A16B9-B068-454F-BB1D-75F820D65CFE}"/>
          </ac:picMkLst>
        </pc:picChg>
      </pc:sldChg>
      <pc:sldChg chg="modSp mod">
        <pc:chgData name="Veronica Sagyaman" userId="41672d21-0f22-4a0c-be57-e92358a52c17" providerId="ADAL" clId="{21A01EA4-85BD-4EC2-9CA9-8443D0FEFF53}" dt="2024-12-17T09:22:25.745" v="841" actId="20577"/>
        <pc:sldMkLst>
          <pc:docMk/>
          <pc:sldMk cId="3485743252" sldId="273"/>
        </pc:sldMkLst>
        <pc:spChg chg="mod">
          <ac:chgData name="Veronica Sagyaman" userId="41672d21-0f22-4a0c-be57-e92358a52c17" providerId="ADAL" clId="{21A01EA4-85BD-4EC2-9CA9-8443D0FEFF53}" dt="2024-12-17T09:22:25.745" v="841" actId="20577"/>
          <ac:spMkLst>
            <pc:docMk/>
            <pc:sldMk cId="3485743252" sldId="273"/>
            <ac:spMk id="2" creationId="{00000000-0000-0000-0000-000000000000}"/>
          </ac:spMkLst>
        </pc:spChg>
      </pc:sldChg>
      <pc:sldChg chg="addSp delSp modSp new mod">
        <pc:chgData name="Veronica Sagyaman" userId="41672d21-0f22-4a0c-be57-e92358a52c17" providerId="ADAL" clId="{21A01EA4-85BD-4EC2-9CA9-8443D0FEFF53}" dt="2024-12-17T09:05:19.987" v="560" actId="1076"/>
        <pc:sldMkLst>
          <pc:docMk/>
          <pc:sldMk cId="4194911060" sldId="274"/>
        </pc:sldMkLst>
        <pc:spChg chg="del">
          <ac:chgData name="Veronica Sagyaman" userId="41672d21-0f22-4a0c-be57-e92358a52c17" providerId="ADAL" clId="{21A01EA4-85BD-4EC2-9CA9-8443D0FEFF53}" dt="2024-12-17T09:04:12.866" v="548" actId="478"/>
          <ac:spMkLst>
            <pc:docMk/>
            <pc:sldMk cId="4194911060" sldId="274"/>
            <ac:spMk id="2" creationId="{2DA6FF0A-5830-C2E6-4AF6-A343DBB49FB2}"/>
          </ac:spMkLst>
        </pc:spChg>
        <pc:spChg chg="mod">
          <ac:chgData name="Veronica Sagyaman" userId="41672d21-0f22-4a0c-be57-e92358a52c17" providerId="ADAL" clId="{21A01EA4-85BD-4EC2-9CA9-8443D0FEFF53}" dt="2024-12-17T09:05:19.987" v="560" actId="1076"/>
          <ac:spMkLst>
            <pc:docMk/>
            <pc:sldMk cId="4194911060" sldId="274"/>
            <ac:spMk id="3" creationId="{613BE12E-5C82-75C4-B468-571DFFE8C9EE}"/>
          </ac:spMkLst>
        </pc:spChg>
        <pc:spChg chg="add mod">
          <ac:chgData name="Veronica Sagyaman" userId="41672d21-0f22-4a0c-be57-e92358a52c17" providerId="ADAL" clId="{21A01EA4-85BD-4EC2-9CA9-8443D0FEFF53}" dt="2024-12-17T09:04:28.586" v="551" actId="2711"/>
          <ac:spMkLst>
            <pc:docMk/>
            <pc:sldMk cId="4194911060" sldId="274"/>
            <ac:spMk id="5" creationId="{FDD685FB-2448-8E93-3956-9251E0ADD733}"/>
          </ac:spMkLst>
        </pc:spChg>
        <pc:spChg chg="add mod">
          <ac:chgData name="Veronica Sagyaman" userId="41672d21-0f22-4a0c-be57-e92358a52c17" providerId="ADAL" clId="{21A01EA4-85BD-4EC2-9CA9-8443D0FEFF53}" dt="2024-12-17T09:04:41.629" v="555" actId="113"/>
          <ac:spMkLst>
            <pc:docMk/>
            <pc:sldMk cId="4194911060" sldId="274"/>
            <ac:spMk id="6" creationId="{DF1F6253-69A5-0B39-2B7F-4776AFE3F313}"/>
          </ac:spMkLst>
        </pc:spChg>
        <pc:spChg chg="add mod">
          <ac:chgData name="Veronica Sagyaman" userId="41672d21-0f22-4a0c-be57-e92358a52c17" providerId="ADAL" clId="{21A01EA4-85BD-4EC2-9CA9-8443D0FEFF53}" dt="2024-12-17T09:04:28.586" v="551" actId="2711"/>
          <ac:spMkLst>
            <pc:docMk/>
            <pc:sldMk cId="4194911060" sldId="274"/>
            <ac:spMk id="7" creationId="{16B3C718-6119-C077-A227-18CEA7715B4F}"/>
          </ac:spMkLst>
        </pc:spChg>
        <pc:spChg chg="add mod">
          <ac:chgData name="Veronica Sagyaman" userId="41672d21-0f22-4a0c-be57-e92358a52c17" providerId="ADAL" clId="{21A01EA4-85BD-4EC2-9CA9-8443D0FEFF53}" dt="2024-12-17T09:04:28.586" v="551" actId="2711"/>
          <ac:spMkLst>
            <pc:docMk/>
            <pc:sldMk cId="4194911060" sldId="274"/>
            <ac:spMk id="8" creationId="{57F56919-42B2-124F-A187-63A774E36A57}"/>
          </ac:spMkLst>
        </pc:spChg>
        <pc:spChg chg="add mod">
          <ac:chgData name="Veronica Sagyaman" userId="41672d21-0f22-4a0c-be57-e92358a52c17" providerId="ADAL" clId="{21A01EA4-85BD-4EC2-9CA9-8443D0FEFF53}" dt="2024-12-17T09:04:28.586" v="551" actId="2711"/>
          <ac:spMkLst>
            <pc:docMk/>
            <pc:sldMk cId="4194911060" sldId="274"/>
            <ac:spMk id="9" creationId="{54121BF2-59B8-FA85-AC8F-863681326FBD}"/>
          </ac:spMkLst>
        </pc:spChg>
        <pc:spChg chg="add mod">
          <ac:chgData name="Veronica Sagyaman" userId="41672d21-0f22-4a0c-be57-e92358a52c17" providerId="ADAL" clId="{21A01EA4-85BD-4EC2-9CA9-8443D0FEFF53}" dt="2024-12-17T09:04:28.586" v="551" actId="2711"/>
          <ac:spMkLst>
            <pc:docMk/>
            <pc:sldMk cId="4194911060" sldId="274"/>
            <ac:spMk id="10" creationId="{9C9F3722-5B94-8798-5A88-4F20E4FED333}"/>
          </ac:spMkLst>
        </pc:spChg>
        <pc:spChg chg="add mod">
          <ac:chgData name="Veronica Sagyaman" userId="41672d21-0f22-4a0c-be57-e92358a52c17" providerId="ADAL" clId="{21A01EA4-85BD-4EC2-9CA9-8443D0FEFF53}" dt="2024-12-17T09:04:28.586" v="551" actId="2711"/>
          <ac:spMkLst>
            <pc:docMk/>
            <pc:sldMk cId="4194911060" sldId="274"/>
            <ac:spMk id="11" creationId="{3D84E307-DF6B-9446-4F13-85AC1A522EDC}"/>
          </ac:spMkLst>
        </pc:spChg>
        <pc:spChg chg="add mod">
          <ac:chgData name="Veronica Sagyaman" userId="41672d21-0f22-4a0c-be57-e92358a52c17" providerId="ADAL" clId="{21A01EA4-85BD-4EC2-9CA9-8443D0FEFF53}" dt="2024-12-17T09:04:28.586" v="551" actId="2711"/>
          <ac:spMkLst>
            <pc:docMk/>
            <pc:sldMk cId="4194911060" sldId="274"/>
            <ac:spMk id="12" creationId="{A5E22C1E-FDAE-21D5-6415-FB5F3823746B}"/>
          </ac:spMkLst>
        </pc:spChg>
        <pc:spChg chg="add mod">
          <ac:chgData name="Veronica Sagyaman" userId="41672d21-0f22-4a0c-be57-e92358a52c17" providerId="ADAL" clId="{21A01EA4-85BD-4EC2-9CA9-8443D0FEFF53}" dt="2024-12-17T09:04:28.586" v="551" actId="2711"/>
          <ac:spMkLst>
            <pc:docMk/>
            <pc:sldMk cId="4194911060" sldId="274"/>
            <ac:spMk id="13" creationId="{CE58A0F9-21E0-BC5E-4887-F5DD12A2C2FA}"/>
          </ac:spMkLst>
        </pc:spChg>
        <pc:spChg chg="add mod">
          <ac:chgData name="Veronica Sagyaman" userId="41672d21-0f22-4a0c-be57-e92358a52c17" providerId="ADAL" clId="{21A01EA4-85BD-4EC2-9CA9-8443D0FEFF53}" dt="2024-12-17T09:04:28.586" v="551" actId="2711"/>
          <ac:spMkLst>
            <pc:docMk/>
            <pc:sldMk cId="4194911060" sldId="274"/>
            <ac:spMk id="14" creationId="{C5A85235-F912-A67E-80D5-218CB8D50C75}"/>
          </ac:spMkLst>
        </pc:spChg>
        <pc:spChg chg="add mod">
          <ac:chgData name="Veronica Sagyaman" userId="41672d21-0f22-4a0c-be57-e92358a52c17" providerId="ADAL" clId="{21A01EA4-85BD-4EC2-9CA9-8443D0FEFF53}" dt="2024-12-17T09:04:28.586" v="551" actId="2711"/>
          <ac:spMkLst>
            <pc:docMk/>
            <pc:sldMk cId="4194911060" sldId="274"/>
            <ac:spMk id="15" creationId="{B01BBBBD-A27F-4338-DAEE-F4D4F2C21011}"/>
          </ac:spMkLst>
        </pc:spChg>
        <pc:spChg chg="add mod">
          <ac:chgData name="Veronica Sagyaman" userId="41672d21-0f22-4a0c-be57-e92358a52c17" providerId="ADAL" clId="{21A01EA4-85BD-4EC2-9CA9-8443D0FEFF53}" dt="2024-12-17T09:04:28.586" v="551" actId="2711"/>
          <ac:spMkLst>
            <pc:docMk/>
            <pc:sldMk cId="4194911060" sldId="274"/>
            <ac:spMk id="16" creationId="{98D56E2C-DA44-690F-95A3-2128E6A30D09}"/>
          </ac:spMkLst>
        </pc:spChg>
        <pc:spChg chg="add mod">
          <ac:chgData name="Veronica Sagyaman" userId="41672d21-0f22-4a0c-be57-e92358a52c17" providerId="ADAL" clId="{21A01EA4-85BD-4EC2-9CA9-8443D0FEFF53}" dt="2024-12-17T09:04:28.586" v="551" actId="2711"/>
          <ac:spMkLst>
            <pc:docMk/>
            <pc:sldMk cId="4194911060" sldId="274"/>
            <ac:spMk id="17" creationId="{6B4081CD-A096-579A-D252-72354B34368F}"/>
          </ac:spMkLst>
        </pc:spChg>
        <pc:spChg chg="add mod">
          <ac:chgData name="Veronica Sagyaman" userId="41672d21-0f22-4a0c-be57-e92358a52c17" providerId="ADAL" clId="{21A01EA4-85BD-4EC2-9CA9-8443D0FEFF53}" dt="2024-12-17T09:04:28.586" v="551" actId="2711"/>
          <ac:spMkLst>
            <pc:docMk/>
            <pc:sldMk cId="4194911060" sldId="274"/>
            <ac:spMk id="18" creationId="{701D46E2-154A-0C49-8E03-49D80B6A0C35}"/>
          </ac:spMkLst>
        </pc:spChg>
        <pc:spChg chg="add mod">
          <ac:chgData name="Veronica Sagyaman" userId="41672d21-0f22-4a0c-be57-e92358a52c17" providerId="ADAL" clId="{21A01EA4-85BD-4EC2-9CA9-8443D0FEFF53}" dt="2024-12-17T09:04:28.586" v="551" actId="2711"/>
          <ac:spMkLst>
            <pc:docMk/>
            <pc:sldMk cId="4194911060" sldId="274"/>
            <ac:spMk id="19" creationId="{636DF714-B6B7-7DCE-58DA-0AB5D3B5A84A}"/>
          </ac:spMkLst>
        </pc:spChg>
        <pc:spChg chg="add mod">
          <ac:chgData name="Veronica Sagyaman" userId="41672d21-0f22-4a0c-be57-e92358a52c17" providerId="ADAL" clId="{21A01EA4-85BD-4EC2-9CA9-8443D0FEFF53}" dt="2024-12-17T09:04:28.586" v="551" actId="2711"/>
          <ac:spMkLst>
            <pc:docMk/>
            <pc:sldMk cId="4194911060" sldId="274"/>
            <ac:spMk id="20" creationId="{5156A536-78BB-D4B8-0360-CCFDEEDE3CF8}"/>
          </ac:spMkLst>
        </pc:spChg>
        <pc:spChg chg="add mod">
          <ac:chgData name="Veronica Sagyaman" userId="41672d21-0f22-4a0c-be57-e92358a52c17" providerId="ADAL" clId="{21A01EA4-85BD-4EC2-9CA9-8443D0FEFF53}" dt="2024-12-17T09:04:28.586" v="551" actId="2711"/>
          <ac:spMkLst>
            <pc:docMk/>
            <pc:sldMk cId="4194911060" sldId="274"/>
            <ac:spMk id="21" creationId="{5AC99D87-B93F-75B9-0DE3-8CFA2B6AB8BA}"/>
          </ac:spMkLst>
        </pc:spChg>
        <pc:spChg chg="add mod">
          <ac:chgData name="Veronica Sagyaman" userId="41672d21-0f22-4a0c-be57-e92358a52c17" providerId="ADAL" clId="{21A01EA4-85BD-4EC2-9CA9-8443D0FEFF53}" dt="2024-12-17T09:04:28.586" v="551" actId="2711"/>
          <ac:spMkLst>
            <pc:docMk/>
            <pc:sldMk cId="4194911060" sldId="274"/>
            <ac:spMk id="22" creationId="{966C7741-069C-AC98-8684-5139DFBAE73D}"/>
          </ac:spMkLst>
        </pc:spChg>
        <pc:spChg chg="add mod">
          <ac:chgData name="Veronica Sagyaman" userId="41672d21-0f22-4a0c-be57-e92358a52c17" providerId="ADAL" clId="{21A01EA4-85BD-4EC2-9CA9-8443D0FEFF53}" dt="2024-12-17T09:04:28.586" v="551" actId="2711"/>
          <ac:spMkLst>
            <pc:docMk/>
            <pc:sldMk cId="4194911060" sldId="274"/>
            <ac:spMk id="23" creationId="{994E4C8D-8393-B93A-F49B-05659EF58365}"/>
          </ac:spMkLst>
        </pc:spChg>
        <pc:spChg chg="add mod">
          <ac:chgData name="Veronica Sagyaman" userId="41672d21-0f22-4a0c-be57-e92358a52c17" providerId="ADAL" clId="{21A01EA4-85BD-4EC2-9CA9-8443D0FEFF53}" dt="2024-12-17T09:04:28.586" v="551" actId="2711"/>
          <ac:spMkLst>
            <pc:docMk/>
            <pc:sldMk cId="4194911060" sldId="274"/>
            <ac:spMk id="24" creationId="{CAF3444E-BBE0-318F-23E7-E3048A55A7C2}"/>
          </ac:spMkLst>
        </pc:spChg>
        <pc:grpChg chg="add mod">
          <ac:chgData name="Veronica Sagyaman" userId="41672d21-0f22-4a0c-be57-e92358a52c17" providerId="ADAL" clId="{21A01EA4-85BD-4EC2-9CA9-8443D0FEFF53}" dt="2024-12-17T09:05:16.569" v="559" actId="1076"/>
          <ac:grpSpMkLst>
            <pc:docMk/>
            <pc:sldMk cId="4194911060" sldId="274"/>
            <ac:grpSpMk id="4" creationId="{11C2D6C2-0CE6-F60B-1506-8084644E4CA6}"/>
          </ac:grpSpMkLst>
        </pc:grpChg>
        <pc:picChg chg="add mod">
          <ac:chgData name="Veronica Sagyaman" userId="41672d21-0f22-4a0c-be57-e92358a52c17" providerId="ADAL" clId="{21A01EA4-85BD-4EC2-9CA9-8443D0FEFF53}" dt="2024-12-17T09:04:17.158" v="549"/>
          <ac:picMkLst>
            <pc:docMk/>
            <pc:sldMk cId="4194911060" sldId="274"/>
            <ac:picMk id="25" creationId="{BA297F03-273E-60B4-9205-1A51772A457E}"/>
          </ac:picMkLst>
        </pc:picChg>
      </pc:sldChg>
      <pc:sldChg chg="addSp delSp modSp new mod">
        <pc:chgData name="Veronica Sagyaman" userId="41672d21-0f22-4a0c-be57-e92358a52c17" providerId="ADAL" clId="{21A01EA4-85BD-4EC2-9CA9-8443D0FEFF53}" dt="2024-12-17T09:08:26.858" v="595" actId="20577"/>
        <pc:sldMkLst>
          <pc:docMk/>
          <pc:sldMk cId="4209370153" sldId="275"/>
        </pc:sldMkLst>
        <pc:spChg chg="del">
          <ac:chgData name="Veronica Sagyaman" userId="41672d21-0f22-4a0c-be57-e92358a52c17" providerId="ADAL" clId="{21A01EA4-85BD-4EC2-9CA9-8443D0FEFF53}" dt="2024-12-17T09:06:06.794" v="572" actId="478"/>
          <ac:spMkLst>
            <pc:docMk/>
            <pc:sldMk cId="4209370153" sldId="275"/>
            <ac:spMk id="2" creationId="{ABE0C059-0908-E1CB-2E82-F32E4793C22F}"/>
          </ac:spMkLst>
        </pc:spChg>
        <pc:spChg chg="mod">
          <ac:chgData name="Veronica Sagyaman" userId="41672d21-0f22-4a0c-be57-e92358a52c17" providerId="ADAL" clId="{21A01EA4-85BD-4EC2-9CA9-8443D0FEFF53}" dt="2024-12-17T09:05:43.171" v="569" actId="403"/>
          <ac:spMkLst>
            <pc:docMk/>
            <pc:sldMk cId="4209370153" sldId="275"/>
            <ac:spMk id="3" creationId="{C61323D4-C0F9-9F24-B3B1-ED679DDB4A85}"/>
          </ac:spMkLst>
        </pc:spChg>
        <pc:spChg chg="mod">
          <ac:chgData name="Veronica Sagyaman" userId="41672d21-0f22-4a0c-be57-e92358a52c17" providerId="ADAL" clId="{21A01EA4-85BD-4EC2-9CA9-8443D0FEFF53}" dt="2024-12-17T09:06:05.766" v="571"/>
          <ac:spMkLst>
            <pc:docMk/>
            <pc:sldMk cId="4209370153" sldId="275"/>
            <ac:spMk id="5" creationId="{A68C1035-AFD9-370D-B6B0-4A82819C609A}"/>
          </ac:spMkLst>
        </pc:spChg>
        <pc:spChg chg="mod">
          <ac:chgData name="Veronica Sagyaman" userId="41672d21-0f22-4a0c-be57-e92358a52c17" providerId="ADAL" clId="{21A01EA4-85BD-4EC2-9CA9-8443D0FEFF53}" dt="2024-12-17T09:06:05.766" v="571"/>
          <ac:spMkLst>
            <pc:docMk/>
            <pc:sldMk cId="4209370153" sldId="275"/>
            <ac:spMk id="8" creationId="{F29F25E4-2C47-1A0F-02C3-3AC99025075D}"/>
          </ac:spMkLst>
        </pc:spChg>
        <pc:spChg chg="add mod">
          <ac:chgData name="Veronica Sagyaman" userId="41672d21-0f22-4a0c-be57-e92358a52c17" providerId="ADAL" clId="{21A01EA4-85BD-4EC2-9CA9-8443D0FEFF53}" dt="2024-12-17T09:06:05.766" v="571"/>
          <ac:spMkLst>
            <pc:docMk/>
            <pc:sldMk cId="4209370153" sldId="275"/>
            <ac:spMk id="9" creationId="{9A06C1F6-CAC4-9A4F-3F49-2824A7FB40F9}"/>
          </ac:spMkLst>
        </pc:spChg>
        <pc:spChg chg="add mod">
          <ac:chgData name="Veronica Sagyaman" userId="41672d21-0f22-4a0c-be57-e92358a52c17" providerId="ADAL" clId="{21A01EA4-85BD-4EC2-9CA9-8443D0FEFF53}" dt="2024-12-17T09:06:05.766" v="571"/>
          <ac:spMkLst>
            <pc:docMk/>
            <pc:sldMk cId="4209370153" sldId="275"/>
            <ac:spMk id="10" creationId="{18F9E278-1464-9EC4-689A-DC0F9322BA59}"/>
          </ac:spMkLst>
        </pc:spChg>
        <pc:spChg chg="add mod">
          <ac:chgData name="Veronica Sagyaman" userId="41672d21-0f22-4a0c-be57-e92358a52c17" providerId="ADAL" clId="{21A01EA4-85BD-4EC2-9CA9-8443D0FEFF53}" dt="2024-12-17T09:06:05.766" v="571"/>
          <ac:spMkLst>
            <pc:docMk/>
            <pc:sldMk cId="4209370153" sldId="275"/>
            <ac:spMk id="11" creationId="{3E47ECA9-80A7-8FDD-EF45-FCE6F6440739}"/>
          </ac:spMkLst>
        </pc:spChg>
        <pc:spChg chg="mod">
          <ac:chgData name="Veronica Sagyaman" userId="41672d21-0f22-4a0c-be57-e92358a52c17" providerId="ADAL" clId="{21A01EA4-85BD-4EC2-9CA9-8443D0FEFF53}" dt="2024-12-17T09:06:08.930" v="574" actId="1076"/>
          <ac:spMkLst>
            <pc:docMk/>
            <pc:sldMk cId="4209370153" sldId="275"/>
            <ac:spMk id="13" creationId="{B6820ECE-8E55-A02B-4444-142F16CE8E76}"/>
          </ac:spMkLst>
        </pc:spChg>
        <pc:spChg chg="mod">
          <ac:chgData name="Veronica Sagyaman" userId="41672d21-0f22-4a0c-be57-e92358a52c17" providerId="ADAL" clId="{21A01EA4-85BD-4EC2-9CA9-8443D0FEFF53}" dt="2024-12-17T09:06:08.930" v="574" actId="1076"/>
          <ac:spMkLst>
            <pc:docMk/>
            <pc:sldMk cId="4209370153" sldId="275"/>
            <ac:spMk id="16" creationId="{3F040A03-3F6F-58CC-6935-4E06C8293243}"/>
          </ac:spMkLst>
        </pc:spChg>
        <pc:spChg chg="add mod">
          <ac:chgData name="Veronica Sagyaman" userId="41672d21-0f22-4a0c-be57-e92358a52c17" providerId="ADAL" clId="{21A01EA4-85BD-4EC2-9CA9-8443D0FEFF53}" dt="2024-12-17T09:08:26.858" v="595" actId="20577"/>
          <ac:spMkLst>
            <pc:docMk/>
            <pc:sldMk cId="4209370153" sldId="275"/>
            <ac:spMk id="17" creationId="{230337AD-4215-2545-0591-9DA5586DC037}"/>
          </ac:spMkLst>
        </pc:spChg>
        <pc:spChg chg="add mod">
          <ac:chgData name="Veronica Sagyaman" userId="41672d21-0f22-4a0c-be57-e92358a52c17" providerId="ADAL" clId="{21A01EA4-85BD-4EC2-9CA9-8443D0FEFF53}" dt="2024-12-17T09:06:08.930" v="574" actId="1076"/>
          <ac:spMkLst>
            <pc:docMk/>
            <pc:sldMk cId="4209370153" sldId="275"/>
            <ac:spMk id="18" creationId="{907934E3-D939-A70C-206D-72048BA29F64}"/>
          </ac:spMkLst>
        </pc:spChg>
        <pc:spChg chg="add del mod">
          <ac:chgData name="Veronica Sagyaman" userId="41672d21-0f22-4a0c-be57-e92358a52c17" providerId="ADAL" clId="{21A01EA4-85BD-4EC2-9CA9-8443D0FEFF53}" dt="2024-12-17T09:06:20.967" v="577" actId="478"/>
          <ac:spMkLst>
            <pc:docMk/>
            <pc:sldMk cId="4209370153" sldId="275"/>
            <ac:spMk id="19" creationId="{B49D5F7E-DF67-95C9-AC70-8E9A47EA0CFB}"/>
          </ac:spMkLst>
        </pc:spChg>
        <pc:grpChg chg="add mod">
          <ac:chgData name="Veronica Sagyaman" userId="41672d21-0f22-4a0c-be57-e92358a52c17" providerId="ADAL" clId="{21A01EA4-85BD-4EC2-9CA9-8443D0FEFF53}" dt="2024-12-17T09:06:05.766" v="571"/>
          <ac:grpSpMkLst>
            <pc:docMk/>
            <pc:sldMk cId="4209370153" sldId="275"/>
            <ac:grpSpMk id="4" creationId="{646DAFE7-EE5F-A35A-1367-6E96CDFCC940}"/>
          </ac:grpSpMkLst>
        </pc:grpChg>
        <pc:grpChg chg="add mod">
          <ac:chgData name="Veronica Sagyaman" userId="41672d21-0f22-4a0c-be57-e92358a52c17" providerId="ADAL" clId="{21A01EA4-85BD-4EC2-9CA9-8443D0FEFF53}" dt="2024-12-17T09:06:05.766" v="571"/>
          <ac:grpSpMkLst>
            <pc:docMk/>
            <pc:sldMk cId="4209370153" sldId="275"/>
            <ac:grpSpMk id="6" creationId="{ACDF8E2D-0AE6-1A9A-2FF8-176AFA53F4B1}"/>
          </ac:grpSpMkLst>
        </pc:grpChg>
        <pc:grpChg chg="add del mod">
          <ac:chgData name="Veronica Sagyaman" userId="41672d21-0f22-4a0c-be57-e92358a52c17" providerId="ADAL" clId="{21A01EA4-85BD-4EC2-9CA9-8443D0FEFF53}" dt="2024-12-17T09:06:12.275" v="575" actId="478"/>
          <ac:grpSpMkLst>
            <pc:docMk/>
            <pc:sldMk cId="4209370153" sldId="275"/>
            <ac:grpSpMk id="12" creationId="{5911BE9F-3F2D-D74B-6B77-8576B269F573}"/>
          </ac:grpSpMkLst>
        </pc:grpChg>
        <pc:grpChg chg="add mod">
          <ac:chgData name="Veronica Sagyaman" userId="41672d21-0f22-4a0c-be57-e92358a52c17" providerId="ADAL" clId="{21A01EA4-85BD-4EC2-9CA9-8443D0FEFF53}" dt="2024-12-17T09:08:18.545" v="591" actId="1076"/>
          <ac:grpSpMkLst>
            <pc:docMk/>
            <pc:sldMk cId="4209370153" sldId="275"/>
            <ac:grpSpMk id="14" creationId="{845712B0-3D91-1A7C-D1EA-B1CED24B1CD5}"/>
          </ac:grpSpMkLst>
        </pc:grpChg>
        <pc:picChg chg="mod">
          <ac:chgData name="Veronica Sagyaman" userId="41672d21-0f22-4a0c-be57-e92358a52c17" providerId="ADAL" clId="{21A01EA4-85BD-4EC2-9CA9-8443D0FEFF53}" dt="2024-12-17T09:06:05.766" v="571"/>
          <ac:picMkLst>
            <pc:docMk/>
            <pc:sldMk cId="4209370153" sldId="275"/>
            <ac:picMk id="7" creationId="{90F109A5-5218-C50F-858E-6D10F0AC9CEC}"/>
          </ac:picMkLst>
        </pc:picChg>
        <pc:picChg chg="mod">
          <ac:chgData name="Veronica Sagyaman" userId="41672d21-0f22-4a0c-be57-e92358a52c17" providerId="ADAL" clId="{21A01EA4-85BD-4EC2-9CA9-8443D0FEFF53}" dt="2024-12-17T09:06:08.930" v="574" actId="1076"/>
          <ac:picMkLst>
            <pc:docMk/>
            <pc:sldMk cId="4209370153" sldId="275"/>
            <ac:picMk id="15" creationId="{5A0FB21B-25D2-3B8F-9FB2-F219AB729D61}"/>
          </ac:picMkLst>
        </pc:picChg>
      </pc:sldChg>
      <pc:sldChg chg="modSp new mod">
        <pc:chgData name="Veronica Sagyaman" userId="41672d21-0f22-4a0c-be57-e92358a52c17" providerId="ADAL" clId="{21A01EA4-85BD-4EC2-9CA9-8443D0FEFF53}" dt="2024-12-17T09:09:39.699" v="624" actId="14100"/>
        <pc:sldMkLst>
          <pc:docMk/>
          <pc:sldMk cId="4106282718" sldId="276"/>
        </pc:sldMkLst>
        <pc:spChg chg="mod">
          <ac:chgData name="Veronica Sagyaman" userId="41672d21-0f22-4a0c-be57-e92358a52c17" providerId="ADAL" clId="{21A01EA4-85BD-4EC2-9CA9-8443D0FEFF53}" dt="2024-12-17T09:09:39.699" v="624" actId="14100"/>
          <ac:spMkLst>
            <pc:docMk/>
            <pc:sldMk cId="4106282718" sldId="276"/>
            <ac:spMk id="2" creationId="{AD6C563F-A2C0-9108-368E-1FDF6726F325}"/>
          </ac:spMkLst>
        </pc:spChg>
        <pc:spChg chg="mod">
          <ac:chgData name="Veronica Sagyaman" userId="41672d21-0f22-4a0c-be57-e92358a52c17" providerId="ADAL" clId="{21A01EA4-85BD-4EC2-9CA9-8443D0FEFF53}" dt="2024-12-17T09:09:34.712" v="622" actId="403"/>
          <ac:spMkLst>
            <pc:docMk/>
            <pc:sldMk cId="4106282718" sldId="276"/>
            <ac:spMk id="3" creationId="{DB8919BD-C818-A9B2-04D9-084662356DC5}"/>
          </ac:spMkLst>
        </pc:spChg>
      </pc:sldChg>
      <pc:sldChg chg="addSp delSp modSp new mod modClrScheme chgLayout">
        <pc:chgData name="Veronica Sagyaman" userId="41672d21-0f22-4a0c-be57-e92358a52c17" providerId="ADAL" clId="{21A01EA4-85BD-4EC2-9CA9-8443D0FEFF53}" dt="2024-12-17T09:11:36.310" v="667" actId="1076"/>
        <pc:sldMkLst>
          <pc:docMk/>
          <pc:sldMk cId="2190555027" sldId="277"/>
        </pc:sldMkLst>
        <pc:spChg chg="del mod">
          <ac:chgData name="Veronica Sagyaman" userId="41672d21-0f22-4a0c-be57-e92358a52c17" providerId="ADAL" clId="{21A01EA4-85BD-4EC2-9CA9-8443D0FEFF53}" dt="2024-12-17T09:10:28.507" v="639" actId="26606"/>
          <ac:spMkLst>
            <pc:docMk/>
            <pc:sldMk cId="2190555027" sldId="277"/>
            <ac:spMk id="2" creationId="{38CAFF2B-2837-517D-18FC-9FA3D0921A35}"/>
          </ac:spMkLst>
        </pc:spChg>
        <pc:spChg chg="mod">
          <ac:chgData name="Veronica Sagyaman" userId="41672d21-0f22-4a0c-be57-e92358a52c17" providerId="ADAL" clId="{21A01EA4-85BD-4EC2-9CA9-8443D0FEFF53}" dt="2024-12-17T09:10:28.507" v="639" actId="26606"/>
          <ac:spMkLst>
            <pc:docMk/>
            <pc:sldMk cId="2190555027" sldId="277"/>
            <ac:spMk id="3" creationId="{ABBD2D80-7014-49F7-5C65-9FF61BF1928F}"/>
          </ac:spMkLst>
        </pc:spChg>
        <pc:spChg chg="mod">
          <ac:chgData name="Veronica Sagyaman" userId="41672d21-0f22-4a0c-be57-e92358a52c17" providerId="ADAL" clId="{21A01EA4-85BD-4EC2-9CA9-8443D0FEFF53}" dt="2024-12-17T09:10:18.570" v="636"/>
          <ac:spMkLst>
            <pc:docMk/>
            <pc:sldMk cId="2190555027" sldId="277"/>
            <ac:spMk id="5" creationId="{6CBB4BCB-9AB0-24F9-5CD6-EFF136150B55}"/>
          </ac:spMkLst>
        </pc:spChg>
        <pc:spChg chg="mod">
          <ac:chgData name="Veronica Sagyaman" userId="41672d21-0f22-4a0c-be57-e92358a52c17" providerId="ADAL" clId="{21A01EA4-85BD-4EC2-9CA9-8443D0FEFF53}" dt="2024-12-17T09:10:18.570" v="636"/>
          <ac:spMkLst>
            <pc:docMk/>
            <pc:sldMk cId="2190555027" sldId="277"/>
            <ac:spMk id="8" creationId="{FE958C99-7E65-ABE4-BCED-C73A169F2346}"/>
          </ac:spMkLst>
        </pc:spChg>
        <pc:spChg chg="add mod">
          <ac:chgData name="Veronica Sagyaman" userId="41672d21-0f22-4a0c-be57-e92358a52c17" providerId="ADAL" clId="{21A01EA4-85BD-4EC2-9CA9-8443D0FEFF53}" dt="2024-12-17T09:10:18.570" v="636"/>
          <ac:spMkLst>
            <pc:docMk/>
            <pc:sldMk cId="2190555027" sldId="277"/>
            <ac:spMk id="9" creationId="{FCA22173-EE82-C428-DA92-67346462D792}"/>
          </ac:spMkLst>
        </pc:spChg>
        <pc:spChg chg="add mod">
          <ac:chgData name="Veronica Sagyaman" userId="41672d21-0f22-4a0c-be57-e92358a52c17" providerId="ADAL" clId="{21A01EA4-85BD-4EC2-9CA9-8443D0FEFF53}" dt="2024-12-17T09:10:18.570" v="636"/>
          <ac:spMkLst>
            <pc:docMk/>
            <pc:sldMk cId="2190555027" sldId="277"/>
            <ac:spMk id="10" creationId="{47845563-15B9-65F3-E93B-8B3AC0C6A89F}"/>
          </ac:spMkLst>
        </pc:spChg>
        <pc:spChg chg="add mod">
          <ac:chgData name="Veronica Sagyaman" userId="41672d21-0f22-4a0c-be57-e92358a52c17" providerId="ADAL" clId="{21A01EA4-85BD-4EC2-9CA9-8443D0FEFF53}" dt="2024-12-17T09:10:18.570" v="636"/>
          <ac:spMkLst>
            <pc:docMk/>
            <pc:sldMk cId="2190555027" sldId="277"/>
            <ac:spMk id="11" creationId="{581420F7-09D6-73E1-000D-2F24C7A8BC43}"/>
          </ac:spMkLst>
        </pc:spChg>
        <pc:spChg chg="add mod">
          <ac:chgData name="Veronica Sagyaman" userId="41672d21-0f22-4a0c-be57-e92358a52c17" providerId="ADAL" clId="{21A01EA4-85BD-4EC2-9CA9-8443D0FEFF53}" dt="2024-12-17T09:10:27.711" v="638"/>
          <ac:spMkLst>
            <pc:docMk/>
            <pc:sldMk cId="2190555027" sldId="277"/>
            <ac:spMk id="14" creationId="{8927FEF1-D3FC-D7A3-3626-9AA2E1A72869}"/>
          </ac:spMkLst>
        </pc:spChg>
        <pc:spChg chg="add">
          <ac:chgData name="Veronica Sagyaman" userId="41672d21-0f22-4a0c-be57-e92358a52c17" providerId="ADAL" clId="{21A01EA4-85BD-4EC2-9CA9-8443D0FEFF53}" dt="2024-12-17T09:10:41.698" v="641"/>
          <ac:spMkLst>
            <pc:docMk/>
            <pc:sldMk cId="2190555027" sldId="277"/>
            <ac:spMk id="15" creationId="{ADB1BEB7-C52F-1D5D-9115-D7E50A5D23B4}"/>
          </ac:spMkLst>
        </pc:spChg>
        <pc:spChg chg="add">
          <ac:chgData name="Veronica Sagyaman" userId="41672d21-0f22-4a0c-be57-e92358a52c17" providerId="ADAL" clId="{21A01EA4-85BD-4EC2-9CA9-8443D0FEFF53}" dt="2024-12-17T09:10:41.698" v="641"/>
          <ac:spMkLst>
            <pc:docMk/>
            <pc:sldMk cId="2190555027" sldId="277"/>
            <ac:spMk id="18" creationId="{7BAE2B08-74EF-00E7-0EE4-2D5FBD41DE57}"/>
          </ac:spMkLst>
        </pc:spChg>
        <pc:spChg chg="add mod">
          <ac:chgData name="Veronica Sagyaman" userId="41672d21-0f22-4a0c-be57-e92358a52c17" providerId="ADAL" clId="{21A01EA4-85BD-4EC2-9CA9-8443D0FEFF53}" dt="2024-12-17T09:11:34.334" v="666" actId="27636"/>
          <ac:spMkLst>
            <pc:docMk/>
            <pc:sldMk cId="2190555027" sldId="277"/>
            <ac:spMk id="19" creationId="{7F81512C-DB62-9D73-EDE6-3B14D4D44B7D}"/>
          </ac:spMkLst>
        </pc:spChg>
        <pc:grpChg chg="add mod">
          <ac:chgData name="Veronica Sagyaman" userId="41672d21-0f22-4a0c-be57-e92358a52c17" providerId="ADAL" clId="{21A01EA4-85BD-4EC2-9CA9-8443D0FEFF53}" dt="2024-12-17T09:10:18.570" v="636"/>
          <ac:grpSpMkLst>
            <pc:docMk/>
            <pc:sldMk cId="2190555027" sldId="277"/>
            <ac:grpSpMk id="4" creationId="{F630D777-3398-0BAA-690A-BE9637A19551}"/>
          </ac:grpSpMkLst>
        </pc:grpChg>
        <pc:grpChg chg="add mod">
          <ac:chgData name="Veronica Sagyaman" userId="41672d21-0f22-4a0c-be57-e92358a52c17" providerId="ADAL" clId="{21A01EA4-85BD-4EC2-9CA9-8443D0FEFF53}" dt="2024-12-17T09:10:18.570" v="636"/>
          <ac:grpSpMkLst>
            <pc:docMk/>
            <pc:sldMk cId="2190555027" sldId="277"/>
            <ac:grpSpMk id="6" creationId="{9430604C-9CCC-F95F-5243-C5CA33757F89}"/>
          </ac:grpSpMkLst>
        </pc:grpChg>
        <pc:grpChg chg="add mod">
          <ac:chgData name="Veronica Sagyaman" userId="41672d21-0f22-4a0c-be57-e92358a52c17" providerId="ADAL" clId="{21A01EA4-85BD-4EC2-9CA9-8443D0FEFF53}" dt="2024-12-17T09:11:36.310" v="667" actId="1076"/>
          <ac:grpSpMkLst>
            <pc:docMk/>
            <pc:sldMk cId="2190555027" sldId="277"/>
            <ac:grpSpMk id="12" creationId="{B0DCC458-542E-633B-83A5-E645110532D2}"/>
          </ac:grpSpMkLst>
        </pc:grpChg>
        <pc:grpChg chg="add">
          <ac:chgData name="Veronica Sagyaman" userId="41672d21-0f22-4a0c-be57-e92358a52c17" providerId="ADAL" clId="{21A01EA4-85BD-4EC2-9CA9-8443D0FEFF53}" dt="2024-12-17T09:10:41.698" v="641"/>
          <ac:grpSpMkLst>
            <pc:docMk/>
            <pc:sldMk cId="2190555027" sldId="277"/>
            <ac:grpSpMk id="16" creationId="{E76153D1-30C7-F6F4-47A0-FF4A24817467}"/>
          </ac:grpSpMkLst>
        </pc:grpChg>
        <pc:picChg chg="mod">
          <ac:chgData name="Veronica Sagyaman" userId="41672d21-0f22-4a0c-be57-e92358a52c17" providerId="ADAL" clId="{21A01EA4-85BD-4EC2-9CA9-8443D0FEFF53}" dt="2024-12-17T09:10:18.570" v="636"/>
          <ac:picMkLst>
            <pc:docMk/>
            <pc:sldMk cId="2190555027" sldId="277"/>
            <ac:picMk id="7" creationId="{CA271BE7-67B2-CB05-D9C8-6AE4184658C7}"/>
          </ac:picMkLst>
        </pc:picChg>
        <pc:picChg chg="add mod">
          <ac:chgData name="Veronica Sagyaman" userId="41672d21-0f22-4a0c-be57-e92358a52c17" providerId="ADAL" clId="{21A01EA4-85BD-4EC2-9CA9-8443D0FEFF53}" dt="2024-12-17T09:10:29.449" v="640" actId="27614"/>
          <ac:picMkLst>
            <pc:docMk/>
            <pc:sldMk cId="2190555027" sldId="277"/>
            <ac:picMk id="13" creationId="{5C49CF6E-3F68-313D-BF67-6B30D2F95DEF}"/>
          </ac:picMkLst>
        </pc:picChg>
      </pc:sldChg>
      <pc:sldChg chg="delSp modSp new mod">
        <pc:chgData name="Veronica Sagyaman" userId="41672d21-0f22-4a0c-be57-e92358a52c17" providerId="ADAL" clId="{21A01EA4-85BD-4EC2-9CA9-8443D0FEFF53}" dt="2024-12-17T09:14:13.290" v="685" actId="27636"/>
        <pc:sldMkLst>
          <pc:docMk/>
          <pc:sldMk cId="3694551863" sldId="278"/>
        </pc:sldMkLst>
        <pc:spChg chg="mod">
          <ac:chgData name="Veronica Sagyaman" userId="41672d21-0f22-4a0c-be57-e92358a52c17" providerId="ADAL" clId="{21A01EA4-85BD-4EC2-9CA9-8443D0FEFF53}" dt="2024-12-17T09:13:51.487" v="678" actId="403"/>
          <ac:spMkLst>
            <pc:docMk/>
            <pc:sldMk cId="3694551863" sldId="278"/>
            <ac:spMk id="2" creationId="{2092C40E-7604-EAB2-DFD5-01F0B28A9959}"/>
          </ac:spMkLst>
        </pc:spChg>
        <pc:spChg chg="mod">
          <ac:chgData name="Veronica Sagyaman" userId="41672d21-0f22-4a0c-be57-e92358a52c17" providerId="ADAL" clId="{21A01EA4-85BD-4EC2-9CA9-8443D0FEFF53}" dt="2024-12-17T09:14:13.290" v="685" actId="27636"/>
          <ac:spMkLst>
            <pc:docMk/>
            <pc:sldMk cId="3694551863" sldId="278"/>
            <ac:spMk id="3" creationId="{3AFCBF2C-0EE2-DFC9-10AA-37F55D2E1F28}"/>
          </ac:spMkLst>
        </pc:spChg>
        <pc:spChg chg="del">
          <ac:chgData name="Veronica Sagyaman" userId="41672d21-0f22-4a0c-be57-e92358a52c17" providerId="ADAL" clId="{21A01EA4-85BD-4EC2-9CA9-8443D0FEFF53}" dt="2024-12-17T09:13:55.323" v="679" actId="478"/>
          <ac:spMkLst>
            <pc:docMk/>
            <pc:sldMk cId="3694551863" sldId="278"/>
            <ac:spMk id="4" creationId="{9EBE2FC3-C1EB-3394-F561-905B9B313553}"/>
          </ac:spMkLst>
        </pc:spChg>
      </pc:sldChg>
      <pc:sldChg chg="addSp delSp modSp new mod">
        <pc:chgData name="Veronica Sagyaman" userId="41672d21-0f22-4a0c-be57-e92358a52c17" providerId="ADAL" clId="{21A01EA4-85BD-4EC2-9CA9-8443D0FEFF53}" dt="2024-12-17T09:16:23.201" v="720" actId="207"/>
        <pc:sldMkLst>
          <pc:docMk/>
          <pc:sldMk cId="2633127870" sldId="279"/>
        </pc:sldMkLst>
        <pc:spChg chg="mod">
          <ac:chgData name="Veronica Sagyaman" userId="41672d21-0f22-4a0c-be57-e92358a52c17" providerId="ADAL" clId="{21A01EA4-85BD-4EC2-9CA9-8443D0FEFF53}" dt="2024-12-17T09:14:49.820" v="697" actId="26606"/>
          <ac:spMkLst>
            <pc:docMk/>
            <pc:sldMk cId="2633127870" sldId="279"/>
            <ac:spMk id="2" creationId="{3521EA55-CB5D-5EFA-373C-12C97F792531}"/>
          </ac:spMkLst>
        </pc:spChg>
        <pc:spChg chg="del">
          <ac:chgData name="Veronica Sagyaman" userId="41672d21-0f22-4a0c-be57-e92358a52c17" providerId="ADAL" clId="{21A01EA4-85BD-4EC2-9CA9-8443D0FEFF53}" dt="2024-12-17T09:14:49.820" v="697" actId="26606"/>
          <ac:spMkLst>
            <pc:docMk/>
            <pc:sldMk cId="2633127870" sldId="279"/>
            <ac:spMk id="3" creationId="{701D9FDD-3BCC-FDC5-650D-47EAE461EBDE}"/>
          </ac:spMkLst>
        </pc:spChg>
        <pc:spChg chg="del">
          <ac:chgData name="Veronica Sagyaman" userId="41672d21-0f22-4a0c-be57-e92358a52c17" providerId="ADAL" clId="{21A01EA4-85BD-4EC2-9CA9-8443D0FEFF53}" dt="2024-12-17T09:14:40.929" v="694" actId="478"/>
          <ac:spMkLst>
            <pc:docMk/>
            <pc:sldMk cId="2633127870" sldId="279"/>
            <ac:spMk id="4" creationId="{6CDB1F95-3543-50D9-414C-4442BB694EDF}"/>
          </ac:spMkLst>
        </pc:spChg>
        <pc:spChg chg="add">
          <ac:chgData name="Veronica Sagyaman" userId="41672d21-0f22-4a0c-be57-e92358a52c17" providerId="ADAL" clId="{21A01EA4-85BD-4EC2-9CA9-8443D0FEFF53}" dt="2024-12-17T09:14:24.559" v="687"/>
          <ac:spMkLst>
            <pc:docMk/>
            <pc:sldMk cId="2633127870" sldId="279"/>
            <ac:spMk id="5" creationId="{24AB6750-2FDF-4A60-6F67-3C7E23F34516}"/>
          </ac:spMkLst>
        </pc:spChg>
        <pc:spChg chg="add">
          <ac:chgData name="Veronica Sagyaman" userId="41672d21-0f22-4a0c-be57-e92358a52c17" providerId="ADAL" clId="{21A01EA4-85BD-4EC2-9CA9-8443D0FEFF53}" dt="2024-12-17T09:14:24.559" v="687"/>
          <ac:spMkLst>
            <pc:docMk/>
            <pc:sldMk cId="2633127870" sldId="279"/>
            <ac:spMk id="8" creationId="{19B5CD95-A6D9-8A12-7D79-F006F2CD33CD}"/>
          </ac:spMkLst>
        </pc:spChg>
        <pc:spChg chg="add">
          <ac:chgData name="Veronica Sagyaman" userId="41672d21-0f22-4a0c-be57-e92358a52c17" providerId="ADAL" clId="{21A01EA4-85BD-4EC2-9CA9-8443D0FEFF53}" dt="2024-12-17T09:14:58.981" v="700"/>
          <ac:spMkLst>
            <pc:docMk/>
            <pc:sldMk cId="2633127870" sldId="279"/>
            <ac:spMk id="10" creationId="{D653267F-2BA1-69A1-B403-689B8AC70EB9}"/>
          </ac:spMkLst>
        </pc:spChg>
        <pc:spChg chg="add">
          <ac:chgData name="Veronica Sagyaman" userId="41672d21-0f22-4a0c-be57-e92358a52c17" providerId="ADAL" clId="{21A01EA4-85BD-4EC2-9CA9-8443D0FEFF53}" dt="2024-12-17T09:14:58.981" v="700"/>
          <ac:spMkLst>
            <pc:docMk/>
            <pc:sldMk cId="2633127870" sldId="279"/>
            <ac:spMk id="11" creationId="{74A9D8FB-2B81-9CC7-8D1E-CE7AB5FFB7CA}"/>
          </ac:spMkLst>
        </pc:spChg>
        <pc:spChg chg="add mod">
          <ac:chgData name="Veronica Sagyaman" userId="41672d21-0f22-4a0c-be57-e92358a52c17" providerId="ADAL" clId="{21A01EA4-85BD-4EC2-9CA9-8443D0FEFF53}" dt="2024-12-17T09:16:23.201" v="720" actId="207"/>
          <ac:spMkLst>
            <pc:docMk/>
            <pc:sldMk cId="2633127870" sldId="279"/>
            <ac:spMk id="14" creationId="{7B0F2BF3-C96C-BE4C-01A2-F556C4CB097C}"/>
          </ac:spMkLst>
        </pc:spChg>
        <pc:grpChg chg="add">
          <ac:chgData name="Veronica Sagyaman" userId="41672d21-0f22-4a0c-be57-e92358a52c17" providerId="ADAL" clId="{21A01EA4-85BD-4EC2-9CA9-8443D0FEFF53}" dt="2024-12-17T09:14:24.559" v="687"/>
          <ac:grpSpMkLst>
            <pc:docMk/>
            <pc:sldMk cId="2633127870" sldId="279"/>
            <ac:grpSpMk id="6" creationId="{F80C338E-8B02-9193-F90C-2C7088EB5659}"/>
          </ac:grpSpMkLst>
        </pc:grpChg>
        <pc:picChg chg="add mod">
          <ac:chgData name="Veronica Sagyaman" userId="41672d21-0f22-4a0c-be57-e92358a52c17" providerId="ADAL" clId="{21A01EA4-85BD-4EC2-9CA9-8443D0FEFF53}" dt="2024-12-17T09:14:51.422" v="699" actId="962"/>
          <ac:picMkLst>
            <pc:docMk/>
            <pc:sldMk cId="2633127870" sldId="279"/>
            <ac:picMk id="9" creationId="{713777AA-508E-3CCA-9839-30F5829C9DAD}"/>
          </ac:picMkLst>
        </pc:picChg>
        <pc:picChg chg="add">
          <ac:chgData name="Veronica Sagyaman" userId="41672d21-0f22-4a0c-be57-e92358a52c17" providerId="ADAL" clId="{21A01EA4-85BD-4EC2-9CA9-8443D0FEFF53}" dt="2024-12-17T09:14:58.981" v="700"/>
          <ac:picMkLst>
            <pc:docMk/>
            <pc:sldMk cId="2633127870" sldId="279"/>
            <ac:picMk id="5125" creationId="{171D2005-8CFD-95CF-A7C5-652656B7C67F}"/>
          </ac:picMkLst>
        </pc:picChg>
      </pc:sldChg>
      <pc:sldChg chg="delSp modSp new mod">
        <pc:chgData name="Veronica Sagyaman" userId="41672d21-0f22-4a0c-be57-e92358a52c17" providerId="ADAL" clId="{21A01EA4-85BD-4EC2-9CA9-8443D0FEFF53}" dt="2024-12-17T09:17:43.910" v="748" actId="27636"/>
        <pc:sldMkLst>
          <pc:docMk/>
          <pc:sldMk cId="1960465686" sldId="280"/>
        </pc:sldMkLst>
        <pc:spChg chg="mod">
          <ac:chgData name="Veronica Sagyaman" userId="41672d21-0f22-4a0c-be57-e92358a52c17" providerId="ADAL" clId="{21A01EA4-85BD-4EC2-9CA9-8443D0FEFF53}" dt="2024-12-17T09:17:00.086" v="731" actId="403"/>
          <ac:spMkLst>
            <pc:docMk/>
            <pc:sldMk cId="1960465686" sldId="280"/>
            <ac:spMk id="2" creationId="{A302BC66-E9C5-7B3D-352D-C29ADBE6AAD5}"/>
          </ac:spMkLst>
        </pc:spChg>
        <pc:spChg chg="mod">
          <ac:chgData name="Veronica Sagyaman" userId="41672d21-0f22-4a0c-be57-e92358a52c17" providerId="ADAL" clId="{21A01EA4-85BD-4EC2-9CA9-8443D0FEFF53}" dt="2024-12-17T09:17:43.910" v="748" actId="27636"/>
          <ac:spMkLst>
            <pc:docMk/>
            <pc:sldMk cId="1960465686" sldId="280"/>
            <ac:spMk id="3" creationId="{5FC8904C-8502-E369-2724-999AC0BD0E9D}"/>
          </ac:spMkLst>
        </pc:spChg>
        <pc:spChg chg="del">
          <ac:chgData name="Veronica Sagyaman" userId="41672d21-0f22-4a0c-be57-e92358a52c17" providerId="ADAL" clId="{21A01EA4-85BD-4EC2-9CA9-8443D0FEFF53}" dt="2024-12-17T09:16:51.807" v="724" actId="478"/>
          <ac:spMkLst>
            <pc:docMk/>
            <pc:sldMk cId="1960465686" sldId="280"/>
            <ac:spMk id="4" creationId="{B2F21C5D-23C1-6E38-04A7-BC33BB269B52}"/>
          </ac:spMkLst>
        </pc:spChg>
      </pc:sldChg>
      <pc:sldChg chg="delSp modSp new mod">
        <pc:chgData name="Veronica Sagyaman" userId="41672d21-0f22-4a0c-be57-e92358a52c17" providerId="ADAL" clId="{21A01EA4-85BD-4EC2-9CA9-8443D0FEFF53}" dt="2024-12-17T09:22:00.426" v="839" actId="255"/>
        <pc:sldMkLst>
          <pc:docMk/>
          <pc:sldMk cId="447853533" sldId="281"/>
        </pc:sldMkLst>
        <pc:spChg chg="mod">
          <ac:chgData name="Veronica Sagyaman" userId="41672d21-0f22-4a0c-be57-e92358a52c17" providerId="ADAL" clId="{21A01EA4-85BD-4EC2-9CA9-8443D0FEFF53}" dt="2024-12-17T09:18:05.687" v="756" actId="403"/>
          <ac:spMkLst>
            <pc:docMk/>
            <pc:sldMk cId="447853533" sldId="281"/>
            <ac:spMk id="2" creationId="{793833FB-C610-4B47-C82B-52FC4C254C07}"/>
          </ac:spMkLst>
        </pc:spChg>
        <pc:spChg chg="mod">
          <ac:chgData name="Veronica Sagyaman" userId="41672d21-0f22-4a0c-be57-e92358a52c17" providerId="ADAL" clId="{21A01EA4-85BD-4EC2-9CA9-8443D0FEFF53}" dt="2024-12-17T09:22:00.426" v="839" actId="255"/>
          <ac:spMkLst>
            <pc:docMk/>
            <pc:sldMk cId="447853533" sldId="281"/>
            <ac:spMk id="3" creationId="{EB118718-41E3-0691-F52B-D8EF1AB08782}"/>
          </ac:spMkLst>
        </pc:spChg>
        <pc:spChg chg="del">
          <ac:chgData name="Veronica Sagyaman" userId="41672d21-0f22-4a0c-be57-e92358a52c17" providerId="ADAL" clId="{21A01EA4-85BD-4EC2-9CA9-8443D0FEFF53}" dt="2024-12-17T09:18:09.668" v="757" actId="478"/>
          <ac:spMkLst>
            <pc:docMk/>
            <pc:sldMk cId="447853533" sldId="281"/>
            <ac:spMk id="4" creationId="{7CC1E039-AE11-3B93-CCF9-CEC5EEA60372}"/>
          </ac:spMkLst>
        </pc:spChg>
      </pc:sldChg>
      <pc:sldChg chg="addSp delSp modSp new mod">
        <pc:chgData name="Veronica Sagyaman" userId="41672d21-0f22-4a0c-be57-e92358a52c17" providerId="ADAL" clId="{21A01EA4-85BD-4EC2-9CA9-8443D0FEFF53}" dt="2024-12-17T09:21:35.705" v="833" actId="115"/>
        <pc:sldMkLst>
          <pc:docMk/>
          <pc:sldMk cId="1268574912" sldId="282"/>
        </pc:sldMkLst>
        <pc:spChg chg="mod">
          <ac:chgData name="Veronica Sagyaman" userId="41672d21-0f22-4a0c-be57-e92358a52c17" providerId="ADAL" clId="{21A01EA4-85BD-4EC2-9CA9-8443D0FEFF53}" dt="2024-12-17T09:21:17.771" v="821" actId="26606"/>
          <ac:spMkLst>
            <pc:docMk/>
            <pc:sldMk cId="1268574912" sldId="282"/>
            <ac:spMk id="2" creationId="{59182807-85F1-3F05-84D8-668F0515CCD8}"/>
          </ac:spMkLst>
        </pc:spChg>
        <pc:spChg chg="mod">
          <ac:chgData name="Veronica Sagyaman" userId="41672d21-0f22-4a0c-be57-e92358a52c17" providerId="ADAL" clId="{21A01EA4-85BD-4EC2-9CA9-8443D0FEFF53}" dt="2024-12-17T09:21:35.705" v="833" actId="115"/>
          <ac:spMkLst>
            <pc:docMk/>
            <pc:sldMk cId="1268574912" sldId="282"/>
            <ac:spMk id="3" creationId="{6DE1C7BF-A841-A138-EDA3-F72DC4F984C9}"/>
          </ac:spMkLst>
        </pc:spChg>
        <pc:spChg chg="del">
          <ac:chgData name="Veronica Sagyaman" userId="41672d21-0f22-4a0c-be57-e92358a52c17" providerId="ADAL" clId="{21A01EA4-85BD-4EC2-9CA9-8443D0FEFF53}" dt="2024-12-17T09:20:47.671" v="812" actId="478"/>
          <ac:spMkLst>
            <pc:docMk/>
            <pc:sldMk cId="1268574912" sldId="282"/>
            <ac:spMk id="4" creationId="{542A8191-3953-45D2-0F44-D0110A1BE3BD}"/>
          </ac:spMkLst>
        </pc:spChg>
        <pc:spChg chg="add">
          <ac:chgData name="Veronica Sagyaman" userId="41672d21-0f22-4a0c-be57-e92358a52c17" providerId="ADAL" clId="{21A01EA4-85BD-4EC2-9CA9-8443D0FEFF53}" dt="2024-12-17T09:20:57.282" v="815"/>
          <ac:spMkLst>
            <pc:docMk/>
            <pc:sldMk cId="1268574912" sldId="282"/>
            <ac:spMk id="5" creationId="{8F76EA5D-909A-996D-A0B4-3C792BF7F62F}"/>
          </ac:spMkLst>
        </pc:spChg>
        <pc:spChg chg="add">
          <ac:chgData name="Veronica Sagyaman" userId="41672d21-0f22-4a0c-be57-e92358a52c17" providerId="ADAL" clId="{21A01EA4-85BD-4EC2-9CA9-8443D0FEFF53}" dt="2024-12-17T09:20:57.282" v="815"/>
          <ac:spMkLst>
            <pc:docMk/>
            <pc:sldMk cId="1268574912" sldId="282"/>
            <ac:spMk id="6" creationId="{EDDD35C8-47C8-C524-4EE5-07A222159079}"/>
          </ac:spMkLst>
        </pc:spChg>
        <pc:picChg chg="add mod">
          <ac:chgData name="Veronica Sagyaman" userId="41672d21-0f22-4a0c-be57-e92358a52c17" providerId="ADAL" clId="{21A01EA4-85BD-4EC2-9CA9-8443D0FEFF53}" dt="2024-12-17T09:21:19.279" v="823" actId="962"/>
          <ac:picMkLst>
            <pc:docMk/>
            <pc:sldMk cId="1268574912" sldId="282"/>
            <ac:picMk id="7" creationId="{11680BC0-AE42-8D74-8899-AEF1616367FD}"/>
          </ac:picMkLst>
        </pc:picChg>
        <pc:picChg chg="add">
          <ac:chgData name="Veronica Sagyaman" userId="41672d21-0f22-4a0c-be57-e92358a52c17" providerId="ADAL" clId="{21A01EA4-85BD-4EC2-9CA9-8443D0FEFF53}" dt="2024-12-17T09:20:57.282" v="815"/>
          <ac:picMkLst>
            <pc:docMk/>
            <pc:sldMk cId="1268574912" sldId="282"/>
            <ac:picMk id="6145" creationId="{B96EF56A-E859-0A6E-23A5-B81011074E98}"/>
          </ac:picMkLst>
        </pc:picChg>
      </pc:sldChg>
    </pc:docChg>
  </pc:docChgLst>
  <pc:docChgLst>
    <pc:chgData name="Veronica Sagyaman" userId="41672d21-0f22-4a0c-be57-e92358a52c17" providerId="ADAL" clId="{13BFD915-9888-417D-BC41-C1EF2D83D2E5}"/>
    <pc:docChg chg="undo custSel delSld modSld">
      <pc:chgData name="Veronica Sagyaman" userId="41672d21-0f22-4a0c-be57-e92358a52c17" providerId="ADAL" clId="{13BFD915-9888-417D-BC41-C1EF2D83D2E5}" dt="2024-12-16T15:16:03.422" v="223" actId="20577"/>
      <pc:docMkLst>
        <pc:docMk/>
      </pc:docMkLst>
      <pc:sldChg chg="del">
        <pc:chgData name="Veronica Sagyaman" userId="41672d21-0f22-4a0c-be57-e92358a52c17" providerId="ADAL" clId="{13BFD915-9888-417D-BC41-C1EF2D83D2E5}" dt="2024-12-16T11:46:45.080" v="0" actId="2696"/>
        <pc:sldMkLst>
          <pc:docMk/>
          <pc:sldMk cId="1158440036" sldId="256"/>
        </pc:sldMkLst>
      </pc:sldChg>
      <pc:sldChg chg="modSp mod">
        <pc:chgData name="Veronica Sagyaman" userId="41672d21-0f22-4a0c-be57-e92358a52c17" providerId="ADAL" clId="{13BFD915-9888-417D-BC41-C1EF2D83D2E5}" dt="2024-12-16T11:56:03.297" v="167" actId="207"/>
        <pc:sldMkLst>
          <pc:docMk/>
          <pc:sldMk cId="3341354697" sldId="259"/>
        </pc:sldMkLst>
        <pc:spChg chg="mod">
          <ac:chgData name="Veronica Sagyaman" userId="41672d21-0f22-4a0c-be57-e92358a52c17" providerId="ADAL" clId="{13BFD915-9888-417D-BC41-C1EF2D83D2E5}" dt="2024-12-16T11:55:33.487" v="158" actId="2711"/>
          <ac:spMkLst>
            <pc:docMk/>
            <pc:sldMk cId="3341354697" sldId="259"/>
            <ac:spMk id="5" creationId="{480DB995-E90F-4F26-A771-8AF0E55DF500}"/>
          </ac:spMkLst>
        </pc:spChg>
        <pc:spChg chg="mod">
          <ac:chgData name="Veronica Sagyaman" userId="41672d21-0f22-4a0c-be57-e92358a52c17" providerId="ADAL" clId="{13BFD915-9888-417D-BC41-C1EF2D83D2E5}" dt="2024-12-16T11:56:03.297" v="167" actId="207"/>
          <ac:spMkLst>
            <pc:docMk/>
            <pc:sldMk cId="3341354697" sldId="259"/>
            <ac:spMk id="6" creationId="{94B2C623-B130-4DF0-A1EE-2C0AEDFCF07F}"/>
          </ac:spMkLst>
        </pc:spChg>
      </pc:sldChg>
      <pc:sldChg chg="modSp mod">
        <pc:chgData name="Veronica Sagyaman" userId="41672d21-0f22-4a0c-be57-e92358a52c17" providerId="ADAL" clId="{13BFD915-9888-417D-BC41-C1EF2D83D2E5}" dt="2024-12-16T11:47:23.239" v="3" actId="2711"/>
        <pc:sldMkLst>
          <pc:docMk/>
          <pc:sldMk cId="4001832368" sldId="260"/>
        </pc:sldMkLst>
        <pc:spChg chg="mod">
          <ac:chgData name="Veronica Sagyaman" userId="41672d21-0f22-4a0c-be57-e92358a52c17" providerId="ADAL" clId="{13BFD915-9888-417D-BC41-C1EF2D83D2E5}" dt="2024-12-16T11:47:16.838" v="1" actId="2711"/>
          <ac:spMkLst>
            <pc:docMk/>
            <pc:sldMk cId="4001832368" sldId="260"/>
            <ac:spMk id="5" creationId="{480DB995-E90F-4F26-A771-8AF0E55DF500}"/>
          </ac:spMkLst>
        </pc:spChg>
        <pc:graphicFrameChg chg="mod">
          <ac:chgData name="Veronica Sagyaman" userId="41672d21-0f22-4a0c-be57-e92358a52c17" providerId="ADAL" clId="{13BFD915-9888-417D-BC41-C1EF2D83D2E5}" dt="2024-12-16T11:47:23.239" v="3" actId="2711"/>
          <ac:graphicFrameMkLst>
            <pc:docMk/>
            <pc:sldMk cId="4001832368" sldId="260"/>
            <ac:graphicFrameMk id="2" creationId="{00000000-0000-0000-0000-000000000000}"/>
          </ac:graphicFrameMkLst>
        </pc:graphicFrameChg>
      </pc:sldChg>
      <pc:sldChg chg="modSp mod">
        <pc:chgData name="Veronica Sagyaman" userId="41672d21-0f22-4a0c-be57-e92358a52c17" providerId="ADAL" clId="{13BFD915-9888-417D-BC41-C1EF2D83D2E5}" dt="2024-12-16T11:55:27.830" v="157" actId="27636"/>
        <pc:sldMkLst>
          <pc:docMk/>
          <pc:sldMk cId="4001832368" sldId="261"/>
        </pc:sldMkLst>
        <pc:spChg chg="mod">
          <ac:chgData name="Veronica Sagyaman" userId="41672d21-0f22-4a0c-be57-e92358a52c17" providerId="ADAL" clId="{13BFD915-9888-417D-BC41-C1EF2D83D2E5}" dt="2024-12-16T11:55:24.159" v="155" actId="2711"/>
          <ac:spMkLst>
            <pc:docMk/>
            <pc:sldMk cId="4001832368" sldId="261"/>
            <ac:spMk id="5" creationId="{480DB995-E90F-4F26-A771-8AF0E55DF500}"/>
          </ac:spMkLst>
        </pc:spChg>
        <pc:spChg chg="mod">
          <ac:chgData name="Veronica Sagyaman" userId="41672d21-0f22-4a0c-be57-e92358a52c17" providerId="ADAL" clId="{13BFD915-9888-417D-BC41-C1EF2D83D2E5}" dt="2024-12-16T11:55:27.830" v="157" actId="27636"/>
          <ac:spMkLst>
            <pc:docMk/>
            <pc:sldMk cId="4001832368" sldId="261"/>
            <ac:spMk id="6" creationId="{94B2C623-B130-4DF0-A1EE-2C0AEDFCF07F}"/>
          </ac:spMkLst>
        </pc:spChg>
      </pc:sldChg>
      <pc:sldChg chg="modSp mod">
        <pc:chgData name="Veronica Sagyaman" userId="41672d21-0f22-4a0c-be57-e92358a52c17" providerId="ADAL" clId="{13BFD915-9888-417D-BC41-C1EF2D83D2E5}" dt="2024-12-16T11:47:53.905" v="10" actId="255"/>
        <pc:sldMkLst>
          <pc:docMk/>
          <pc:sldMk cId="2454988078" sldId="262"/>
        </pc:sldMkLst>
        <pc:spChg chg="mod">
          <ac:chgData name="Veronica Sagyaman" userId="41672d21-0f22-4a0c-be57-e92358a52c17" providerId="ADAL" clId="{13BFD915-9888-417D-BC41-C1EF2D83D2E5}" dt="2024-12-16T11:47:53.905" v="10" actId="255"/>
          <ac:spMkLst>
            <pc:docMk/>
            <pc:sldMk cId="2454988078" sldId="262"/>
            <ac:spMk id="5" creationId="{00000000-0000-0000-0000-000000000000}"/>
          </ac:spMkLst>
        </pc:spChg>
      </pc:sldChg>
      <pc:sldChg chg="modSp mod">
        <pc:chgData name="Veronica Sagyaman" userId="41672d21-0f22-4a0c-be57-e92358a52c17" providerId="ADAL" clId="{13BFD915-9888-417D-BC41-C1EF2D83D2E5}" dt="2024-12-16T15:16:03.422" v="223" actId="20577"/>
        <pc:sldMkLst>
          <pc:docMk/>
          <pc:sldMk cId="3748034024" sldId="263"/>
        </pc:sldMkLst>
        <pc:spChg chg="mod">
          <ac:chgData name="Veronica Sagyaman" userId="41672d21-0f22-4a0c-be57-e92358a52c17" providerId="ADAL" clId="{13BFD915-9888-417D-BC41-C1EF2D83D2E5}" dt="2024-12-16T15:15:54.870" v="220" actId="20577"/>
          <ac:spMkLst>
            <pc:docMk/>
            <pc:sldMk cId="3748034024" sldId="263"/>
            <ac:spMk id="5" creationId="{480DB995-E90F-4F26-A771-8AF0E55DF500}"/>
          </ac:spMkLst>
        </pc:spChg>
        <pc:spChg chg="mod">
          <ac:chgData name="Veronica Sagyaman" userId="41672d21-0f22-4a0c-be57-e92358a52c17" providerId="ADAL" clId="{13BFD915-9888-417D-BC41-C1EF2D83D2E5}" dt="2024-12-16T15:16:03.422" v="223" actId="20577"/>
          <ac:spMkLst>
            <pc:docMk/>
            <pc:sldMk cId="3748034024" sldId="263"/>
            <ac:spMk id="7" creationId="{6809FA39-C5C4-D9D7-C82E-D0946621DFF4}"/>
          </ac:spMkLst>
        </pc:spChg>
      </pc:sldChg>
      <pc:sldChg chg="modSp mod">
        <pc:chgData name="Veronica Sagyaman" userId="41672d21-0f22-4a0c-be57-e92358a52c17" providerId="ADAL" clId="{13BFD915-9888-417D-BC41-C1EF2D83D2E5}" dt="2024-12-16T11:56:28.851" v="175" actId="1076"/>
        <pc:sldMkLst>
          <pc:docMk/>
          <pc:sldMk cId="214731970" sldId="264"/>
        </pc:sldMkLst>
        <pc:spChg chg="mod">
          <ac:chgData name="Veronica Sagyaman" userId="41672d21-0f22-4a0c-be57-e92358a52c17" providerId="ADAL" clId="{13BFD915-9888-417D-BC41-C1EF2D83D2E5}" dt="2024-12-16T11:56:28.851" v="175" actId="1076"/>
          <ac:spMkLst>
            <pc:docMk/>
            <pc:sldMk cId="214731970" sldId="264"/>
            <ac:spMk id="2" creationId="{00000000-0000-0000-0000-000000000000}"/>
          </ac:spMkLst>
        </pc:spChg>
        <pc:spChg chg="mod">
          <ac:chgData name="Veronica Sagyaman" userId="41672d21-0f22-4a0c-be57-e92358a52c17" providerId="ADAL" clId="{13BFD915-9888-417D-BC41-C1EF2D83D2E5}" dt="2024-12-16T11:56:12.110" v="168" actId="2711"/>
          <ac:spMkLst>
            <pc:docMk/>
            <pc:sldMk cId="214731970" sldId="264"/>
            <ac:spMk id="3" creationId="{00000000-0000-0000-0000-000000000000}"/>
          </ac:spMkLst>
        </pc:spChg>
      </pc:sldChg>
      <pc:sldChg chg="modSp mod">
        <pc:chgData name="Veronica Sagyaman" userId="41672d21-0f22-4a0c-be57-e92358a52c17" providerId="ADAL" clId="{13BFD915-9888-417D-BC41-C1EF2D83D2E5}" dt="2024-12-16T11:49:54.584" v="44" actId="1076"/>
        <pc:sldMkLst>
          <pc:docMk/>
          <pc:sldMk cId="2281762538" sldId="265"/>
        </pc:sldMkLst>
        <pc:spChg chg="mod">
          <ac:chgData name="Veronica Sagyaman" userId="41672d21-0f22-4a0c-be57-e92358a52c17" providerId="ADAL" clId="{13BFD915-9888-417D-BC41-C1EF2D83D2E5}" dt="2024-12-16T11:49:54.584" v="44" actId="1076"/>
          <ac:spMkLst>
            <pc:docMk/>
            <pc:sldMk cId="2281762538" sldId="265"/>
            <ac:spMk id="2" creationId="{00000000-0000-0000-0000-000000000000}"/>
          </ac:spMkLst>
        </pc:spChg>
        <pc:spChg chg="mod">
          <ac:chgData name="Veronica Sagyaman" userId="41672d21-0f22-4a0c-be57-e92358a52c17" providerId="ADAL" clId="{13BFD915-9888-417D-BC41-C1EF2D83D2E5}" dt="2024-12-16T11:49:41.511" v="41" actId="2711"/>
          <ac:spMkLst>
            <pc:docMk/>
            <pc:sldMk cId="2281762538" sldId="265"/>
            <ac:spMk id="5" creationId="{480DB995-E90F-4F26-A771-8AF0E55DF500}"/>
          </ac:spMkLst>
        </pc:spChg>
      </pc:sldChg>
      <pc:sldChg chg="addSp delSp modSp mod">
        <pc:chgData name="Veronica Sagyaman" userId="41672d21-0f22-4a0c-be57-e92358a52c17" providerId="ADAL" clId="{13BFD915-9888-417D-BC41-C1EF2D83D2E5}" dt="2024-12-16T11:54:37.694" v="144" actId="20577"/>
        <pc:sldMkLst>
          <pc:docMk/>
          <pc:sldMk cId="1185112868" sldId="266"/>
        </pc:sldMkLst>
        <pc:spChg chg="mod">
          <ac:chgData name="Veronica Sagyaman" userId="41672d21-0f22-4a0c-be57-e92358a52c17" providerId="ADAL" clId="{13BFD915-9888-417D-BC41-C1EF2D83D2E5}" dt="2024-12-16T11:49:59.470" v="45" actId="2711"/>
          <ac:spMkLst>
            <pc:docMk/>
            <pc:sldMk cId="1185112868" sldId="266"/>
            <ac:spMk id="3" creationId="{00000000-0000-0000-0000-000000000000}"/>
          </ac:spMkLst>
        </pc:spChg>
        <pc:spChg chg="add mod">
          <ac:chgData name="Veronica Sagyaman" userId="41672d21-0f22-4a0c-be57-e92358a52c17" providerId="ADAL" clId="{13BFD915-9888-417D-BC41-C1EF2D83D2E5}" dt="2024-12-16T11:54:37.694" v="144" actId="20577"/>
          <ac:spMkLst>
            <pc:docMk/>
            <pc:sldMk cId="1185112868" sldId="266"/>
            <ac:spMk id="5" creationId="{E35A8145-1160-7F6D-BF7C-9AF9A93B10DA}"/>
          </ac:spMkLst>
        </pc:spChg>
        <pc:spChg chg="mod">
          <ac:chgData name="Veronica Sagyaman" userId="41672d21-0f22-4a0c-be57-e92358a52c17" providerId="ADAL" clId="{13BFD915-9888-417D-BC41-C1EF2D83D2E5}" dt="2024-12-16T11:53:45.778" v="130" actId="20577"/>
          <ac:spMkLst>
            <pc:docMk/>
            <pc:sldMk cId="1185112868" sldId="266"/>
            <ac:spMk id="7" creationId="{9917479A-B9A0-DB7F-40DB-B683167FC425}"/>
          </ac:spMkLst>
        </pc:spChg>
        <pc:spChg chg="mod">
          <ac:chgData name="Veronica Sagyaman" userId="41672d21-0f22-4a0c-be57-e92358a52c17" providerId="ADAL" clId="{13BFD915-9888-417D-BC41-C1EF2D83D2E5}" dt="2024-12-16T11:53:48.967" v="132" actId="20577"/>
          <ac:spMkLst>
            <pc:docMk/>
            <pc:sldMk cId="1185112868" sldId="266"/>
            <ac:spMk id="8" creationId="{46495391-59EB-3E29-A8C0-746FD24CA922}"/>
          </ac:spMkLst>
        </pc:spChg>
        <pc:spChg chg="mod">
          <ac:chgData name="Veronica Sagyaman" userId="41672d21-0f22-4a0c-be57-e92358a52c17" providerId="ADAL" clId="{13BFD915-9888-417D-BC41-C1EF2D83D2E5}" dt="2024-12-16T11:53:27.481" v="124" actId="18245"/>
          <ac:spMkLst>
            <pc:docMk/>
            <pc:sldMk cId="1185112868" sldId="266"/>
            <ac:spMk id="9" creationId="{250F6700-59A0-52C2-4151-6DF0C6496D06}"/>
          </ac:spMkLst>
        </pc:spChg>
        <pc:spChg chg="mod">
          <ac:chgData name="Veronica Sagyaman" userId="41672d21-0f22-4a0c-be57-e92358a52c17" providerId="ADAL" clId="{13BFD915-9888-417D-BC41-C1EF2D83D2E5}" dt="2024-12-16T11:53:52.230" v="133" actId="20577"/>
          <ac:spMkLst>
            <pc:docMk/>
            <pc:sldMk cId="1185112868" sldId="266"/>
            <ac:spMk id="10" creationId="{CEBBF252-32F2-8DC6-0DF1-6F2C0777D385}"/>
          </ac:spMkLst>
        </pc:spChg>
        <pc:spChg chg="mod">
          <ac:chgData name="Veronica Sagyaman" userId="41672d21-0f22-4a0c-be57-e92358a52c17" providerId="ADAL" clId="{13BFD915-9888-417D-BC41-C1EF2D83D2E5}" dt="2024-12-16T11:54:11.627" v="139" actId="403"/>
          <ac:spMkLst>
            <pc:docMk/>
            <pc:sldMk cId="1185112868" sldId="266"/>
            <ac:spMk id="11" creationId="{45CDC60B-0D46-9B11-25DC-D13F93F341C2}"/>
          </ac:spMkLst>
        </pc:spChg>
        <pc:grpChg chg="mod">
          <ac:chgData name="Veronica Sagyaman" userId="41672d21-0f22-4a0c-be57-e92358a52c17" providerId="ADAL" clId="{13BFD915-9888-417D-BC41-C1EF2D83D2E5}" dt="2024-12-16T11:54:25.259" v="143" actId="1076"/>
          <ac:grpSpMkLst>
            <pc:docMk/>
            <pc:sldMk cId="1185112868" sldId="266"/>
            <ac:grpSpMk id="6" creationId="{F9DBF917-1415-BE93-DCE3-CE543D130DB0}"/>
          </ac:grpSpMkLst>
        </pc:grpChg>
        <pc:graphicFrameChg chg="del mod modGraphic">
          <ac:chgData name="Veronica Sagyaman" userId="41672d21-0f22-4a0c-be57-e92358a52c17" providerId="ADAL" clId="{13BFD915-9888-417D-BC41-C1EF2D83D2E5}" dt="2024-12-16T11:53:27.481" v="124" actId="18245"/>
          <ac:graphicFrameMkLst>
            <pc:docMk/>
            <pc:sldMk cId="1185112868" sldId="266"/>
            <ac:graphicFrameMk id="4" creationId="{00000000-0000-0000-0000-000000000000}"/>
          </ac:graphicFrameMkLst>
        </pc:graphicFrameChg>
      </pc:sldChg>
      <pc:sldChg chg="modSp mod modNotesTx">
        <pc:chgData name="Veronica Sagyaman" userId="41672d21-0f22-4a0c-be57-e92358a52c17" providerId="ADAL" clId="{13BFD915-9888-417D-BC41-C1EF2D83D2E5}" dt="2024-12-16T11:49:35.660" v="40" actId="20577"/>
        <pc:sldMkLst>
          <pc:docMk/>
          <pc:sldMk cId="1154420433" sldId="267"/>
        </pc:sldMkLst>
        <pc:spChg chg="mod">
          <ac:chgData name="Veronica Sagyaman" userId="41672d21-0f22-4a0c-be57-e92358a52c17" providerId="ADAL" clId="{13BFD915-9888-417D-BC41-C1EF2D83D2E5}" dt="2024-12-16T11:49:28.845" v="37" actId="120"/>
          <ac:spMkLst>
            <pc:docMk/>
            <pc:sldMk cId="1154420433" sldId="267"/>
            <ac:spMk id="5" creationId="{480DB995-E90F-4F26-A771-8AF0E55DF500}"/>
          </ac:spMkLst>
        </pc:spChg>
        <pc:spChg chg="mod">
          <ac:chgData name="Veronica Sagyaman" userId="41672d21-0f22-4a0c-be57-e92358a52c17" providerId="ADAL" clId="{13BFD915-9888-417D-BC41-C1EF2D83D2E5}" dt="2024-12-16T11:49:35.660" v="40" actId="20577"/>
          <ac:spMkLst>
            <pc:docMk/>
            <pc:sldMk cId="1154420433" sldId="267"/>
            <ac:spMk id="6" creationId="{94B2C623-B130-4DF0-A1EE-2C0AEDFCF07F}"/>
          </ac:spMkLst>
        </pc:spChg>
      </pc:sldChg>
      <pc:sldChg chg="addSp modSp mod">
        <pc:chgData name="Veronica Sagyaman" userId="41672d21-0f22-4a0c-be57-e92358a52c17" providerId="ADAL" clId="{13BFD915-9888-417D-BC41-C1EF2D83D2E5}" dt="2024-12-16T12:28:40.477" v="202" actId="14100"/>
        <pc:sldMkLst>
          <pc:docMk/>
          <pc:sldMk cId="1804615687" sldId="268"/>
        </pc:sldMkLst>
        <pc:spChg chg="add mod">
          <ac:chgData name="Veronica Sagyaman" userId="41672d21-0f22-4a0c-be57-e92358a52c17" providerId="ADAL" clId="{13BFD915-9888-417D-BC41-C1EF2D83D2E5}" dt="2024-12-16T12:28:27.548" v="198" actId="403"/>
          <ac:spMkLst>
            <pc:docMk/>
            <pc:sldMk cId="1804615687" sldId="268"/>
            <ac:spMk id="3" creationId="{8E3F13A8-A5B9-E089-3830-3CA8F613883F}"/>
          </ac:spMkLst>
        </pc:spChg>
        <pc:graphicFrameChg chg="mod modGraphic">
          <ac:chgData name="Veronica Sagyaman" userId="41672d21-0f22-4a0c-be57-e92358a52c17" providerId="ADAL" clId="{13BFD915-9888-417D-BC41-C1EF2D83D2E5}" dt="2024-12-16T12:28:40.477" v="202" actId="14100"/>
          <ac:graphicFrameMkLst>
            <pc:docMk/>
            <pc:sldMk cId="1804615687" sldId="268"/>
            <ac:graphicFrameMk id="2" creationId="{00000000-0000-0000-0000-000000000000}"/>
          </ac:graphicFrameMkLst>
        </pc:graphicFrameChg>
      </pc:sldChg>
      <pc:sldChg chg="addSp delSp modSp mod">
        <pc:chgData name="Veronica Sagyaman" userId="41672d21-0f22-4a0c-be57-e92358a52c17" providerId="ADAL" clId="{13BFD915-9888-417D-BC41-C1EF2D83D2E5}" dt="2024-12-16T12:27:42.135" v="192" actId="1076"/>
        <pc:sldMkLst>
          <pc:docMk/>
          <pc:sldMk cId="1853669629" sldId="270"/>
        </pc:sldMkLst>
        <pc:spChg chg="add mod">
          <ac:chgData name="Veronica Sagyaman" userId="41672d21-0f22-4a0c-be57-e92358a52c17" providerId="ADAL" clId="{13BFD915-9888-417D-BC41-C1EF2D83D2E5}" dt="2024-12-16T12:27:36.138" v="191" actId="20577"/>
          <ac:spMkLst>
            <pc:docMk/>
            <pc:sldMk cId="1853669629" sldId="270"/>
            <ac:spMk id="4" creationId="{1363285A-0634-BA7D-9DF6-BC5FD9F0A989}"/>
          </ac:spMkLst>
        </pc:spChg>
        <pc:spChg chg="del">
          <ac:chgData name="Veronica Sagyaman" userId="41672d21-0f22-4a0c-be57-e92358a52c17" providerId="ADAL" clId="{13BFD915-9888-417D-BC41-C1EF2D83D2E5}" dt="2024-12-16T12:26:41.686" v="180" actId="478"/>
          <ac:spMkLst>
            <pc:docMk/>
            <pc:sldMk cId="1853669629" sldId="270"/>
            <ac:spMk id="7" creationId="{849B05C4-410D-131E-CAD8-59C8FCA4DF77}"/>
          </ac:spMkLst>
        </pc:spChg>
        <pc:graphicFrameChg chg="mod">
          <ac:chgData name="Veronica Sagyaman" userId="41672d21-0f22-4a0c-be57-e92358a52c17" providerId="ADAL" clId="{13BFD915-9888-417D-BC41-C1EF2D83D2E5}" dt="2024-12-16T12:27:42.135" v="192" actId="1076"/>
          <ac:graphicFrameMkLst>
            <pc:docMk/>
            <pc:sldMk cId="1853669629" sldId="270"/>
            <ac:graphicFrameMk id="2" creationId="{00000000-0000-0000-0000-000000000000}"/>
          </ac:graphicFrameMkLst>
        </pc:graphicFrameChg>
      </pc:sldChg>
      <pc:sldChg chg="modSp mod">
        <pc:chgData name="Veronica Sagyaman" userId="41672d21-0f22-4a0c-be57-e92358a52c17" providerId="ADAL" clId="{13BFD915-9888-417D-BC41-C1EF2D83D2E5}" dt="2024-12-16T11:55:18.552" v="154" actId="120"/>
        <pc:sldMkLst>
          <pc:docMk/>
          <pc:sldMk cId="4150823640" sldId="271"/>
        </pc:sldMkLst>
        <pc:spChg chg="mod">
          <ac:chgData name="Veronica Sagyaman" userId="41672d21-0f22-4a0c-be57-e92358a52c17" providerId="ADAL" clId="{13BFD915-9888-417D-BC41-C1EF2D83D2E5}" dt="2024-12-16T11:55:05.497" v="149" actId="122"/>
          <ac:spMkLst>
            <pc:docMk/>
            <pc:sldMk cId="4150823640" sldId="271"/>
            <ac:spMk id="3" creationId="{BC0E8A7F-F6A0-4903-830C-B41AB26E5CEB}"/>
          </ac:spMkLst>
        </pc:spChg>
        <pc:spChg chg="mod">
          <ac:chgData name="Veronica Sagyaman" userId="41672d21-0f22-4a0c-be57-e92358a52c17" providerId="ADAL" clId="{13BFD915-9888-417D-BC41-C1EF2D83D2E5}" dt="2024-12-16T11:55:18.552" v="154" actId="120"/>
          <ac:spMkLst>
            <pc:docMk/>
            <pc:sldMk cId="4150823640" sldId="271"/>
            <ac:spMk id="7" creationId="{82E0D172-5EB3-43DC-BE94-8272CA82EFBE}"/>
          </ac:spMkLst>
        </pc:spChg>
      </pc:sldChg>
      <pc:sldChg chg="modSp mod">
        <pc:chgData name="Veronica Sagyaman" userId="41672d21-0f22-4a0c-be57-e92358a52c17" providerId="ADAL" clId="{13BFD915-9888-417D-BC41-C1EF2D83D2E5}" dt="2024-12-16T12:37:23.582" v="213" actId="20577"/>
        <pc:sldMkLst>
          <pc:docMk/>
          <pc:sldMk cId="3485743252" sldId="273"/>
        </pc:sldMkLst>
        <pc:spChg chg="mod">
          <ac:chgData name="Veronica Sagyaman" userId="41672d21-0f22-4a0c-be57-e92358a52c17" providerId="ADAL" clId="{13BFD915-9888-417D-BC41-C1EF2D83D2E5}" dt="2024-12-16T12:37:23.582" v="213" actId="20577"/>
          <ac:spMkLst>
            <pc:docMk/>
            <pc:sldMk cId="3485743252" sldId="273"/>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dgm:spPr>
        <a:solidFill>
          <a:srgbClr val="0D0D58"/>
        </a:solidFill>
      </dgm:spPr>
      <dgm:t>
        <a:bodyPr/>
        <a:lstStyle/>
        <a:p>
          <a:r>
            <a:rPr lang="en-GB" b="1" dirty="0">
              <a:latin typeface="Montserrat" panose="00000500000000000000" pitchFamily="50" charset="0"/>
            </a:rPr>
            <a:t>Health promotion &amp; illness prevention </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custT="1"/>
      <dgm:spPr>
        <a:solidFill>
          <a:srgbClr val="0D0D58"/>
        </a:solidFill>
      </dgm:spPr>
      <dgm:t>
        <a:bodyPr/>
        <a:lstStyle/>
        <a:p>
          <a:r>
            <a:rPr lang="en-GB" sz="1000" dirty="0">
              <a:latin typeface="Montserrat" panose="00000500000000000000" pitchFamily="50" charset="0"/>
            </a:rPr>
            <a:t>Encourage healthy behaviours at all opportunities e.g. smoking cessation, healthy diet, exercise, immunisations</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custT="1"/>
      <dgm:spPr>
        <a:solidFill>
          <a:srgbClr val="0D0D58"/>
        </a:solidFill>
      </dgm:spPr>
      <dgm:t>
        <a:bodyPr/>
        <a:lstStyle/>
        <a:p>
          <a:r>
            <a:rPr lang="en-GB" sz="1000" dirty="0">
              <a:latin typeface="Montserrat" panose="00000500000000000000" pitchFamily="50" charset="0"/>
            </a:rPr>
            <a:t>Knowledge of the wider social determinants of health e.g. cultural, religious, economic factors.</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custT="1"/>
      <dgm:spPr>
        <a:solidFill>
          <a:srgbClr val="0D0D58"/>
        </a:solidFill>
      </dgm:spPr>
      <dgm:t>
        <a:bodyPr/>
        <a:lstStyle/>
        <a:p>
          <a:r>
            <a:rPr lang="en-GB" sz="1000" dirty="0">
              <a:latin typeface="Montserrat" panose="00000500000000000000" pitchFamily="50" charset="0"/>
            </a:rPr>
            <a:t>With individuals, with localities, with populations including global health</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custT="1"/>
      <dgm:spPr>
        <a:solidFill>
          <a:srgbClr val="0D0D58"/>
        </a:solidFill>
      </dgm:spPr>
      <dgm:t>
        <a:bodyPr/>
        <a:lstStyle/>
        <a:p>
          <a:r>
            <a:rPr lang="en-GB" sz="1000" dirty="0">
              <a:latin typeface="Montserrat" panose="00000500000000000000" pitchFamily="50" charset="0"/>
            </a:rPr>
            <a:t>Relationships between culture, economy, harms and risk with good health.</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90444" custScaleY="136043" custLinFactNeighborX="-755" custLinFactNeighborY="3484"/>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200223">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ScaleX="148673" custScaleY="100000" custRadScaleRad="143994" custRadScaleInc="-3197">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custScaleX="141378" custScaleY="83789">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ScaleX="144615" custScaleY="98941" custRadScaleRad="151581" custRadScaleInc="-161">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656067" y="1727661"/>
          <a:ext cx="2406305" cy="171893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Montserrat" panose="00000500000000000000" pitchFamily="50" charset="0"/>
            </a:rPr>
            <a:t>Health promotion &amp; illness prevention </a:t>
          </a:r>
        </a:p>
      </dsp:txBody>
      <dsp:txXfrm>
        <a:off x="3008462" y="1979393"/>
        <a:ext cx="1701515" cy="1215471"/>
      </dsp:txXfrm>
    </dsp:sp>
    <dsp:sp modelId="{6AC3592F-5DD9-41CC-9BC8-2CB760911109}">
      <dsp:nvSpPr>
        <dsp:cNvPr id="0" name=""/>
        <dsp:cNvSpPr/>
      </dsp:nvSpPr>
      <dsp:spPr>
        <a:xfrm rot="16248525">
          <a:off x="3766439" y="1315078"/>
          <a:ext cx="215389" cy="431087"/>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latin typeface="Montserrat" panose="00000500000000000000" pitchFamily="50" charset="0"/>
          </a:endParaRPr>
        </a:p>
      </dsp:txBody>
      <dsp:txXfrm>
        <a:off x="3798291" y="1433600"/>
        <a:ext cx="150772" cy="258653"/>
      </dsp:txXfrm>
    </dsp:sp>
    <dsp:sp modelId="{040B18CC-23B0-40C2-BB39-48BD89154045}">
      <dsp:nvSpPr>
        <dsp:cNvPr id="0" name=""/>
        <dsp:cNvSpPr/>
      </dsp:nvSpPr>
      <dsp:spPr>
        <a:xfrm>
          <a:off x="2616719" y="53461"/>
          <a:ext cx="2538635" cy="126790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Encourage healthy behaviours at all opportunities e.g. smoking cessation, healthy diet, exercise, immunisations</a:t>
          </a:r>
        </a:p>
      </dsp:txBody>
      <dsp:txXfrm>
        <a:off x="2988493" y="239141"/>
        <a:ext cx="1795087" cy="896544"/>
      </dsp:txXfrm>
    </dsp:sp>
    <dsp:sp modelId="{26ADD696-9CA9-4E15-94AB-55F7D9BDE0F5}">
      <dsp:nvSpPr>
        <dsp:cNvPr id="0" name=""/>
        <dsp:cNvSpPr/>
      </dsp:nvSpPr>
      <dsp:spPr>
        <a:xfrm rot="21350318">
          <a:off x="5154708" y="2268643"/>
          <a:ext cx="238751" cy="431087"/>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latin typeface="Montserrat" panose="00000500000000000000" pitchFamily="50" charset="0"/>
          </a:endParaRPr>
        </a:p>
      </dsp:txBody>
      <dsp:txXfrm>
        <a:off x="5154802" y="2357459"/>
        <a:ext cx="167126" cy="258653"/>
      </dsp:txXfrm>
    </dsp:sp>
    <dsp:sp modelId="{284F447A-5636-40EC-B484-1D9C89F3A8DA}">
      <dsp:nvSpPr>
        <dsp:cNvPr id="0" name=""/>
        <dsp:cNvSpPr/>
      </dsp:nvSpPr>
      <dsp:spPr>
        <a:xfrm>
          <a:off x="5500000" y="1765223"/>
          <a:ext cx="1885030" cy="126790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Knowledge of the wider social determinants of health e.g. cultural, religious, economic factors.</a:t>
          </a:r>
        </a:p>
      </dsp:txBody>
      <dsp:txXfrm>
        <a:off x="5776056" y="1950903"/>
        <a:ext cx="1332918" cy="896544"/>
      </dsp:txXfrm>
    </dsp:sp>
    <dsp:sp modelId="{E4F45D4C-374B-48C9-B453-E3DAE422AA17}">
      <dsp:nvSpPr>
        <dsp:cNvPr id="0" name=""/>
        <dsp:cNvSpPr/>
      </dsp:nvSpPr>
      <dsp:spPr>
        <a:xfrm rot="5344207">
          <a:off x="3805882" y="3357895"/>
          <a:ext cx="138692" cy="431087"/>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latin typeface="Montserrat" panose="00000500000000000000" pitchFamily="50" charset="0"/>
          </a:endParaRPr>
        </a:p>
      </dsp:txBody>
      <dsp:txXfrm>
        <a:off x="3826348" y="3423311"/>
        <a:ext cx="97084" cy="258653"/>
      </dsp:txXfrm>
    </dsp:sp>
    <dsp:sp modelId="{E68CA298-4844-41CF-A5DD-C4FF688087DF}">
      <dsp:nvSpPr>
        <dsp:cNvPr id="0" name=""/>
        <dsp:cNvSpPr/>
      </dsp:nvSpPr>
      <dsp:spPr>
        <a:xfrm>
          <a:off x="2989768" y="3708164"/>
          <a:ext cx="1792537" cy="106236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With individuals, with localities, with populations including global health</a:t>
          </a:r>
        </a:p>
      </dsp:txBody>
      <dsp:txXfrm>
        <a:off x="3252279" y="3863744"/>
        <a:ext cx="1267515" cy="751204"/>
      </dsp:txXfrm>
    </dsp:sp>
    <dsp:sp modelId="{5C60B9E4-529C-46B3-9BC0-F7E7C9969CB8}">
      <dsp:nvSpPr>
        <dsp:cNvPr id="0" name=""/>
        <dsp:cNvSpPr/>
      </dsp:nvSpPr>
      <dsp:spPr>
        <a:xfrm rot="10955123">
          <a:off x="2246075" y="2305329"/>
          <a:ext cx="291612" cy="431087"/>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latin typeface="Montserrat" panose="00000500000000000000" pitchFamily="50" charset="0"/>
          </a:endParaRPr>
        </a:p>
      </dsp:txBody>
      <dsp:txXfrm rot="10800000">
        <a:off x="2333514" y="2393519"/>
        <a:ext cx="204128" cy="258653"/>
      </dsp:txXfrm>
    </dsp:sp>
    <dsp:sp modelId="{E10ABC83-E4C9-4AC5-A493-67F508FAE695}">
      <dsp:nvSpPr>
        <dsp:cNvPr id="0" name=""/>
        <dsp:cNvSpPr/>
      </dsp:nvSpPr>
      <dsp:spPr>
        <a:xfrm>
          <a:off x="277221" y="1839545"/>
          <a:ext cx="1833579" cy="125447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Relationships between culture, economy, harms and risk with good health.</a:t>
          </a:r>
        </a:p>
      </dsp:txBody>
      <dsp:txXfrm>
        <a:off x="545742" y="2023259"/>
        <a:ext cx="1296537" cy="88704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30A023-1A84-8523-E4F3-B3E5F9AB87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4C16010-6B7B-E08A-F4E3-CFDE4BE64A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99F433-2E9F-4714-AEA4-428895820B6C}" type="datetimeFigureOut">
              <a:rPr lang="en-GB" smtClean="0"/>
              <a:t>08/01/2025</a:t>
            </a:fld>
            <a:endParaRPr lang="en-GB"/>
          </a:p>
        </p:txBody>
      </p:sp>
      <p:sp>
        <p:nvSpPr>
          <p:cNvPr id="4" name="Footer Placeholder 3">
            <a:extLst>
              <a:ext uri="{FF2B5EF4-FFF2-40B4-BE49-F238E27FC236}">
                <a16:creationId xmlns:a16="http://schemas.microsoft.com/office/drawing/2014/main" id="{92B4FB62-A4B9-D5EC-932C-E0F8F8CF49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76E394E-A633-DA22-6E88-F8A9E48085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4D531E-FD21-485C-BD81-15D3BE942682}" type="slidenum">
              <a:rPr lang="en-GB" smtClean="0"/>
              <a:t>‹#›</a:t>
            </a:fld>
            <a:endParaRPr lang="en-GB"/>
          </a:p>
        </p:txBody>
      </p:sp>
    </p:spTree>
    <p:extLst>
      <p:ext uri="{BB962C8B-B14F-4D97-AF65-F5344CB8AC3E}">
        <p14:creationId xmlns:p14="http://schemas.microsoft.com/office/powerpoint/2010/main" val="2931339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6AA55-D6F4-2548-9A28-AE30F1E31E58}" type="datetimeFigureOut">
              <a:rPr lang="en-US" smtClean="0"/>
              <a:t>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7038E3-927D-014F-8F52-94A1E1BFA523}" type="slidenum">
              <a:rPr lang="en-US" smtClean="0"/>
              <a:t>‹#›</a:t>
            </a:fld>
            <a:endParaRPr lang="en-US"/>
          </a:p>
        </p:txBody>
      </p:sp>
    </p:spTree>
    <p:extLst>
      <p:ext uri="{BB962C8B-B14F-4D97-AF65-F5344CB8AC3E}">
        <p14:creationId xmlns:p14="http://schemas.microsoft.com/office/powerpoint/2010/main" val="14061156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7038E3-927D-014F-8F52-94A1E1BFA523}" type="slidenum">
              <a:rPr lang="en-US" smtClean="0"/>
              <a:t>5</a:t>
            </a:fld>
            <a:endParaRPr lang="en-US"/>
          </a:p>
        </p:txBody>
      </p:sp>
    </p:spTree>
    <p:extLst>
      <p:ext uri="{BB962C8B-B14F-4D97-AF65-F5344CB8AC3E}">
        <p14:creationId xmlns:p14="http://schemas.microsoft.com/office/powerpoint/2010/main" val="53322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in any local training </a:t>
            </a:r>
            <a:r>
              <a:rPr lang="en-GB"/>
              <a:t>or resources</a:t>
            </a:r>
          </a:p>
        </p:txBody>
      </p:sp>
      <p:sp>
        <p:nvSpPr>
          <p:cNvPr id="4" name="Slide Number Placeholder 3"/>
          <p:cNvSpPr>
            <a:spLocks noGrp="1"/>
          </p:cNvSpPr>
          <p:nvPr>
            <p:ph type="sldNum" sz="quarter" idx="10"/>
          </p:nvPr>
        </p:nvSpPr>
        <p:spPr/>
        <p:txBody>
          <a:bodyPr/>
          <a:lstStyle/>
          <a:p>
            <a:fld id="{E97038E3-927D-014F-8F52-94A1E1BFA523}" type="slidenum">
              <a:rPr lang="en-US" smtClean="0"/>
              <a:t>6</a:t>
            </a:fld>
            <a:endParaRPr lang="en-US"/>
          </a:p>
        </p:txBody>
      </p:sp>
    </p:spTree>
    <p:extLst>
      <p:ext uri="{BB962C8B-B14F-4D97-AF65-F5344CB8AC3E}">
        <p14:creationId xmlns:p14="http://schemas.microsoft.com/office/powerpoint/2010/main" val="1947051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7038E3-927D-014F-8F52-94A1E1BFA523}" type="slidenum">
              <a:rPr lang="en-US" smtClean="0"/>
              <a:t>7</a:t>
            </a:fld>
            <a:endParaRPr lang="en-US"/>
          </a:p>
        </p:txBody>
      </p:sp>
    </p:spTree>
    <p:extLst>
      <p:ext uri="{BB962C8B-B14F-4D97-AF65-F5344CB8AC3E}">
        <p14:creationId xmlns:p14="http://schemas.microsoft.com/office/powerpoint/2010/main" val="2512385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8AF59AE2-002F-9099-FE3C-6C67327F9B23}"/>
              </a:ext>
            </a:extLst>
          </p:cNvPr>
          <p:cNvPicPr>
            <a:picLocks noChangeAspect="1"/>
          </p:cNvPicPr>
          <p:nvPr userDrawn="1"/>
        </p:nvPicPr>
        <p:blipFill>
          <a:blip r:embed="rId3">
            <a:extLst>
              <a:ext uri="{28A0092B-C50C-407E-A947-70E740481C1C}">
                <a14:useLocalDpi xmlns:a14="http://schemas.microsoft.com/office/drawing/2010/main" val="0"/>
              </a:ext>
            </a:extLst>
          </a:blip>
          <a:srcRect t="12829" b="12147"/>
          <a:stretch/>
        </p:blipFill>
        <p:spPr>
          <a:xfrm>
            <a:off x="713922" y="1401040"/>
            <a:ext cx="7776864" cy="1762367"/>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08/01/2025</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E6292DFA-11B8-0F90-FE18-001DCAFCAAF6}"/>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082614" y="6322959"/>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08/01/2025</a:t>
            </a:fld>
            <a:endParaRPr lang="en-GB"/>
          </a:p>
        </p:txBody>
      </p:sp>
      <p:sp>
        <p:nvSpPr>
          <p:cNvPr id="6" name="Footer Placeholder 5"/>
          <p:cNvSpPr>
            <a:spLocks noGrp="1"/>
          </p:cNvSpPr>
          <p:nvPr>
            <p:ph type="ftr" sz="quarter" idx="11"/>
          </p:nvPr>
        </p:nvSpPr>
        <p:spPr/>
        <p:txBody>
          <a:bodyPr/>
          <a:lstStyle/>
          <a:p>
            <a:endParaRPr lang="en-GB"/>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6D1EAEF5-CDA1-5EC8-03FC-F74F4420C97D}"/>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082614" y="6322959"/>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08/01/2025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16/j.paed.2010.01.006"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adc.bmj.com/content/101/9/839"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3568" y="3429000"/>
            <a:ext cx="7990656" cy="1872208"/>
          </a:xfrm>
        </p:spPr>
        <p:txBody>
          <a:bodyPr>
            <a:normAutofit/>
          </a:bodyPr>
          <a:lstStyle/>
          <a:p>
            <a:r>
              <a:rPr lang="en-GB" sz="3000" dirty="0">
                <a:latin typeface="Montserrat" panose="00000500000000000000" pitchFamily="50" charset="0"/>
              </a:rPr>
              <a:t>Domain 5: </a:t>
            </a:r>
            <a:br>
              <a:rPr lang="en-GB" sz="3000" dirty="0">
                <a:latin typeface="Montserrat" panose="00000500000000000000" pitchFamily="50" charset="0"/>
              </a:rPr>
            </a:br>
            <a:r>
              <a:rPr lang="en-GB" sz="3000" dirty="0">
                <a:latin typeface="Montserrat" panose="00000500000000000000" pitchFamily="50" charset="0"/>
              </a:rPr>
              <a:t>Health Promotion &amp; Illness Prevention</a:t>
            </a:r>
          </a:p>
        </p:txBody>
      </p:sp>
    </p:spTree>
    <p:extLst>
      <p:ext uri="{BB962C8B-B14F-4D97-AF65-F5344CB8AC3E}">
        <p14:creationId xmlns:p14="http://schemas.microsoft.com/office/powerpoint/2010/main" val="3485743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a:bodyPr>
          <a:lstStyle/>
          <a:p>
            <a:r>
              <a:rPr lang="en-GB" sz="3600" dirty="0">
                <a:latin typeface="Montserrat" panose="00000500000000000000" pitchFamily="50" charset="0"/>
              </a:rPr>
              <a:t>Curriculum overview</a:t>
            </a:r>
          </a:p>
        </p:txBody>
      </p:sp>
      <p:sp>
        <p:nvSpPr>
          <p:cNvPr id="7" name="Content Placeholder 6">
            <a:extLst>
              <a:ext uri="{FF2B5EF4-FFF2-40B4-BE49-F238E27FC236}">
                <a16:creationId xmlns:a16="http://schemas.microsoft.com/office/drawing/2014/main" id="{6809FA39-C5C4-D9D7-C82E-D0946621DFF4}"/>
              </a:ext>
            </a:extLst>
          </p:cNvPr>
          <p:cNvSpPr>
            <a:spLocks noGrp="1"/>
          </p:cNvSpPr>
          <p:nvPr>
            <p:ph idx="1"/>
          </p:nvPr>
        </p:nvSpPr>
        <p:spPr>
          <a:xfrm>
            <a:off x="673074" y="1556792"/>
            <a:ext cx="8075390" cy="4824536"/>
          </a:xfrm>
        </p:spPr>
        <p:txBody>
          <a:bodyPr>
            <a:normAutofit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a:t>
            </a:r>
            <a:r>
              <a:rPr lang="en-GB" sz="1900">
                <a:solidFill>
                  <a:schemeClr val="tx1"/>
                </a:solidFill>
                <a:latin typeface="Montserrat" panose="00000500000000000000" pitchFamily="50" charset="0"/>
              </a:rPr>
              <a:t>) opportunities. </a:t>
            </a:r>
            <a:endParaRPr lang="en-GB" sz="1900" dirty="0">
              <a:solidFill>
                <a:schemeClr val="tx1"/>
              </a:solidFill>
              <a:latin typeface="Montserrat" panose="00000500000000000000" pitchFamily="50" charset="0"/>
            </a:endParaRPr>
          </a:p>
          <a:p>
            <a:pPr marL="0" indent="0">
              <a:buNone/>
            </a:pPr>
            <a:endParaRPr lang="en-GB" dirty="0"/>
          </a:p>
        </p:txBody>
      </p:sp>
    </p:spTree>
    <p:extLst>
      <p:ext uri="{BB962C8B-B14F-4D97-AF65-F5344CB8AC3E}">
        <p14:creationId xmlns:p14="http://schemas.microsoft.com/office/powerpoint/2010/main" val="374803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166025063"/>
              </p:ext>
            </p:extLst>
          </p:nvPr>
        </p:nvGraphicFramePr>
        <p:xfrm>
          <a:off x="673100" y="2766248"/>
          <a:ext cx="8003356" cy="3543071"/>
        </p:xfrm>
        <a:graphic>
          <a:graphicData uri="http://schemas.openxmlformats.org/drawingml/2006/table">
            <a:tbl>
              <a:tblPr firstRow="1" firstCol="1" bandRow="1">
                <a:tableStyleId>{5C22544A-7EE6-4342-B048-85BDC9FD1C3A}</a:tableStyleId>
              </a:tblPr>
              <a:tblGrid>
                <a:gridCol w="2983069">
                  <a:extLst>
                    <a:ext uri="{9D8B030D-6E8A-4147-A177-3AD203B41FA5}">
                      <a16:colId xmlns:a16="http://schemas.microsoft.com/office/drawing/2014/main" val="20001"/>
                    </a:ext>
                  </a:extLst>
                </a:gridCol>
                <a:gridCol w="5020287">
                  <a:extLst>
                    <a:ext uri="{9D8B030D-6E8A-4147-A177-3AD203B41FA5}">
                      <a16:colId xmlns:a16="http://schemas.microsoft.com/office/drawing/2014/main" val="20002"/>
                    </a:ext>
                  </a:extLst>
                </a:gridCol>
              </a:tblGrid>
              <a:tr h="326621">
                <a:tc>
                  <a:txBody>
                    <a:bodyPr/>
                    <a:lstStyle/>
                    <a:p>
                      <a:pPr>
                        <a:lnSpc>
                          <a:spcPct val="115000"/>
                        </a:lnSpc>
                        <a:spcAft>
                          <a:spcPts val="0"/>
                        </a:spcAft>
                      </a:pPr>
                      <a:r>
                        <a:rPr lang="en-GB" sz="1100" dirty="0">
                          <a:effectLst/>
                          <a:latin typeface="Montserrat" panose="00000500000000000000" pitchFamily="50" charset="0"/>
                        </a:rPr>
                        <a:t>Core Learning outcome </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100" dirty="0">
                          <a:effectLst/>
                          <a:latin typeface="Montserrat" panose="00000500000000000000" pitchFamily="50" charset="0"/>
                        </a:rPr>
                        <a:t>Key capabilities</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3216450">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r>
                        <a:rPr lang="en-GB" sz="1100" dirty="0">
                          <a:effectLst/>
                          <a:latin typeface="Montserrat" panose="00000500000000000000" pitchFamily="50" charset="0"/>
                        </a:rPr>
                        <a:t>Promotes healthy behaviour in conversations with children, young people and their families/carers, from early years through to adulthood; taking into account the potential impact of cultural, social, religious and economic factors on the physical and mental health of children and families.</a:t>
                      </a:r>
                      <a:endParaRPr lang="en-GB" sz="110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r>
                        <a:rPr lang="en-GB" sz="1100" dirty="0">
                          <a:effectLst/>
                          <a:latin typeface="Montserrat" panose="00000500000000000000" pitchFamily="50" charset="0"/>
                          <a:ea typeface="Calibri"/>
                          <a:cs typeface="Arial" panose="020B0604020202020204" pitchFamily="34" charset="0"/>
                        </a:rPr>
                        <a:t>Recognises the potential impact but also limitations of health promotion advice. </a:t>
                      </a:r>
                    </a:p>
                    <a:p>
                      <a:pPr marL="342900" lvl="0" indent="-342900">
                        <a:lnSpc>
                          <a:spcPct val="115000"/>
                        </a:lnSpc>
                        <a:spcAft>
                          <a:spcPts val="400"/>
                        </a:spcAft>
                        <a:buFont typeface="Symbol"/>
                        <a:buChar char=""/>
                      </a:pPr>
                      <a:r>
                        <a:rPr lang="en-GB" sz="1100" dirty="0">
                          <a:effectLst/>
                          <a:latin typeface="Montserrat" panose="00000500000000000000" pitchFamily="50" charset="0"/>
                          <a:ea typeface="Calibri"/>
                          <a:cs typeface="Arial" panose="020B0604020202020204" pitchFamily="34" charset="0"/>
                        </a:rPr>
                        <a:t>Applies knowledge of the factors which contribute to child health inequalities and the consequences of those inequalities in terms of disability, life expectancy and health economics.</a:t>
                      </a:r>
                    </a:p>
                    <a:p>
                      <a:pPr marL="342900" lvl="0" indent="-342900">
                        <a:lnSpc>
                          <a:spcPct val="115000"/>
                        </a:lnSpc>
                        <a:spcAft>
                          <a:spcPts val="400"/>
                        </a:spcAft>
                        <a:buFont typeface="Symbol"/>
                        <a:buChar char=""/>
                      </a:pPr>
                      <a:r>
                        <a:rPr lang="en-GB" sz="1100" dirty="0">
                          <a:effectLst/>
                          <a:latin typeface="Montserrat" panose="00000500000000000000" pitchFamily="50" charset="0"/>
                          <a:ea typeface="Calibri"/>
                          <a:cs typeface="Arial" panose="020B0604020202020204" pitchFamily="34" charset="0"/>
                        </a:rPr>
                        <a:t>Anticipates contextual factors (socioeconomic, cultural, psychological) which constrain the ability to make “healthy choices”. </a:t>
                      </a:r>
                    </a:p>
                    <a:p>
                      <a:pPr marL="342900" lvl="0" indent="-342900">
                        <a:lnSpc>
                          <a:spcPct val="115000"/>
                        </a:lnSpc>
                        <a:spcAft>
                          <a:spcPts val="400"/>
                        </a:spcAft>
                        <a:buFont typeface="Symbol"/>
                        <a:buChar char=""/>
                      </a:pPr>
                      <a:r>
                        <a:rPr lang="en-GB" sz="1100" dirty="0">
                          <a:effectLst/>
                          <a:latin typeface="Montserrat" panose="00000500000000000000" pitchFamily="50" charset="0"/>
                          <a:ea typeface="Calibri"/>
                          <a:cs typeface="Arial" panose="020B0604020202020204" pitchFamily="34" charset="0"/>
                        </a:rPr>
                        <a:t>Interprets the impact of environmental, economic, global and cultural contexts on health promotion and physical and mental health illness prevention.</a:t>
                      </a:r>
                    </a:p>
                    <a:p>
                      <a:pPr marL="342900" lvl="0" indent="-342900">
                        <a:lnSpc>
                          <a:spcPct val="115000"/>
                        </a:lnSpc>
                        <a:spcAft>
                          <a:spcPts val="400"/>
                        </a:spcAft>
                        <a:buFont typeface="Symbol"/>
                        <a:buChar char=""/>
                      </a:pPr>
                      <a:r>
                        <a:rPr lang="en-GB" sz="1100" dirty="0">
                          <a:effectLst/>
                          <a:latin typeface="Montserrat" panose="00000500000000000000" pitchFamily="50" charset="0"/>
                          <a:ea typeface="Calibri"/>
                          <a:cs typeface="Arial" panose="020B0604020202020204" pitchFamily="34" charset="0"/>
                        </a:rPr>
                        <a:t>Interacts effectively with children, young people and their families from a broad range of socioeconomic and cultural backgrounds, appropriately using translated materials and interpreters, if required.</a:t>
                      </a:r>
                    </a:p>
                  </a:txBody>
                  <a:tcPr marL="68580" marR="68580" marT="0" marB="0"/>
                </a:tc>
                <a:extLst>
                  <a:ext uri="{0D108BD9-81ED-4DB2-BD59-A6C34878D82A}">
                    <a16:rowId xmlns:a16="http://schemas.microsoft.com/office/drawing/2014/main" val="10001"/>
                  </a:ext>
                </a:extLst>
              </a:tr>
            </a:tbl>
          </a:graphicData>
        </a:graphic>
      </p:graphicFrame>
      <p:sp>
        <p:nvSpPr>
          <p:cNvPr id="6" name="Title 4">
            <a:extLst>
              <a:ext uri="{FF2B5EF4-FFF2-40B4-BE49-F238E27FC236}">
                <a16:creationId xmlns:a16="http://schemas.microsoft.com/office/drawing/2014/main" id="{0F817BF6-FDF7-576F-75DB-48C68CD3C64F}"/>
              </a:ext>
            </a:extLst>
          </p:cNvPr>
          <p:cNvSpPr txBox="1">
            <a:spLocks/>
          </p:cNvSpPr>
          <p:nvPr/>
        </p:nvSpPr>
        <p:spPr>
          <a:xfrm>
            <a:off x="673100" y="260648"/>
            <a:ext cx="7797799"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a:lstStyle>
          <a:p>
            <a:r>
              <a:rPr lang="en-GB" sz="3000" dirty="0">
                <a:latin typeface="Montserrat" panose="00000500000000000000" pitchFamily="50" charset="0"/>
              </a:rPr>
              <a:t>Core Level – </a:t>
            </a:r>
            <a:br>
              <a:rPr lang="en-GB" sz="3000" dirty="0">
                <a:latin typeface="Montserrat" panose="00000500000000000000" pitchFamily="50" charset="0"/>
              </a:rPr>
            </a:br>
            <a:r>
              <a:rPr lang="en-GB" sz="3000" dirty="0">
                <a:latin typeface="Montserrat" panose="00000500000000000000" pitchFamily="50" charset="0"/>
              </a:rPr>
              <a:t>Curriculum Learning Outcome 5</a:t>
            </a:r>
          </a:p>
        </p:txBody>
      </p:sp>
      <p:sp>
        <p:nvSpPr>
          <p:cNvPr id="4" name="TextBox 3">
            <a:extLst>
              <a:ext uri="{FF2B5EF4-FFF2-40B4-BE49-F238E27FC236}">
                <a16:creationId xmlns:a16="http://schemas.microsoft.com/office/drawing/2014/main" id="{1363285A-0634-BA7D-9DF6-BC5FD9F0A989}"/>
              </a:ext>
            </a:extLst>
          </p:cNvPr>
          <p:cNvSpPr txBox="1"/>
          <p:nvPr/>
        </p:nvSpPr>
        <p:spPr>
          <a:xfrm>
            <a:off x="673100" y="1484784"/>
            <a:ext cx="7829901" cy="1200329"/>
          </a:xfrm>
          <a:prstGeom prst="rect">
            <a:avLst/>
          </a:prstGeom>
          <a:noFill/>
        </p:spPr>
        <p:txBody>
          <a:bodyPr wrap="square">
            <a:spAutoFit/>
          </a:bodyPr>
          <a:lstStyle/>
          <a:p>
            <a:r>
              <a:rPr lang="en-GB" sz="1200" dirty="0">
                <a:latin typeface="Montserrat" panose="00000500000000000000" pitchFamily="50" charset="0"/>
              </a:rPr>
              <a:t>This domain includes all aspects of health promotion, be that with individuals, groups or populations. Global health and sustainable medicine are at the forefront of Paediatrics. </a:t>
            </a:r>
          </a:p>
          <a:p>
            <a:endParaRPr lang="en-GB" sz="1200" dirty="0">
              <a:latin typeface="Montserrat" panose="00000500000000000000" pitchFamily="50" charset="0"/>
            </a:endParaRPr>
          </a:p>
          <a:p>
            <a:r>
              <a:rPr lang="en-GB" sz="1200" dirty="0">
                <a:latin typeface="Montserrat" panose="00000500000000000000" pitchFamily="50" charset="0"/>
              </a:rPr>
              <a:t>The trainee must become increasingly proficient in considering the baby, child and young person as a whole, taking into account those wider aspects of cultural, economic, social and educational perspectives, optimising opportunities to promote healthy lifestyle education.</a:t>
            </a:r>
          </a:p>
        </p:txBody>
      </p:sp>
    </p:spTree>
    <p:extLst>
      <p:ext uri="{BB962C8B-B14F-4D97-AF65-F5344CB8AC3E}">
        <p14:creationId xmlns:p14="http://schemas.microsoft.com/office/powerpoint/2010/main" val="185366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408948762"/>
              </p:ext>
            </p:extLst>
          </p:nvPr>
        </p:nvGraphicFramePr>
        <p:xfrm>
          <a:off x="611560" y="1700808"/>
          <a:ext cx="8291387" cy="4587861"/>
        </p:xfrm>
        <a:graphic>
          <a:graphicData uri="http://schemas.openxmlformats.org/drawingml/2006/table">
            <a:tbl>
              <a:tblPr firstRow="1" firstCol="1" bandRow="1">
                <a:tableStyleId>{5C22544A-7EE6-4342-B048-85BDC9FD1C3A}</a:tableStyleId>
              </a:tblPr>
              <a:tblGrid>
                <a:gridCol w="1810668">
                  <a:extLst>
                    <a:ext uri="{9D8B030D-6E8A-4147-A177-3AD203B41FA5}">
                      <a16:colId xmlns:a16="http://schemas.microsoft.com/office/drawing/2014/main" val="20001"/>
                    </a:ext>
                  </a:extLst>
                </a:gridCol>
                <a:gridCol w="6480719">
                  <a:extLst>
                    <a:ext uri="{9D8B030D-6E8A-4147-A177-3AD203B41FA5}">
                      <a16:colId xmlns:a16="http://schemas.microsoft.com/office/drawing/2014/main" val="20002"/>
                    </a:ext>
                  </a:extLst>
                </a:gridCol>
              </a:tblGrid>
              <a:tr h="463409">
                <a:tc>
                  <a:txBody>
                    <a:bodyPr/>
                    <a:lstStyle/>
                    <a:p>
                      <a:pPr>
                        <a:lnSpc>
                          <a:spcPct val="115000"/>
                        </a:lnSpc>
                        <a:spcAft>
                          <a:spcPts val="0"/>
                        </a:spcAft>
                      </a:pPr>
                      <a:r>
                        <a:rPr lang="en-GB" sz="1100" dirty="0">
                          <a:effectLst/>
                          <a:latin typeface="Montserrat" panose="00000500000000000000" pitchFamily="50" charset="0"/>
                          <a:cs typeface="Arial" panose="020B0604020202020204" pitchFamily="34" charset="0"/>
                        </a:rPr>
                        <a:t>Specialty learning outcome</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tc>
                  <a:txBody>
                    <a:bodyPr/>
                    <a:lstStyle/>
                    <a:p>
                      <a:pPr>
                        <a:lnSpc>
                          <a:spcPct val="115000"/>
                        </a:lnSpc>
                        <a:spcAft>
                          <a:spcPts val="0"/>
                        </a:spcAft>
                      </a:pPr>
                      <a:r>
                        <a:rPr lang="en-GB" sz="1200" dirty="0">
                          <a:effectLst/>
                          <a:latin typeface="Montserrat" panose="00000500000000000000" pitchFamily="50" charset="0"/>
                          <a:cs typeface="Arial" panose="020B0604020202020204" pitchFamily="34" charset="0"/>
                        </a:rPr>
                        <a:t>Key capabilities</a:t>
                      </a:r>
                      <a:endParaRPr lang="en-GB" sz="12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extLst>
                  <a:ext uri="{0D108BD9-81ED-4DB2-BD59-A6C34878D82A}">
                    <a16:rowId xmlns:a16="http://schemas.microsoft.com/office/drawing/2014/main" val="10000"/>
                  </a:ext>
                </a:extLst>
              </a:tr>
              <a:tr h="3774898">
                <a:tc>
                  <a:txBody>
                    <a:bodyPr/>
                    <a:lstStyle/>
                    <a:p>
                      <a:pPr>
                        <a:lnSpc>
                          <a:spcPct val="115000"/>
                        </a:lnSpc>
                        <a:spcAft>
                          <a:spcPts val="400"/>
                        </a:spcAft>
                      </a:pPr>
                      <a:endParaRPr lang="en-GB" sz="1100" dirty="0">
                        <a:effectLst/>
                        <a:latin typeface="Montserrat" panose="00000500000000000000" pitchFamily="50" charset="0"/>
                        <a:ea typeface="Calibri"/>
                        <a:cs typeface="Arial" panose="020B0604020202020204" pitchFamily="34" charset="0"/>
                      </a:endParaRPr>
                    </a:p>
                    <a:p>
                      <a:pPr>
                        <a:lnSpc>
                          <a:spcPct val="115000"/>
                        </a:lnSpc>
                        <a:spcAft>
                          <a:spcPts val="400"/>
                        </a:spcAft>
                      </a:pPr>
                      <a:endParaRPr lang="en-GB" sz="11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1100" dirty="0">
                          <a:effectLst/>
                          <a:latin typeface="Montserrat" panose="00000500000000000000" pitchFamily="50" charset="0"/>
                          <a:ea typeface="Calibri"/>
                          <a:cs typeface="Arial" panose="020B0604020202020204" pitchFamily="34" charset="0"/>
                        </a:rPr>
                        <a:t>Works with the wider healthcare community promoting wellbeing, physical and mental health to improve the health of babies, children and young people..</a:t>
                      </a: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200" dirty="0">
                        <a:effectLst/>
                        <a:latin typeface="Montserrat" panose="00000500000000000000" pitchFamily="50" charset="0"/>
                        <a:ea typeface="Calibri"/>
                        <a:cs typeface="Arial" panose="020B0604020202020204" pitchFamily="34" charset="0"/>
                      </a:endParaRP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Understand the impact of wider economic, cultural and social factors which impact on mental and physical health at a population level. </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Demonstrates leadership and understanding of the systems that enable clinicians to analyse data relating to the patients under their care.</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Utilises local, national and international health information in order to advocate for systems and policies which promote health and reduce inequalities. </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Understands contextual barriers to accessing healthcare and adapts practice to reduce these.</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Demonstrates leadership in health promotion by undertaking educational and/or quality improvement activity in this area across professional groups.</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Evaluates the way that patients and families use the health system and adapts their practice to encourage self-management and early engagement. </a:t>
                      </a:r>
                    </a:p>
                    <a:p>
                      <a:pPr marL="342900" lvl="0" indent="-342900">
                        <a:lnSpc>
                          <a:spcPct val="115000"/>
                        </a:lnSpc>
                        <a:spcAft>
                          <a:spcPts val="400"/>
                        </a:spcAft>
                        <a:buFont typeface="Symbol"/>
                        <a:buChar char=""/>
                      </a:pPr>
                      <a:r>
                        <a:rPr lang="en-GB" sz="1200" dirty="0">
                          <a:effectLst/>
                          <a:latin typeface="Montserrat" panose="00000500000000000000" pitchFamily="50" charset="0"/>
                          <a:ea typeface="Calibri"/>
                          <a:cs typeface="Arial" panose="020B0604020202020204" pitchFamily="34" charset="0"/>
                        </a:rPr>
                        <a:t>Shows involvement in the process of anticipation, prevention, preparation, detection, response (contain, delay, and mitigate), communication, research and control of an epidemic in order that the population health impacts are minimised.</a:t>
                      </a:r>
                    </a:p>
                  </a:txBody>
                  <a:tcPr marL="68580" marR="68580" marT="0" marB="0"/>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611560" y="276088"/>
            <a:ext cx="7797799" cy="1143000"/>
          </a:xfrm>
        </p:spPr>
        <p:txBody>
          <a:bodyPr>
            <a:noAutofit/>
          </a:bodyPr>
          <a:lstStyle/>
          <a:p>
            <a:r>
              <a:rPr lang="en-GB" sz="3000" dirty="0">
                <a:latin typeface="Montserrat" panose="00000500000000000000" pitchFamily="50" charset="0"/>
              </a:rPr>
              <a:t>Specialty Level – </a:t>
            </a:r>
            <a:br>
              <a:rPr lang="en-GB" sz="3000" dirty="0">
                <a:latin typeface="Montserrat" panose="00000500000000000000" pitchFamily="50" charset="0"/>
              </a:rPr>
            </a:br>
            <a:r>
              <a:rPr lang="en-GB" sz="3000" dirty="0">
                <a:latin typeface="Montserrat" panose="00000500000000000000" pitchFamily="50" charset="0"/>
              </a:rPr>
              <a:t>Curriculum Learning Outcome 5</a:t>
            </a:r>
          </a:p>
        </p:txBody>
      </p:sp>
    </p:spTree>
    <p:extLst>
      <p:ext uri="{BB962C8B-B14F-4D97-AF65-F5344CB8AC3E}">
        <p14:creationId xmlns:p14="http://schemas.microsoft.com/office/powerpoint/2010/main" val="180461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263340813"/>
              </p:ext>
            </p:extLst>
          </p:nvPr>
        </p:nvGraphicFramePr>
        <p:xfrm>
          <a:off x="712788" y="1557338"/>
          <a:ext cx="7797800" cy="4823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normAutofit/>
          </a:bodyPr>
          <a:lstStyle/>
          <a:p>
            <a:r>
              <a:rPr lang="en-GB" sz="3600" dirty="0">
                <a:latin typeface="Montserrat" panose="00000500000000000000" pitchFamily="50" charset="0"/>
              </a:rPr>
              <a:t>Useful training and resources</a:t>
            </a:r>
          </a:p>
        </p:txBody>
      </p:sp>
      <p:sp>
        <p:nvSpPr>
          <p:cNvPr id="5" name="Content Placeholder 4"/>
          <p:cNvSpPr>
            <a:spLocks noGrp="1"/>
          </p:cNvSpPr>
          <p:nvPr>
            <p:ph sz="half" idx="1"/>
          </p:nvPr>
        </p:nvSpPr>
        <p:spPr>
          <a:xfrm>
            <a:off x="457201" y="1600200"/>
            <a:ext cx="6779095" cy="4781128"/>
          </a:xfrm>
        </p:spPr>
        <p:txBody>
          <a:bodyPr>
            <a:normAutofit/>
          </a:bodyPr>
          <a:lstStyle/>
          <a:p>
            <a:pPr marL="342900" marR="2131695" lvl="0" indent="-342900" fontAlgn="base">
              <a:lnSpc>
                <a:spcPct val="108000"/>
              </a:lnSpc>
              <a:spcAft>
                <a:spcPts val="15"/>
              </a:spcAft>
              <a:buClr>
                <a:srgbClr val="0D0D58"/>
              </a:buClr>
              <a:buSzPts val="2500"/>
              <a:buFont typeface="Arial" panose="020B0604020202020204" pitchFamily="34" charset="0"/>
              <a:buChar char="•"/>
            </a:pPr>
            <a:r>
              <a:rPr lang="en-GB" sz="1800" b="1"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RCPCH clinical course: </a:t>
            </a:r>
            <a:r>
              <a:rPr lang="en-GB" sz="1800" kern="100" dirty="0">
                <a:solidFill>
                  <a:srgbClr val="0D0D58"/>
                </a:solidFill>
                <a:effectLst/>
                <a:latin typeface="Montserrat" panose="00000500000000000000" pitchFamily="50" charset="0"/>
                <a:ea typeface="Arial" panose="020B0604020202020204" pitchFamily="34" charset="0"/>
              </a:rPr>
              <a:t>‘How to manage’ Childhood obesity.</a:t>
            </a:r>
          </a:p>
          <a:p>
            <a:pPr marL="342900" marR="2131695" lvl="0" indent="-342900" fontAlgn="base">
              <a:lnSpc>
                <a:spcPct val="108000"/>
              </a:lnSpc>
              <a:spcAft>
                <a:spcPts val="15"/>
              </a:spcAft>
              <a:buClr>
                <a:srgbClr val="0D0D58"/>
              </a:buClr>
              <a:buSzPts val="2500"/>
              <a:buFont typeface="Arial" panose="020B0604020202020204" pitchFamily="34" charset="0"/>
              <a:buChar char="•"/>
            </a:pPr>
            <a:r>
              <a:rPr lang="en-GB" sz="1800" b="1" kern="100" dirty="0">
                <a:solidFill>
                  <a:srgbClr val="0D0D58"/>
                </a:solidFill>
                <a:effectLst/>
                <a:latin typeface="Montserrat" panose="00000500000000000000" pitchFamily="50" charset="0"/>
                <a:ea typeface="Arial" panose="020B0604020202020204" pitchFamily="34" charset="0"/>
              </a:rPr>
              <a:t>RCPCH Healthy Child Programme </a:t>
            </a:r>
            <a:r>
              <a:rPr lang="en-GB" sz="1800" kern="100" dirty="0">
                <a:solidFill>
                  <a:srgbClr val="0D0D58"/>
                </a:solidFill>
                <a:effectLst/>
                <a:latin typeface="Montserrat" panose="00000500000000000000" pitchFamily="50" charset="0"/>
                <a:ea typeface="Arial" panose="020B0604020202020204" pitchFamily="34" charset="0"/>
              </a:rPr>
              <a:t>– eLearning</a:t>
            </a:r>
            <a:endParaRPr lang="en-GB" sz="1800" kern="100" dirty="0">
              <a:solidFill>
                <a:srgbClr val="000000"/>
              </a:solidFill>
              <a:effectLst/>
              <a:latin typeface="Montserrat" panose="00000500000000000000" pitchFamily="50" charset="0"/>
              <a:ea typeface="Calibri" panose="020F0502020204030204" pitchFamily="34" charset="0"/>
            </a:endParaRPr>
          </a:p>
          <a:p>
            <a:pPr marL="342900" marR="2131695" lvl="0" indent="-342900" fontAlgn="base">
              <a:lnSpc>
                <a:spcPct val="108000"/>
              </a:lnSpc>
              <a:spcAft>
                <a:spcPts val="15"/>
              </a:spcAft>
              <a:buClr>
                <a:srgbClr val="0D0D58"/>
              </a:buClr>
              <a:buSzPts val="2500"/>
              <a:buFont typeface="Arial" panose="020B0604020202020204" pitchFamily="34" charset="0"/>
              <a:buChar char="•"/>
            </a:pPr>
            <a:r>
              <a:rPr lang="en-GB" sz="1800" b="1"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RCPCH Healthy development in young people (substance misuse) </a:t>
            </a: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 eLearning </a:t>
            </a:r>
            <a:endParaRPr lang="en-GB" sz="1800" kern="100" dirty="0">
              <a:uFill>
                <a:solidFill>
                  <a:srgbClr val="000000"/>
                </a:solidFill>
              </a:uFill>
              <a:latin typeface="Montserrat" panose="00000500000000000000" pitchFamily="50" charset="0"/>
              <a:ea typeface="Arial" panose="020B0604020202020204" pitchFamily="34" charset="0"/>
            </a:endParaRPr>
          </a:p>
          <a:p>
            <a:pPr marL="342900" marR="2131695" lvl="0" indent="-342900" fontAlgn="base">
              <a:lnSpc>
                <a:spcPct val="108000"/>
              </a:lnSpc>
              <a:spcAft>
                <a:spcPts val="15"/>
              </a:spcAft>
              <a:buClr>
                <a:srgbClr val="0D0D58"/>
              </a:buClr>
              <a:buSzPts val="2500"/>
              <a:buFont typeface="Arial" panose="020B0604020202020204" pitchFamily="34" charset="0"/>
              <a:buChar char="•"/>
            </a:pPr>
            <a:r>
              <a:rPr lang="en-GB" sz="1800" b="1"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Useful reading:</a:t>
            </a: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 </a:t>
            </a:r>
            <a:r>
              <a:rPr lang="en-GB" sz="1800" u="sng" kern="100" dirty="0">
                <a:solidFill>
                  <a:srgbClr val="0000FF"/>
                </a:solidFill>
                <a:effectLst/>
                <a:latin typeface="Montserrat" panose="00000500000000000000" pitchFamily="50" charset="0"/>
                <a:ea typeface="Arial" panose="020B0604020202020204" pitchFamily="34" charset="0"/>
                <a:hlinkClick r:id="rId3"/>
              </a:rPr>
              <a:t>https://doi.org/10.1016/j.paed.2010.01.006</a:t>
            </a:r>
            <a:endParaRPr lang="en-GB" sz="1800" kern="100" dirty="0">
              <a:solidFill>
                <a:srgbClr val="000000"/>
              </a:solidFill>
              <a:effectLst/>
              <a:latin typeface="Montserrat" panose="00000500000000000000" pitchFamily="50" charset="0"/>
              <a:ea typeface="Calibri" panose="020F0502020204030204" pitchFamily="34" charset="0"/>
            </a:endParaRPr>
          </a:p>
          <a:p>
            <a:pPr marL="342900" marR="2131695" lvl="0" indent="-342900" fontAlgn="base">
              <a:lnSpc>
                <a:spcPct val="108000"/>
              </a:lnSpc>
              <a:spcAft>
                <a:spcPts val="15"/>
              </a:spcAft>
              <a:buClr>
                <a:srgbClr val="0D0D58"/>
              </a:buClr>
              <a:buSzPts val="2500"/>
              <a:buFont typeface="Arial" panose="020B0604020202020204" pitchFamily="34" charset="0"/>
              <a:buChar char="•"/>
            </a:pPr>
            <a:r>
              <a:rPr lang="en-GB" sz="1800" b="1"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Child public health and social paediatrics</a:t>
            </a: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 </a:t>
            </a:r>
            <a:r>
              <a:rPr lang="en-GB" sz="1800" u="none" strike="noStrike" kern="100" dirty="0">
                <a:solidFill>
                  <a:srgbClr val="0D0D58"/>
                </a:solidFill>
                <a:effectLst/>
                <a:highlight>
                  <a:srgbClr val="FFFF00"/>
                </a:highlight>
                <a:uFill>
                  <a:solidFill>
                    <a:srgbClr val="000000"/>
                  </a:solidFill>
                </a:uFill>
                <a:latin typeface="Montserrat" panose="00000500000000000000" pitchFamily="50" charset="0"/>
                <a:ea typeface="Arial" panose="020B0604020202020204" pitchFamily="34" charset="0"/>
              </a:rPr>
              <a:t>Two-day course at Imperial </a:t>
            </a:r>
            <a:r>
              <a:rPr lang="en-GB" sz="1800" kern="100" dirty="0">
                <a:solidFill>
                  <a:srgbClr val="0D0D58"/>
                </a:solidFill>
                <a:effectLst/>
                <a:highlight>
                  <a:srgbClr val="FFFF00"/>
                </a:highlight>
                <a:latin typeface="Montserrat" panose="00000500000000000000" pitchFamily="50" charset="0"/>
                <a:ea typeface="Arial" panose="020B0604020202020204" pitchFamily="34" charset="0"/>
              </a:rPr>
              <a:t>College London, 20-21 May 2019</a:t>
            </a:r>
            <a:endParaRPr lang="en-GB" dirty="0">
              <a:highlight>
                <a:srgbClr val="FFFF00"/>
              </a:highlight>
              <a:latin typeface="Montserrat" panose="00000500000000000000" pitchFamily="50" charset="0"/>
            </a:endParaRPr>
          </a:p>
          <a:p>
            <a:endParaRPr lang="en-GB" dirty="0">
              <a:latin typeface="Montserrat" panose="00000500000000000000" pitchFamily="50" charset="0"/>
            </a:endParaRPr>
          </a:p>
          <a:p>
            <a:endParaRPr lang="en-GB" dirty="0">
              <a:latin typeface="Montserrat" panose="00000500000000000000" pitchFamily="50" charset="0"/>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29187" b="21454"/>
          <a:stretch/>
        </p:blipFill>
        <p:spPr bwMode="auto">
          <a:xfrm>
            <a:off x="6444208" y="1743331"/>
            <a:ext cx="2428178" cy="1211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rcpch compa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5136" y="3266323"/>
            <a:ext cx="2477250" cy="111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8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12407" y="1556792"/>
            <a:ext cx="7797852" cy="3672408"/>
          </a:xfrm>
        </p:spPr>
        <p:txBody>
          <a:bodyPr>
            <a:normAutofit fontScale="92500"/>
          </a:bodyPr>
          <a:lstStyle/>
          <a:p>
            <a:pPr>
              <a:spcAft>
                <a:spcPts val="600"/>
              </a:spcAft>
            </a:pPr>
            <a:r>
              <a:rPr lang="en-GB" dirty="0">
                <a:latin typeface="Montserrat" panose="00000500000000000000" pitchFamily="50" charset="0"/>
              </a:rPr>
              <a:t>The process of enabling people to increase control over and to improve their health.</a:t>
            </a:r>
          </a:p>
          <a:p>
            <a:pPr>
              <a:spcAft>
                <a:spcPts val="600"/>
              </a:spcAft>
            </a:pPr>
            <a:r>
              <a:rPr lang="en-GB" dirty="0">
                <a:latin typeface="Montserrat" panose="00000500000000000000" pitchFamily="50" charset="0"/>
              </a:rPr>
              <a:t>Paediatricians are in an influential position to promote children’s health at an individual or hospital level, as well as in the wider community</a:t>
            </a:r>
            <a:endParaRPr lang="en-US" dirty="0">
              <a:solidFill>
                <a:srgbClr val="002060"/>
              </a:solidFill>
              <a:latin typeface="Montserrat" panose="00000500000000000000" pitchFamily="50" charset="0"/>
            </a:endParaRP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a:bodyPr>
          <a:lstStyle/>
          <a:p>
            <a:r>
              <a:rPr lang="en-GB" dirty="0">
                <a:latin typeface="Montserrat" panose="00000500000000000000" pitchFamily="50" charset="0"/>
              </a:rPr>
              <a:t>Health Promotion </a:t>
            </a:r>
          </a:p>
        </p:txBody>
      </p:sp>
    </p:spTree>
    <p:extLst>
      <p:ext uri="{BB962C8B-B14F-4D97-AF65-F5344CB8AC3E}">
        <p14:creationId xmlns:p14="http://schemas.microsoft.com/office/powerpoint/2010/main" val="115442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fontScale="90000"/>
          </a:bodyPr>
          <a:lstStyle/>
          <a:p>
            <a:r>
              <a:rPr lang="en-GB" dirty="0">
                <a:latin typeface="Montserrat" panose="00000500000000000000" pitchFamily="50" charset="0"/>
              </a:rPr>
              <a:t>Healthy Child Programme (HCP</a:t>
            </a:r>
          </a:p>
        </p:txBody>
      </p:sp>
      <p:sp>
        <p:nvSpPr>
          <p:cNvPr id="4" name="TextBox 3">
            <a:extLst>
              <a:ext uri="{FF2B5EF4-FFF2-40B4-BE49-F238E27FC236}">
                <a16:creationId xmlns:a16="http://schemas.microsoft.com/office/drawing/2014/main" id="{487D6590-C193-A8D8-D743-112882F52F1A}"/>
              </a:ext>
            </a:extLst>
          </p:cNvPr>
          <p:cNvSpPr txBox="1"/>
          <p:nvPr/>
        </p:nvSpPr>
        <p:spPr>
          <a:xfrm>
            <a:off x="719572" y="1628800"/>
            <a:ext cx="7704856" cy="4647426"/>
          </a:xfrm>
          <a:prstGeom prst="rect">
            <a:avLst/>
          </a:prstGeom>
          <a:noFill/>
        </p:spPr>
        <p:txBody>
          <a:bodyPr wrap="square">
            <a:spAutoFit/>
          </a:bodyPr>
          <a:lstStyle/>
          <a:p>
            <a:pPr marL="285750" indent="-285750">
              <a:buFont typeface="Arial" panose="020B0604020202020204" pitchFamily="34" charset="0"/>
              <a:buChar char="•"/>
            </a:pPr>
            <a:r>
              <a:rPr lang="en-GB" sz="1600" dirty="0">
                <a:solidFill>
                  <a:srgbClr val="0D0D58"/>
                </a:solidFill>
                <a:latin typeface="Montserrat" panose="00000500000000000000" pitchFamily="50" charset="0"/>
              </a:rPr>
              <a:t>A framework in England to promote health in children which starts antenatally to age 19y</a:t>
            </a:r>
          </a:p>
          <a:p>
            <a:pPr marL="285750" indent="-285750">
              <a:buFont typeface="Arial" panose="020B0604020202020204" pitchFamily="34" charset="0"/>
              <a:buChar char="•"/>
            </a:pPr>
            <a:r>
              <a:rPr lang="en-GB" sz="1600" dirty="0">
                <a:solidFill>
                  <a:srgbClr val="0D0D58"/>
                </a:solidFill>
                <a:latin typeface="Montserrat" panose="00000500000000000000" pitchFamily="50" charset="0"/>
              </a:rPr>
              <a:t>0-5y delivered by health visitor </a:t>
            </a:r>
          </a:p>
          <a:p>
            <a:pPr marL="285750" indent="-285750">
              <a:buFont typeface="Arial" panose="020B0604020202020204" pitchFamily="34" charset="0"/>
              <a:buChar char="•"/>
            </a:pPr>
            <a:r>
              <a:rPr lang="en-GB" sz="1600" dirty="0">
                <a:solidFill>
                  <a:srgbClr val="0D0D58"/>
                </a:solidFill>
                <a:latin typeface="Montserrat" panose="00000500000000000000" pitchFamily="50" charset="0"/>
              </a:rPr>
              <a:t>5-19y delivered by school nurse </a:t>
            </a:r>
          </a:p>
          <a:p>
            <a:endParaRPr lang="en-GB" sz="1600" dirty="0">
              <a:solidFill>
                <a:srgbClr val="0D0D58"/>
              </a:solidFill>
              <a:latin typeface="Montserrat" panose="00000500000000000000" pitchFamily="50" charset="0"/>
            </a:endParaRPr>
          </a:p>
          <a:p>
            <a:r>
              <a:rPr lang="en-GB" sz="1600" b="1" dirty="0">
                <a:solidFill>
                  <a:srgbClr val="0D0D58"/>
                </a:solidFill>
                <a:latin typeface="Montserrat" panose="00000500000000000000" pitchFamily="50" charset="0"/>
              </a:rPr>
              <a:t>Key elements: </a:t>
            </a:r>
          </a:p>
          <a:p>
            <a:pPr marL="742950" lvl="1" indent="-285750">
              <a:buFont typeface="Arial" panose="020B0604020202020204" pitchFamily="34" charset="0"/>
              <a:buChar char="•"/>
            </a:pPr>
            <a:r>
              <a:rPr lang="en-GB" sz="1600" dirty="0">
                <a:solidFill>
                  <a:srgbClr val="0D0D58"/>
                </a:solidFill>
                <a:latin typeface="Montserrat" panose="00000500000000000000" pitchFamily="50" charset="0"/>
              </a:rPr>
              <a:t>Parenting support and education</a:t>
            </a:r>
          </a:p>
          <a:p>
            <a:pPr marL="742950" lvl="1" indent="-285750">
              <a:buFont typeface="Arial" panose="020B0604020202020204" pitchFamily="34" charset="0"/>
              <a:buChar char="•"/>
            </a:pPr>
            <a:r>
              <a:rPr lang="en-GB" sz="1600" dirty="0">
                <a:solidFill>
                  <a:srgbClr val="0D0D58"/>
                </a:solidFill>
                <a:latin typeface="Montserrat" panose="00000500000000000000" pitchFamily="50" charset="0"/>
              </a:rPr>
              <a:t>Protect children from serious disease through routine childhood immunisations.</a:t>
            </a:r>
          </a:p>
          <a:p>
            <a:pPr marL="742950" lvl="1" indent="-285750">
              <a:buFont typeface="Arial" panose="020B0604020202020204" pitchFamily="34" charset="0"/>
              <a:buChar char="•"/>
            </a:pPr>
            <a:r>
              <a:rPr lang="en-GB" sz="1600" dirty="0">
                <a:solidFill>
                  <a:srgbClr val="0D0D58"/>
                </a:solidFill>
                <a:latin typeface="Montserrat" panose="00000500000000000000" pitchFamily="50" charset="0"/>
              </a:rPr>
              <a:t>Early detection and treatment of illness and developmental impairments.</a:t>
            </a:r>
          </a:p>
          <a:p>
            <a:pPr marL="742950" lvl="1" indent="-285750">
              <a:buFont typeface="Arial" panose="020B0604020202020204" pitchFamily="34" charset="0"/>
              <a:buChar char="•"/>
            </a:pPr>
            <a:r>
              <a:rPr lang="en-GB" sz="1600" dirty="0">
                <a:solidFill>
                  <a:srgbClr val="0D0D58"/>
                </a:solidFill>
                <a:latin typeface="Montserrat" panose="00000500000000000000" pitchFamily="50" charset="0"/>
              </a:rPr>
              <a:t>Reduce obesity</a:t>
            </a:r>
          </a:p>
          <a:p>
            <a:pPr marL="742950" lvl="1" indent="-285750">
              <a:buFont typeface="Arial" panose="020B0604020202020204" pitchFamily="34" charset="0"/>
              <a:buChar char="•"/>
            </a:pPr>
            <a:r>
              <a:rPr lang="en-GB" sz="1600" dirty="0">
                <a:solidFill>
                  <a:srgbClr val="0D0D58"/>
                </a:solidFill>
                <a:latin typeface="Montserrat" panose="00000500000000000000" pitchFamily="50" charset="0"/>
              </a:rPr>
              <a:t>Encourage vitamin drops for all children Scotland, 5y.</a:t>
            </a:r>
          </a:p>
          <a:p>
            <a:pPr marL="285750" indent="-285750">
              <a:buFont typeface="Arial" panose="020B0604020202020204" pitchFamily="34" charset="0"/>
              <a:buChar char="•"/>
            </a:pPr>
            <a:endParaRPr lang="en-GB" sz="1600" dirty="0">
              <a:solidFill>
                <a:srgbClr val="0D0D58"/>
              </a:solidFill>
              <a:latin typeface="Montserrat" panose="00000500000000000000" pitchFamily="50" charset="0"/>
            </a:endParaRPr>
          </a:p>
          <a:p>
            <a:pPr marL="285750" indent="-285750">
              <a:buFont typeface="Arial" panose="020B0604020202020204" pitchFamily="34" charset="0"/>
              <a:buChar char="•"/>
            </a:pPr>
            <a:r>
              <a:rPr lang="en-GB" sz="1600" b="1" dirty="0">
                <a:solidFill>
                  <a:srgbClr val="0D0D58"/>
                </a:solidFill>
                <a:latin typeface="Montserrat" panose="00000500000000000000" pitchFamily="50" charset="0"/>
              </a:rPr>
              <a:t>In Scotland, </a:t>
            </a:r>
            <a:r>
              <a:rPr lang="en-GB" sz="1600" dirty="0">
                <a:solidFill>
                  <a:srgbClr val="0D0D58"/>
                </a:solidFill>
                <a:latin typeface="Montserrat" panose="00000500000000000000" pitchFamily="50" charset="0"/>
              </a:rPr>
              <a:t>please refer to the ‘Health for All Children’ (known as HALL 4) document from the Scottish Government.</a:t>
            </a:r>
          </a:p>
          <a:p>
            <a:pPr marL="285750" indent="-285750">
              <a:buFont typeface="Arial" panose="020B0604020202020204" pitchFamily="34" charset="0"/>
              <a:buChar char="•"/>
            </a:pPr>
            <a:r>
              <a:rPr lang="en-GB" sz="1600" b="1" dirty="0">
                <a:solidFill>
                  <a:srgbClr val="0D0D58"/>
                </a:solidFill>
                <a:latin typeface="Montserrat" panose="00000500000000000000" pitchFamily="50" charset="0"/>
              </a:rPr>
              <a:t>In Wales</a:t>
            </a:r>
            <a:r>
              <a:rPr lang="en-GB" sz="1600" dirty="0">
                <a:solidFill>
                  <a:srgbClr val="0D0D58"/>
                </a:solidFill>
                <a:latin typeface="Montserrat" panose="00000500000000000000" pitchFamily="50" charset="0"/>
              </a:rPr>
              <a:t>, please refer to ‘An overview of the Healthy Child Wales Programme’ by the Welsh Government</a:t>
            </a:r>
          </a:p>
        </p:txBody>
      </p:sp>
    </p:spTree>
    <p:extLst>
      <p:ext uri="{BB962C8B-B14F-4D97-AF65-F5344CB8AC3E}">
        <p14:creationId xmlns:p14="http://schemas.microsoft.com/office/powerpoint/2010/main" val="228176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276088"/>
            <a:ext cx="7920880" cy="1143000"/>
          </a:xfrm>
        </p:spPr>
        <p:txBody>
          <a:bodyPr>
            <a:noAutofit/>
          </a:bodyPr>
          <a:lstStyle/>
          <a:p>
            <a:r>
              <a:rPr lang="en-GB" sz="2800" dirty="0">
                <a:latin typeface="Montserrat" panose="00000500000000000000" pitchFamily="50" charset="0"/>
              </a:rPr>
              <a:t>Health promotion &amp; illness prevention in daily practice </a:t>
            </a:r>
            <a:endParaRPr lang="en-US" sz="2800" dirty="0">
              <a:latin typeface="Montserrat" panose="00000500000000000000" pitchFamily="50" charset="0"/>
            </a:endParaRPr>
          </a:p>
        </p:txBody>
      </p:sp>
      <p:sp>
        <p:nvSpPr>
          <p:cNvPr id="4" name="TextBox 3">
            <a:extLst>
              <a:ext uri="{FF2B5EF4-FFF2-40B4-BE49-F238E27FC236}">
                <a16:creationId xmlns:a16="http://schemas.microsoft.com/office/drawing/2014/main" id="{C8F4FA81-5376-288D-DCFE-89183AAE6917}"/>
              </a:ext>
            </a:extLst>
          </p:cNvPr>
          <p:cNvSpPr txBox="1"/>
          <p:nvPr/>
        </p:nvSpPr>
        <p:spPr>
          <a:xfrm>
            <a:off x="719572" y="1603869"/>
            <a:ext cx="7704856" cy="5254131"/>
          </a:xfrm>
          <a:prstGeom prst="rect">
            <a:avLst/>
          </a:prstGeom>
          <a:noFill/>
        </p:spPr>
        <p:txBody>
          <a:bodyPr wrap="square">
            <a:spAutoFit/>
          </a:bodyPr>
          <a:lstStyle/>
          <a:p>
            <a:pPr marL="285750" indent="-285750">
              <a:buFont typeface="Arial" panose="020B0604020202020204" pitchFamily="34" charset="0"/>
              <a:buChar char="•"/>
            </a:pPr>
            <a:r>
              <a:rPr lang="en-GB" sz="2400" dirty="0">
                <a:solidFill>
                  <a:srgbClr val="0D0D58"/>
                </a:solidFill>
                <a:latin typeface="Montserrat" panose="00000500000000000000" pitchFamily="50" charset="0"/>
              </a:rPr>
              <a:t>Encourage use of safety devices e.g. seatbelts, bicycle helmets, childproof containers for medicines / household poisons (liquitabs).</a:t>
            </a:r>
          </a:p>
          <a:p>
            <a:endParaRPr lang="en-GB" sz="2400" dirty="0">
              <a:solidFill>
                <a:srgbClr val="0D0D58"/>
              </a:solidFill>
              <a:latin typeface="Montserrat" panose="00000500000000000000" pitchFamily="50" charset="0"/>
            </a:endParaRPr>
          </a:p>
          <a:p>
            <a:pPr marL="285750" indent="-285750">
              <a:buFont typeface="Arial" panose="020B0604020202020204" pitchFamily="34" charset="0"/>
              <a:buChar char="•"/>
            </a:pPr>
            <a:r>
              <a:rPr lang="en-GB" sz="2400" dirty="0">
                <a:solidFill>
                  <a:srgbClr val="0D0D58"/>
                </a:solidFill>
                <a:latin typeface="Montserrat" panose="00000500000000000000" pitchFamily="50" charset="0"/>
              </a:rPr>
              <a:t>Encourage immunisations.</a:t>
            </a:r>
          </a:p>
          <a:p>
            <a:pPr marL="285750" indent="-285750">
              <a:buFont typeface="Arial" panose="020B0604020202020204" pitchFamily="34" charset="0"/>
              <a:buChar char="•"/>
            </a:pPr>
            <a:r>
              <a:rPr lang="en-GB" sz="2400" dirty="0">
                <a:solidFill>
                  <a:srgbClr val="0D0D58"/>
                </a:solidFill>
                <a:latin typeface="Montserrat" panose="00000500000000000000" pitchFamily="50" charset="0"/>
              </a:rPr>
              <a:t>Encourage healthy diet and exercise.</a:t>
            </a:r>
          </a:p>
          <a:p>
            <a:pPr marL="285750" indent="-285750">
              <a:buFont typeface="Arial" panose="020B0604020202020204" pitchFamily="34" charset="0"/>
              <a:buChar char="•"/>
            </a:pPr>
            <a:r>
              <a:rPr lang="en-GB" sz="2400" dirty="0">
                <a:solidFill>
                  <a:srgbClr val="0D0D58"/>
                </a:solidFill>
                <a:latin typeface="Montserrat" panose="00000500000000000000" pitchFamily="50" charset="0"/>
              </a:rPr>
              <a:t>Encourage and support young people to quit smoking using </a:t>
            </a:r>
            <a:r>
              <a:rPr lang="en-GB" sz="2400" b="1" dirty="0">
                <a:solidFill>
                  <a:srgbClr val="0D0D58"/>
                </a:solidFill>
                <a:latin typeface="Montserrat" panose="00000500000000000000" pitchFamily="50" charset="0"/>
              </a:rPr>
              <a:t>the “3As”:</a:t>
            </a:r>
          </a:p>
          <a:p>
            <a:pPr marL="914400" lvl="1" indent="-457200">
              <a:buFont typeface="+mj-lt"/>
              <a:buAutoNum type="alphaLcParenR"/>
            </a:pPr>
            <a:r>
              <a:rPr lang="en-GB" sz="2400" dirty="0">
                <a:solidFill>
                  <a:srgbClr val="0D0D58"/>
                </a:solidFill>
                <a:latin typeface="Montserrat" panose="00000500000000000000" pitchFamily="50" charset="0"/>
              </a:rPr>
              <a:t>Ask if they smoke </a:t>
            </a:r>
          </a:p>
          <a:p>
            <a:pPr marL="914400" lvl="1" indent="-457200">
              <a:buFont typeface="+mj-lt"/>
              <a:buAutoNum type="alphaLcParenR"/>
            </a:pPr>
            <a:r>
              <a:rPr lang="en-GB" sz="2400" dirty="0">
                <a:solidFill>
                  <a:srgbClr val="0D0D58"/>
                </a:solidFill>
                <a:latin typeface="Montserrat" panose="00000500000000000000" pitchFamily="50" charset="0"/>
              </a:rPr>
              <a:t>Advise them about stopping and NHS stop smoking services.</a:t>
            </a:r>
          </a:p>
          <a:p>
            <a:pPr marL="914400" lvl="1" indent="-457200">
              <a:buFont typeface="+mj-lt"/>
              <a:buAutoNum type="alphaLcParenR"/>
            </a:pPr>
            <a:r>
              <a:rPr lang="en-GB" sz="2400" dirty="0">
                <a:solidFill>
                  <a:srgbClr val="0D0D58"/>
                </a:solidFill>
                <a:latin typeface="Montserrat" panose="00000500000000000000" pitchFamily="50" charset="0"/>
              </a:rPr>
              <a:t>Act by offering a referral to local services.</a:t>
            </a:r>
          </a:p>
          <a:p>
            <a:pPr marL="914400" lvl="1" indent="-457200">
              <a:buFont typeface="+mj-lt"/>
              <a:buAutoNum type="alphaLcParenR"/>
            </a:pPr>
            <a:r>
              <a:rPr lang="en-GB" sz="2400" u="none" strike="noStrike" kern="100" dirty="0">
                <a:solidFill>
                  <a:srgbClr val="002060"/>
                </a:solidFill>
                <a:effectLst/>
                <a:uFill>
                  <a:solidFill>
                    <a:srgbClr val="000000"/>
                  </a:solidFill>
                </a:uFill>
                <a:latin typeface="Montserrat" panose="00000500000000000000" pitchFamily="50" charset="0"/>
                <a:ea typeface="Arial" panose="020B0604020202020204" pitchFamily="34" charset="0"/>
                <a:cs typeface="Arial" panose="020B0604020202020204" pitchFamily="34" charset="0"/>
              </a:rPr>
              <a:t>Act by offering a referral to local services.</a:t>
            </a:r>
            <a:endParaRPr lang="en-GB" sz="24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cs typeface="Arial" panose="020B0604020202020204" pitchFamily="34" charset="0"/>
            </a:endParaRPr>
          </a:p>
          <a:p>
            <a:pPr marL="914400" lvl="1" indent="-457200">
              <a:buFont typeface="+mj-lt"/>
              <a:buAutoNum type="alphaLcParenR"/>
            </a:pPr>
            <a:endParaRPr lang="en-GB" sz="2400" dirty="0">
              <a:solidFill>
                <a:srgbClr val="0D0D58"/>
              </a:solidFill>
              <a:latin typeface="Montserrat" panose="00000500000000000000" pitchFamily="50" charset="0"/>
            </a:endParaRPr>
          </a:p>
        </p:txBody>
      </p:sp>
    </p:spTree>
    <p:extLst>
      <p:ext uri="{BB962C8B-B14F-4D97-AF65-F5344CB8AC3E}">
        <p14:creationId xmlns:p14="http://schemas.microsoft.com/office/powerpoint/2010/main" val="118511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BE12E-5C82-75C4-B468-571DFFE8C9EE}"/>
              </a:ext>
            </a:extLst>
          </p:cNvPr>
          <p:cNvSpPr>
            <a:spLocks noGrp="1"/>
          </p:cNvSpPr>
          <p:nvPr>
            <p:ph type="title"/>
          </p:nvPr>
        </p:nvSpPr>
        <p:spPr>
          <a:xfrm>
            <a:off x="507735" y="251304"/>
            <a:ext cx="8229600" cy="1143000"/>
          </a:xfrm>
        </p:spPr>
        <p:txBody>
          <a:bodyPr>
            <a:normAutofit/>
          </a:bodyPr>
          <a:lstStyle/>
          <a:p>
            <a:pPr>
              <a:lnSpc>
                <a:spcPct val="107000"/>
              </a:lnSpc>
              <a:spcAft>
                <a:spcPts val="800"/>
              </a:spcAft>
            </a:pPr>
            <a:r>
              <a:rPr lang="en-GB" sz="2800" b="1" kern="100" dirty="0">
                <a:solidFill>
                  <a:srgbClr val="11A7F2"/>
                </a:solidFill>
                <a:effectLst/>
                <a:latin typeface="Montserrat" panose="00000500000000000000" pitchFamily="50" charset="0"/>
                <a:ea typeface="Arial" panose="020B0604020202020204" pitchFamily="34" charset="0"/>
              </a:rPr>
              <a:t>Examples from the Curriculum: </a:t>
            </a:r>
            <a:br>
              <a:rPr lang="en-GB" sz="2800" kern="100" dirty="0">
                <a:solidFill>
                  <a:srgbClr val="000000"/>
                </a:solidFill>
                <a:effectLst/>
                <a:latin typeface="Montserrat" panose="00000500000000000000" pitchFamily="50" charset="0"/>
                <a:ea typeface="Calibri" panose="020F0502020204030204" pitchFamily="34" charset="0"/>
              </a:rPr>
            </a:br>
            <a:r>
              <a:rPr lang="en-GB" sz="2800" b="1" kern="100" dirty="0">
                <a:solidFill>
                  <a:srgbClr val="11A7F2"/>
                </a:solidFill>
                <a:effectLst/>
                <a:latin typeface="Montserrat" panose="00000500000000000000" pitchFamily="50" charset="0"/>
                <a:ea typeface="Arial" panose="020B0604020202020204" pitchFamily="34" charset="0"/>
              </a:rPr>
              <a:t>Clinical Lead; Dr Christine Pierce</a:t>
            </a:r>
            <a:endParaRPr lang="en-GB" sz="5400" dirty="0">
              <a:latin typeface="Montserrat" panose="00000500000000000000" pitchFamily="50" charset="0"/>
            </a:endParaRPr>
          </a:p>
        </p:txBody>
      </p:sp>
      <p:grpSp>
        <p:nvGrpSpPr>
          <p:cNvPr id="4" name="Group 3">
            <a:extLst>
              <a:ext uri="{FF2B5EF4-FFF2-40B4-BE49-F238E27FC236}">
                <a16:creationId xmlns:a16="http://schemas.microsoft.com/office/drawing/2014/main" id="{11C2D6C2-0CE6-F60B-1506-8084644E4CA6}"/>
              </a:ext>
            </a:extLst>
          </p:cNvPr>
          <p:cNvGrpSpPr/>
          <p:nvPr/>
        </p:nvGrpSpPr>
        <p:grpSpPr>
          <a:xfrm>
            <a:off x="535940" y="1412776"/>
            <a:ext cx="8072120" cy="4232328"/>
            <a:chOff x="0" y="0"/>
            <a:chExt cx="8072374" cy="4304336"/>
          </a:xfrm>
        </p:grpSpPr>
        <p:sp>
          <p:nvSpPr>
            <p:cNvPr id="5" name="Shape 274">
              <a:extLst>
                <a:ext uri="{FF2B5EF4-FFF2-40B4-BE49-F238E27FC236}">
                  <a16:creationId xmlns:a16="http://schemas.microsoft.com/office/drawing/2014/main" id="{FDD685FB-2448-8E93-3956-9251E0ADD733}"/>
                </a:ext>
              </a:extLst>
            </p:cNvPr>
            <p:cNvSpPr/>
            <p:nvPr/>
          </p:nvSpPr>
          <p:spPr>
            <a:xfrm>
              <a:off x="0" y="0"/>
              <a:ext cx="8072374" cy="4826"/>
            </a:xfrm>
            <a:custGeom>
              <a:avLst/>
              <a:gdLst/>
              <a:ahLst/>
              <a:cxnLst/>
              <a:rect l="0" t="0" r="0" b="0"/>
              <a:pathLst>
                <a:path w="8072374" h="4826">
                  <a:moveTo>
                    <a:pt x="0" y="0"/>
                  </a:moveTo>
                  <a:lnTo>
                    <a:pt x="8072374" y="4826"/>
                  </a:lnTo>
                </a:path>
              </a:pathLst>
            </a:custGeom>
            <a:ln w="19812" cap="flat">
              <a:round/>
            </a:ln>
          </p:spPr>
          <p:style>
            <a:lnRef idx="1">
              <a:srgbClr val="11A7F2"/>
            </a:lnRef>
            <a:fillRef idx="0">
              <a:srgbClr val="000000">
                <a:alpha val="0"/>
              </a:srgbClr>
            </a:fillRef>
            <a:effectRef idx="0">
              <a:scrgbClr r="0" g="0" b="0"/>
            </a:effectRef>
            <a:fontRef idx="none"/>
          </p:style>
          <p:txBody>
            <a:bodyPr/>
            <a:lstStyle/>
            <a:p>
              <a:endParaRPr lang="en-GB" dirty="0">
                <a:latin typeface="Montserrat" panose="00000500000000000000" pitchFamily="50" charset="0"/>
              </a:endParaRPr>
            </a:p>
          </p:txBody>
        </p:sp>
        <p:sp>
          <p:nvSpPr>
            <p:cNvPr id="6" name="Rectangle 5">
              <a:extLst>
                <a:ext uri="{FF2B5EF4-FFF2-40B4-BE49-F238E27FC236}">
                  <a16:creationId xmlns:a16="http://schemas.microsoft.com/office/drawing/2014/main" id="{DF1F6253-69A5-0B39-2B7F-4776AFE3F313}"/>
                </a:ext>
              </a:extLst>
            </p:cNvPr>
            <p:cNvSpPr/>
            <p:nvPr/>
          </p:nvSpPr>
          <p:spPr>
            <a:xfrm>
              <a:off x="80010" y="257635"/>
              <a:ext cx="1658148" cy="526584"/>
            </a:xfrm>
            <a:prstGeom prst="rect">
              <a:avLst/>
            </a:prstGeom>
            <a:ln>
              <a:noFill/>
            </a:ln>
          </p:spPr>
          <p:txBody>
            <a:bodyPr vert="horz" lIns="0" tIns="0" rIns="0" bIns="0" rtlCol="0">
              <a:noAutofit/>
            </a:bodyPr>
            <a:lstStyle/>
            <a:p>
              <a:pPr>
                <a:lnSpc>
                  <a:spcPct val="107000"/>
                </a:lnSpc>
                <a:spcAft>
                  <a:spcPts val="800"/>
                </a:spcAft>
              </a:pPr>
              <a:r>
                <a:rPr lang="en-GB" sz="2800" b="1" kern="100" dirty="0">
                  <a:solidFill>
                    <a:srgbClr val="0D0D58"/>
                  </a:solidFill>
                  <a:effectLst/>
                  <a:latin typeface="Montserrat" panose="00000500000000000000" pitchFamily="50" charset="0"/>
                  <a:ea typeface="Arial" panose="020B0604020202020204" pitchFamily="34" charset="0"/>
                </a:rPr>
                <a:t>Level 1:</a:t>
              </a:r>
              <a:endParaRPr lang="en-GB" sz="1100" b="1" kern="100" dirty="0">
                <a:solidFill>
                  <a:srgbClr val="000000"/>
                </a:solidFill>
                <a:effectLst/>
                <a:latin typeface="Montserrat" panose="00000500000000000000" pitchFamily="50" charset="0"/>
                <a:ea typeface="Calibri" panose="020F0502020204030204" pitchFamily="34" charset="0"/>
              </a:endParaRPr>
            </a:p>
          </p:txBody>
        </p:sp>
        <p:sp>
          <p:nvSpPr>
            <p:cNvPr id="7" name="Rectangle 6">
              <a:extLst>
                <a:ext uri="{FF2B5EF4-FFF2-40B4-BE49-F238E27FC236}">
                  <a16:creationId xmlns:a16="http://schemas.microsoft.com/office/drawing/2014/main" id="{16B3C718-6119-C077-A227-18CEA7715B4F}"/>
                </a:ext>
              </a:extLst>
            </p:cNvPr>
            <p:cNvSpPr/>
            <p:nvPr/>
          </p:nvSpPr>
          <p:spPr>
            <a:xfrm>
              <a:off x="80010" y="941968"/>
              <a:ext cx="94353" cy="253390"/>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8" name="Rectangle 7">
              <a:extLst>
                <a:ext uri="{FF2B5EF4-FFF2-40B4-BE49-F238E27FC236}">
                  <a16:creationId xmlns:a16="http://schemas.microsoft.com/office/drawing/2014/main" id="{57F56919-42B2-124F-A187-63A774E36A57}"/>
                </a:ext>
              </a:extLst>
            </p:cNvPr>
            <p:cNvSpPr/>
            <p:nvPr/>
          </p:nvSpPr>
          <p:spPr>
            <a:xfrm>
              <a:off x="423215" y="906097"/>
              <a:ext cx="5035492"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Giving advice on vaccination. This can be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9" name="Rectangle 8">
              <a:extLst>
                <a:ext uri="{FF2B5EF4-FFF2-40B4-BE49-F238E27FC236}">
                  <a16:creationId xmlns:a16="http://schemas.microsoft.com/office/drawing/2014/main" id="{54121BF2-59B8-FA85-AC8F-863681326FBD}"/>
                </a:ext>
              </a:extLst>
            </p:cNvPr>
            <p:cNvSpPr/>
            <p:nvPr/>
          </p:nvSpPr>
          <p:spPr>
            <a:xfrm>
              <a:off x="423215" y="1149937"/>
              <a:ext cx="5013386" cy="300582"/>
            </a:xfrm>
            <a:prstGeom prst="rect">
              <a:avLst/>
            </a:prstGeom>
            <a:ln>
              <a:noFill/>
            </a:ln>
          </p:spPr>
          <p:txBody>
            <a:bodyPr vert="horz" lIns="0" tIns="0" rIns="0" bIns="0" rtlCol="0">
              <a:noAutofit/>
            </a:bodyPr>
            <a:lstStyle/>
            <a:p>
              <a:pPr>
                <a:lnSpc>
                  <a:spcPct val="107000"/>
                </a:lnSpc>
                <a:spcAft>
                  <a:spcPts val="800"/>
                </a:spcAft>
              </a:pPr>
              <a:r>
                <a:rPr lang="en-GB" sz="1600" kern="100" dirty="0">
                  <a:solidFill>
                    <a:srgbClr val="0D0D58"/>
                  </a:solidFill>
                  <a:effectLst/>
                  <a:latin typeface="Montserrat" panose="00000500000000000000" pitchFamily="50" charset="0"/>
                  <a:ea typeface="Arial" panose="020B0604020202020204" pitchFamily="34" charset="0"/>
                </a:rPr>
                <a:t>done in baby clinics or in an acute setting.</a:t>
              </a:r>
              <a:endParaRPr lang="en-GB" sz="1100" kern="100" dirty="0">
                <a:solidFill>
                  <a:srgbClr val="000000"/>
                </a:solidFill>
                <a:effectLst/>
                <a:latin typeface="Montserrat" panose="00000500000000000000" pitchFamily="50" charset="0"/>
                <a:ea typeface="Calibri" panose="020F0502020204030204" pitchFamily="34" charset="0"/>
              </a:endParaRPr>
            </a:p>
          </p:txBody>
        </p:sp>
        <p:sp>
          <p:nvSpPr>
            <p:cNvPr id="10" name="Rectangle 9">
              <a:extLst>
                <a:ext uri="{FF2B5EF4-FFF2-40B4-BE49-F238E27FC236}">
                  <a16:creationId xmlns:a16="http://schemas.microsoft.com/office/drawing/2014/main" id="{9C9F3722-5B94-8798-5A88-4F20E4FED333}"/>
                </a:ext>
              </a:extLst>
            </p:cNvPr>
            <p:cNvSpPr/>
            <p:nvPr/>
          </p:nvSpPr>
          <p:spPr>
            <a:xfrm>
              <a:off x="136398" y="1557020"/>
              <a:ext cx="28157" cy="113001"/>
            </a:xfrm>
            <a:prstGeom prst="rect">
              <a:avLst/>
            </a:prstGeom>
            <a:ln>
              <a:noFill/>
            </a:ln>
          </p:spPr>
          <p:txBody>
            <a:bodyPr vert="horz" lIns="0" tIns="0" rIns="0" bIns="0" rtlCol="0">
              <a:noAutofit/>
            </a:bodyPr>
            <a:lstStyle/>
            <a:p>
              <a:pPr>
                <a:lnSpc>
                  <a:spcPct val="107000"/>
                </a:lnSpc>
                <a:spcAft>
                  <a:spcPts val="800"/>
                </a:spcAft>
              </a:pPr>
              <a:r>
                <a:rPr lang="en-GB" sz="600" kern="100">
                  <a:solidFill>
                    <a:srgbClr val="0D0D58"/>
                  </a:solidFill>
                  <a:effectLst/>
                  <a:latin typeface="Montserrat" panose="00000500000000000000" pitchFamily="50" charset="0"/>
                  <a:ea typeface="Arial" panose="020B0604020202020204" pitchFamily="34" charset="0"/>
                </a:rPr>
                <a:t>.</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1" name="Rectangle 10">
              <a:extLst>
                <a:ext uri="{FF2B5EF4-FFF2-40B4-BE49-F238E27FC236}">
                  <a16:creationId xmlns:a16="http://schemas.microsoft.com/office/drawing/2014/main" id="{3D84E307-DF6B-9446-4F13-85AC1A522EDC}"/>
                </a:ext>
              </a:extLst>
            </p:cNvPr>
            <p:cNvSpPr/>
            <p:nvPr/>
          </p:nvSpPr>
          <p:spPr>
            <a:xfrm>
              <a:off x="80010" y="1771278"/>
              <a:ext cx="94353" cy="253390"/>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2" name="Rectangle 11">
              <a:extLst>
                <a:ext uri="{FF2B5EF4-FFF2-40B4-BE49-F238E27FC236}">
                  <a16:creationId xmlns:a16="http://schemas.microsoft.com/office/drawing/2014/main" id="{A5E22C1E-FDAE-21D5-6415-FB5F3823746B}"/>
                </a:ext>
              </a:extLst>
            </p:cNvPr>
            <p:cNvSpPr/>
            <p:nvPr/>
          </p:nvSpPr>
          <p:spPr>
            <a:xfrm>
              <a:off x="423215" y="1735407"/>
              <a:ext cx="5010915"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Taking a vaccination history and ensuring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3" name="Rectangle 12">
              <a:extLst>
                <a:ext uri="{FF2B5EF4-FFF2-40B4-BE49-F238E27FC236}">
                  <a16:creationId xmlns:a16="http://schemas.microsoft.com/office/drawing/2014/main" id="{CE58A0F9-21E0-BC5E-4887-F5DD12A2C2FA}"/>
                </a:ext>
              </a:extLst>
            </p:cNvPr>
            <p:cNvSpPr/>
            <p:nvPr/>
          </p:nvSpPr>
          <p:spPr>
            <a:xfrm>
              <a:off x="423215" y="1979247"/>
              <a:ext cx="5264365"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that the carers are aware of the vaccination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4" name="Rectangle 13">
              <a:extLst>
                <a:ext uri="{FF2B5EF4-FFF2-40B4-BE49-F238E27FC236}">
                  <a16:creationId xmlns:a16="http://schemas.microsoft.com/office/drawing/2014/main" id="{C5A85235-F912-A67E-80D5-218CB8D50C75}"/>
                </a:ext>
              </a:extLst>
            </p:cNvPr>
            <p:cNvSpPr/>
            <p:nvPr/>
          </p:nvSpPr>
          <p:spPr>
            <a:xfrm>
              <a:off x="423215" y="2223087"/>
              <a:ext cx="1156500"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schedule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5" name="Rectangle 14">
              <a:extLst>
                <a:ext uri="{FF2B5EF4-FFF2-40B4-BE49-F238E27FC236}">
                  <a16:creationId xmlns:a16="http://schemas.microsoft.com/office/drawing/2014/main" id="{B01BBBBD-A27F-4338-DAEE-F4D4F2C21011}"/>
                </a:ext>
              </a:extLst>
            </p:cNvPr>
            <p:cNvSpPr/>
            <p:nvPr/>
          </p:nvSpPr>
          <p:spPr>
            <a:xfrm>
              <a:off x="80010" y="2661072"/>
              <a:ext cx="94495" cy="253771"/>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6" name="Rectangle 15">
              <a:extLst>
                <a:ext uri="{FF2B5EF4-FFF2-40B4-BE49-F238E27FC236}">
                  <a16:creationId xmlns:a16="http://schemas.microsoft.com/office/drawing/2014/main" id="{98D56E2C-DA44-690F-95A3-2128E6A30D09}"/>
                </a:ext>
              </a:extLst>
            </p:cNvPr>
            <p:cNvSpPr/>
            <p:nvPr/>
          </p:nvSpPr>
          <p:spPr>
            <a:xfrm>
              <a:off x="423215" y="2625147"/>
              <a:ext cx="4862984" cy="301034"/>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Giving advice on healthy eating in clinic.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7" name="Rectangle 16">
              <a:extLst>
                <a:ext uri="{FF2B5EF4-FFF2-40B4-BE49-F238E27FC236}">
                  <a16:creationId xmlns:a16="http://schemas.microsoft.com/office/drawing/2014/main" id="{6B4081CD-A096-579A-D252-72354B34368F}"/>
                </a:ext>
              </a:extLst>
            </p:cNvPr>
            <p:cNvSpPr/>
            <p:nvPr/>
          </p:nvSpPr>
          <p:spPr>
            <a:xfrm>
              <a:off x="423215" y="2869644"/>
              <a:ext cx="4501453"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This can occur again around taking a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8" name="Rectangle 17">
              <a:extLst>
                <a:ext uri="{FF2B5EF4-FFF2-40B4-BE49-F238E27FC236}">
                  <a16:creationId xmlns:a16="http://schemas.microsoft.com/office/drawing/2014/main" id="{701D46E2-154A-0C49-8E03-49D80B6A0C35}"/>
                </a:ext>
              </a:extLst>
            </p:cNvPr>
            <p:cNvSpPr/>
            <p:nvPr/>
          </p:nvSpPr>
          <p:spPr>
            <a:xfrm>
              <a:off x="423215" y="3113484"/>
              <a:ext cx="1827440"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feeding history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19" name="Rectangle 18">
              <a:extLst>
                <a:ext uri="{FF2B5EF4-FFF2-40B4-BE49-F238E27FC236}">
                  <a16:creationId xmlns:a16="http://schemas.microsoft.com/office/drawing/2014/main" id="{636DF714-B6B7-7DCE-58DA-0AB5D3B5A84A}"/>
                </a:ext>
              </a:extLst>
            </p:cNvPr>
            <p:cNvSpPr/>
            <p:nvPr/>
          </p:nvSpPr>
          <p:spPr>
            <a:xfrm>
              <a:off x="80010" y="3551691"/>
              <a:ext cx="94353" cy="253390"/>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20" name="Rectangle 19">
              <a:extLst>
                <a:ext uri="{FF2B5EF4-FFF2-40B4-BE49-F238E27FC236}">
                  <a16:creationId xmlns:a16="http://schemas.microsoft.com/office/drawing/2014/main" id="{5156A536-78BB-D4B8-0360-CCFDEEDE3CF8}"/>
                </a:ext>
              </a:extLst>
            </p:cNvPr>
            <p:cNvSpPr/>
            <p:nvPr/>
          </p:nvSpPr>
          <p:spPr>
            <a:xfrm>
              <a:off x="423215" y="3515820"/>
              <a:ext cx="4142911"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Giving advice around not smoking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21" name="Rectangle 20">
              <a:extLst>
                <a:ext uri="{FF2B5EF4-FFF2-40B4-BE49-F238E27FC236}">
                  <a16:creationId xmlns:a16="http://schemas.microsoft.com/office/drawing/2014/main" id="{5AC99D87-B93F-75B9-0DE3-8CFA2B6AB8BA}"/>
                </a:ext>
              </a:extLst>
            </p:cNvPr>
            <p:cNvSpPr/>
            <p:nvPr/>
          </p:nvSpPr>
          <p:spPr>
            <a:xfrm>
              <a:off x="423215" y="3759660"/>
              <a:ext cx="4670750"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particularly with carers of an asthmatic </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22" name="Rectangle 21">
              <a:extLst>
                <a:ext uri="{FF2B5EF4-FFF2-40B4-BE49-F238E27FC236}">
                  <a16:creationId xmlns:a16="http://schemas.microsoft.com/office/drawing/2014/main" id="{966C7741-069C-AC98-8684-5139DFBAE73D}"/>
                </a:ext>
              </a:extLst>
            </p:cNvPr>
            <p:cNvSpPr/>
            <p:nvPr/>
          </p:nvSpPr>
          <p:spPr>
            <a:xfrm>
              <a:off x="423215" y="4003754"/>
              <a:ext cx="631627" cy="300582"/>
            </a:xfrm>
            <a:prstGeom prst="rect">
              <a:avLst/>
            </a:prstGeom>
            <a:ln>
              <a:noFill/>
            </a:ln>
          </p:spPr>
          <p:txBody>
            <a:bodyPr vert="horz" lIns="0" tIns="0" rIns="0" bIns="0" rtlCol="0">
              <a:noAutofit/>
            </a:bodyPr>
            <a:lstStyle/>
            <a:p>
              <a:pPr>
                <a:lnSpc>
                  <a:spcPct val="107000"/>
                </a:lnSpc>
                <a:spcAft>
                  <a:spcPts val="800"/>
                </a:spcAft>
              </a:pPr>
              <a:r>
                <a:rPr lang="en-GB" sz="1600" kern="100">
                  <a:solidFill>
                    <a:srgbClr val="0D0D58"/>
                  </a:solidFill>
                  <a:effectLst/>
                  <a:latin typeface="Montserrat" panose="00000500000000000000" pitchFamily="50" charset="0"/>
                  <a:ea typeface="Arial" panose="020B0604020202020204" pitchFamily="34" charset="0"/>
                </a:rPr>
                <a:t>child.</a:t>
              </a:r>
              <a:endParaRPr lang="en-GB" sz="1100" kern="100">
                <a:solidFill>
                  <a:srgbClr val="000000"/>
                </a:solidFill>
                <a:effectLst/>
                <a:latin typeface="Montserrat" panose="00000500000000000000" pitchFamily="50" charset="0"/>
                <a:ea typeface="Calibri" panose="020F0502020204030204" pitchFamily="34" charset="0"/>
              </a:endParaRPr>
            </a:p>
          </p:txBody>
        </p:sp>
        <p:sp>
          <p:nvSpPr>
            <p:cNvPr id="23" name="Shape 296">
              <a:extLst>
                <a:ext uri="{FF2B5EF4-FFF2-40B4-BE49-F238E27FC236}">
                  <a16:creationId xmlns:a16="http://schemas.microsoft.com/office/drawing/2014/main" id="{994E4C8D-8393-B93A-F49B-05659EF58365}"/>
                </a:ext>
              </a:extLst>
            </p:cNvPr>
            <p:cNvSpPr/>
            <p:nvPr/>
          </p:nvSpPr>
          <p:spPr>
            <a:xfrm>
              <a:off x="5039106" y="186690"/>
              <a:ext cx="2951988" cy="3525012"/>
            </a:xfrm>
            <a:custGeom>
              <a:avLst/>
              <a:gdLst/>
              <a:ahLst/>
              <a:cxnLst/>
              <a:rect l="0" t="0" r="0" b="0"/>
              <a:pathLst>
                <a:path w="2951988" h="3525012">
                  <a:moveTo>
                    <a:pt x="0" y="3525012"/>
                  </a:moveTo>
                  <a:lnTo>
                    <a:pt x="2951988" y="3525012"/>
                  </a:lnTo>
                  <a:lnTo>
                    <a:pt x="2951988" y="0"/>
                  </a:lnTo>
                  <a:lnTo>
                    <a:pt x="0" y="0"/>
                  </a:lnTo>
                  <a:close/>
                </a:path>
              </a:pathLst>
            </a:custGeom>
            <a:ln w="9144" cap="flat">
              <a:miter lim="101600"/>
            </a:ln>
          </p:spPr>
          <p:style>
            <a:lnRef idx="1">
              <a:srgbClr val="D9D9D9"/>
            </a:lnRef>
            <a:fillRef idx="0">
              <a:srgbClr val="000000">
                <a:alpha val="0"/>
              </a:srgbClr>
            </a:fillRef>
            <a:effectRef idx="0">
              <a:scrgbClr r="0" g="0" b="0"/>
            </a:effectRef>
            <a:fontRef idx="none"/>
          </p:style>
          <p:txBody>
            <a:bodyPr/>
            <a:lstStyle/>
            <a:p>
              <a:endParaRPr lang="en-GB">
                <a:latin typeface="Montserrat" panose="00000500000000000000" pitchFamily="50" charset="0"/>
              </a:endParaRPr>
            </a:p>
          </p:txBody>
        </p:sp>
        <p:sp>
          <p:nvSpPr>
            <p:cNvPr id="24" name="Rectangle 23">
              <a:extLst>
                <a:ext uri="{FF2B5EF4-FFF2-40B4-BE49-F238E27FC236}">
                  <a16:creationId xmlns:a16="http://schemas.microsoft.com/office/drawing/2014/main" id="{CAF3444E-BBE0-318F-23E7-E3048A55A7C2}"/>
                </a:ext>
              </a:extLst>
            </p:cNvPr>
            <p:cNvSpPr/>
            <p:nvPr/>
          </p:nvSpPr>
          <p:spPr>
            <a:xfrm>
              <a:off x="6017768" y="240343"/>
              <a:ext cx="1328436" cy="172213"/>
            </a:xfrm>
            <a:prstGeom prst="rect">
              <a:avLst/>
            </a:prstGeom>
            <a:ln>
              <a:noFill/>
            </a:ln>
          </p:spPr>
          <p:txBody>
            <a:bodyPr vert="horz" lIns="0" tIns="0" rIns="0" bIns="0" rtlCol="0">
              <a:noAutofit/>
            </a:bodyPr>
            <a:lstStyle/>
            <a:p>
              <a:pPr>
                <a:lnSpc>
                  <a:spcPct val="107000"/>
                </a:lnSpc>
                <a:spcAft>
                  <a:spcPts val="800"/>
                </a:spcAft>
              </a:pPr>
              <a:r>
                <a:rPr lang="en-GB" sz="900" kern="100">
                  <a:solidFill>
                    <a:srgbClr val="0D0D58"/>
                  </a:solidFill>
                  <a:effectLst/>
                  <a:latin typeface="Montserrat" panose="00000500000000000000" pitchFamily="50" charset="0"/>
                  <a:ea typeface="Arial" panose="020B0604020202020204" pitchFamily="34" charset="0"/>
                </a:rPr>
                <a:t>theepochtimes.com</a:t>
              </a:r>
              <a:endParaRPr lang="en-GB" sz="1100" kern="100">
                <a:solidFill>
                  <a:srgbClr val="000000"/>
                </a:solidFill>
                <a:effectLst/>
                <a:latin typeface="Montserrat" panose="00000500000000000000" pitchFamily="50" charset="0"/>
                <a:ea typeface="Calibri" panose="020F0502020204030204" pitchFamily="34" charset="0"/>
              </a:endParaRPr>
            </a:p>
          </p:txBody>
        </p:sp>
        <p:pic>
          <p:nvPicPr>
            <p:cNvPr id="25" name="Picture 24">
              <a:extLst>
                <a:ext uri="{FF2B5EF4-FFF2-40B4-BE49-F238E27FC236}">
                  <a16:creationId xmlns:a16="http://schemas.microsoft.com/office/drawing/2014/main" id="{BA297F03-273E-60B4-9205-1A51772A457E}"/>
                </a:ext>
              </a:extLst>
            </p:cNvPr>
            <p:cNvPicPr/>
            <p:nvPr/>
          </p:nvPicPr>
          <p:blipFill>
            <a:blip r:embed="rId2"/>
            <a:stretch>
              <a:fillRect/>
            </a:stretch>
          </p:blipFill>
          <p:spPr>
            <a:xfrm>
              <a:off x="5039106" y="360426"/>
              <a:ext cx="2880360" cy="3351276"/>
            </a:xfrm>
            <a:prstGeom prst="rect">
              <a:avLst/>
            </a:prstGeom>
          </p:spPr>
        </p:pic>
      </p:grpSp>
    </p:spTree>
    <p:extLst>
      <p:ext uri="{BB962C8B-B14F-4D97-AF65-F5344CB8AC3E}">
        <p14:creationId xmlns:p14="http://schemas.microsoft.com/office/powerpoint/2010/main" val="419491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1323D4-C0F9-9F24-B3B1-ED679DDB4A85}"/>
              </a:ext>
            </a:extLst>
          </p:cNvPr>
          <p:cNvSpPr>
            <a:spLocks noGrp="1"/>
          </p:cNvSpPr>
          <p:nvPr>
            <p:ph type="title"/>
          </p:nvPr>
        </p:nvSpPr>
        <p:spPr/>
        <p:txBody>
          <a:bodyPr>
            <a:normAutofit/>
          </a:bodyPr>
          <a:lstStyle/>
          <a:p>
            <a:pPr>
              <a:lnSpc>
                <a:spcPct val="107000"/>
              </a:lnSpc>
              <a:spcAft>
                <a:spcPts val="800"/>
              </a:spcAft>
            </a:pPr>
            <a:r>
              <a:rPr lang="en-GB" sz="2800" b="1" kern="100" dirty="0">
                <a:solidFill>
                  <a:srgbClr val="11A7F2"/>
                </a:solidFill>
                <a:effectLst/>
                <a:latin typeface="Montserrat" panose="00000500000000000000" pitchFamily="50" charset="0"/>
                <a:ea typeface="Arial" panose="020B0604020202020204" pitchFamily="34" charset="0"/>
              </a:rPr>
              <a:t>Examples from the Curriculum: </a:t>
            </a:r>
            <a:br>
              <a:rPr lang="en-GB" sz="2800" kern="100" dirty="0">
                <a:solidFill>
                  <a:srgbClr val="000000"/>
                </a:solidFill>
                <a:effectLst/>
                <a:latin typeface="Montserrat" panose="00000500000000000000" pitchFamily="50" charset="0"/>
                <a:ea typeface="Calibri" panose="020F0502020204030204" pitchFamily="34" charset="0"/>
              </a:rPr>
            </a:br>
            <a:r>
              <a:rPr lang="en-GB" sz="2800" b="1" kern="100" dirty="0">
                <a:solidFill>
                  <a:srgbClr val="11A7F2"/>
                </a:solidFill>
                <a:effectLst/>
                <a:latin typeface="Montserrat" panose="00000500000000000000" pitchFamily="50" charset="0"/>
                <a:ea typeface="Arial" panose="020B0604020202020204" pitchFamily="34" charset="0"/>
              </a:rPr>
              <a:t>Clinical Lead; Dr Christine Pierce</a:t>
            </a:r>
            <a:endParaRPr lang="en-GB" sz="5400" dirty="0">
              <a:latin typeface="Montserrat" panose="00000500000000000000" pitchFamily="50" charset="0"/>
            </a:endParaRPr>
          </a:p>
        </p:txBody>
      </p:sp>
      <p:grpSp>
        <p:nvGrpSpPr>
          <p:cNvPr id="14" name="Group 13">
            <a:extLst>
              <a:ext uri="{FF2B5EF4-FFF2-40B4-BE49-F238E27FC236}">
                <a16:creationId xmlns:a16="http://schemas.microsoft.com/office/drawing/2014/main" id="{845712B0-3D91-1A7C-D1EA-B1CED24B1CD5}"/>
              </a:ext>
            </a:extLst>
          </p:cNvPr>
          <p:cNvGrpSpPr/>
          <p:nvPr/>
        </p:nvGrpSpPr>
        <p:grpSpPr>
          <a:xfrm>
            <a:off x="5076056" y="2316249"/>
            <a:ext cx="3503161" cy="2901326"/>
            <a:chOff x="0" y="0"/>
            <a:chExt cx="2999232" cy="2391156"/>
          </a:xfrm>
        </p:grpSpPr>
        <p:pic>
          <p:nvPicPr>
            <p:cNvPr id="15" name="Picture 14">
              <a:extLst>
                <a:ext uri="{FF2B5EF4-FFF2-40B4-BE49-F238E27FC236}">
                  <a16:creationId xmlns:a16="http://schemas.microsoft.com/office/drawing/2014/main" id="{5A0FB21B-25D2-3B8F-9FB2-F219AB729D61}"/>
                </a:ext>
              </a:extLst>
            </p:cNvPr>
            <p:cNvPicPr/>
            <p:nvPr/>
          </p:nvPicPr>
          <p:blipFill>
            <a:blip r:embed="rId2"/>
            <a:stretch>
              <a:fillRect/>
            </a:stretch>
          </p:blipFill>
          <p:spPr>
            <a:xfrm>
              <a:off x="4572" y="4572"/>
              <a:ext cx="2990088" cy="2382012"/>
            </a:xfrm>
            <a:prstGeom prst="rect">
              <a:avLst/>
            </a:prstGeom>
          </p:spPr>
        </p:pic>
        <p:sp>
          <p:nvSpPr>
            <p:cNvPr id="16" name="Shape 326">
              <a:extLst>
                <a:ext uri="{FF2B5EF4-FFF2-40B4-BE49-F238E27FC236}">
                  <a16:creationId xmlns:a16="http://schemas.microsoft.com/office/drawing/2014/main" id="{3F040A03-3F6F-58CC-6935-4E06C8293243}"/>
                </a:ext>
              </a:extLst>
            </p:cNvPr>
            <p:cNvSpPr/>
            <p:nvPr/>
          </p:nvSpPr>
          <p:spPr>
            <a:xfrm>
              <a:off x="0" y="0"/>
              <a:ext cx="2999232" cy="2391156"/>
            </a:xfrm>
            <a:custGeom>
              <a:avLst/>
              <a:gdLst/>
              <a:ahLst/>
              <a:cxnLst/>
              <a:rect l="0" t="0" r="0" b="0"/>
              <a:pathLst>
                <a:path w="2999232" h="2391156">
                  <a:moveTo>
                    <a:pt x="0" y="2391156"/>
                  </a:moveTo>
                  <a:lnTo>
                    <a:pt x="2999232" y="2391156"/>
                  </a:lnTo>
                  <a:lnTo>
                    <a:pt x="2999232" y="0"/>
                  </a:lnTo>
                  <a:lnTo>
                    <a:pt x="0" y="0"/>
                  </a:lnTo>
                  <a:close/>
                </a:path>
              </a:pathLst>
            </a:custGeom>
            <a:ln w="9144" cap="flat">
              <a:miter lim="101600"/>
            </a:ln>
          </p:spPr>
          <p:style>
            <a:lnRef idx="1">
              <a:srgbClr val="11A7F2"/>
            </a:lnRef>
            <a:fillRef idx="0">
              <a:srgbClr val="000000">
                <a:alpha val="0"/>
              </a:srgbClr>
            </a:fillRef>
            <a:effectRef idx="0">
              <a:scrgbClr r="0" g="0" b="0"/>
            </a:effectRef>
            <a:fontRef idx="none"/>
          </p:style>
          <p:txBody>
            <a:bodyPr/>
            <a:lstStyle/>
            <a:p>
              <a:endParaRPr lang="en-GB"/>
            </a:p>
          </p:txBody>
        </p:sp>
      </p:grpSp>
      <p:sp>
        <p:nvSpPr>
          <p:cNvPr id="17" name="Rectangle 14">
            <a:extLst>
              <a:ext uri="{FF2B5EF4-FFF2-40B4-BE49-F238E27FC236}">
                <a16:creationId xmlns:a16="http://schemas.microsoft.com/office/drawing/2014/main" id="{230337AD-4215-2545-0591-9DA5586DC037}"/>
              </a:ext>
            </a:extLst>
          </p:cNvPr>
          <p:cNvSpPr>
            <a:spLocks noChangeArrowheads="1"/>
          </p:cNvSpPr>
          <p:nvPr/>
        </p:nvSpPr>
        <p:spPr bwMode="auto">
          <a:xfrm>
            <a:off x="776338" y="1947030"/>
            <a:ext cx="3983558"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rgbClr val="0D0D58"/>
                </a:solidFill>
                <a:effectLst/>
                <a:latin typeface="Arial" panose="020B0604020202020204" pitchFamily="34" charset="0"/>
                <a:ea typeface="Arial" panose="020B0604020202020204" pitchFamily="34" charset="0"/>
              </a:rPr>
              <a:t>Level 2</a:t>
            </a:r>
            <a:endParaRPr kumimoji="0" lang="en-GB" altLang="en-US" sz="800" b="1" i="0" u="sng"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000" b="0" i="0" u="none" strike="noStrike" cap="none" normalizeH="0" baseline="0" dirty="0">
                <a:ln>
                  <a:noFill/>
                </a:ln>
                <a:solidFill>
                  <a:srgbClr val="0D0D58"/>
                </a:solidFill>
                <a:effectLst/>
                <a:latin typeface="Arial" panose="020B0604020202020204" pitchFamily="34" charset="0"/>
                <a:ea typeface="Arial" panose="020B0604020202020204" pitchFamily="34" charset="0"/>
              </a:rPr>
              <a:t>The level 2 trainee takes this a step further by taking into account cultural, social religious and economic factors.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2000" b="0" i="0" u="none" strike="noStrike" cap="none" normalizeH="0" baseline="0" dirty="0">
              <a:ln>
                <a:noFill/>
              </a:ln>
              <a:solidFill>
                <a:srgbClr val="0D0D58"/>
              </a:solidFill>
              <a:effectLst/>
              <a:latin typeface="Arial" panose="020B0604020202020204" pitchFamily="34" charset="0"/>
              <a:ea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2000" dirty="0">
                <a:solidFill>
                  <a:srgbClr val="0D0D58"/>
                </a:solidFill>
                <a:effectLst/>
                <a:latin typeface="Arial" panose="020B0604020202020204" pitchFamily="34" charset="0"/>
                <a:ea typeface="Arial" panose="020B0604020202020204" pitchFamily="34" charset="0"/>
              </a:rPr>
              <a:t>In vaccination particular cultural and social views may influence the carers engagement with vaccination programs </a:t>
            </a:r>
            <a:endParaRPr kumimoji="0" lang="en-GB" altLang="en-US" sz="2000" b="0" i="0" u="none" strike="noStrike" cap="none" normalizeH="0" baseline="0" dirty="0">
              <a:ln>
                <a:noFill/>
              </a:ln>
              <a:solidFill>
                <a:schemeClr val="tx1"/>
              </a:solidFill>
              <a:effectLst/>
              <a:latin typeface="Arial" panose="020B0604020202020204" pitchFamily="34" charset="0"/>
            </a:endParaRPr>
          </a:p>
        </p:txBody>
      </p:sp>
      <p:sp>
        <p:nvSpPr>
          <p:cNvPr id="18" name="Rectangle 15">
            <a:extLst>
              <a:ext uri="{FF2B5EF4-FFF2-40B4-BE49-F238E27FC236}">
                <a16:creationId xmlns:a16="http://schemas.microsoft.com/office/drawing/2014/main" id="{907934E3-D939-A70C-206D-72048BA29F64}"/>
              </a:ext>
            </a:extLst>
          </p:cNvPr>
          <p:cNvSpPr>
            <a:spLocks noChangeArrowheads="1"/>
          </p:cNvSpPr>
          <p:nvPr/>
        </p:nvSpPr>
        <p:spPr bwMode="auto">
          <a:xfrm>
            <a:off x="300410" y="252652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9370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6C563F-A2C0-9108-368E-1FDF6726F325}"/>
              </a:ext>
            </a:extLst>
          </p:cNvPr>
          <p:cNvSpPr>
            <a:spLocks noGrp="1"/>
          </p:cNvSpPr>
          <p:nvPr>
            <p:ph idx="1"/>
          </p:nvPr>
        </p:nvSpPr>
        <p:spPr>
          <a:xfrm>
            <a:off x="673074" y="1772817"/>
            <a:ext cx="7797852" cy="3744416"/>
          </a:xfrm>
        </p:spPr>
        <p:txBody>
          <a:bodyPr>
            <a:normAutofit/>
          </a:bodyPr>
          <a:lstStyle/>
          <a:p>
            <a:pPr marL="342900" lvl="0" indent="-342900" fontAlgn="base">
              <a:lnSpc>
                <a:spcPct val="106000"/>
              </a:lnSpc>
              <a:spcAft>
                <a:spcPts val="1040"/>
              </a:spcAft>
              <a:buClr>
                <a:srgbClr val="0D0D58"/>
              </a:buClr>
              <a:buSzPts val="1800"/>
              <a:buFont typeface="Arial" panose="020B0604020202020204" pitchFamily="34" charset="0"/>
              <a:buChar char="•"/>
            </a:pPr>
            <a:r>
              <a:rPr lang="en-GB"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Engagement with HPV vaccination is an example of this.</a:t>
            </a:r>
            <a:endParaRPr lang="en-GB"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620"/>
              </a:spcAft>
              <a:buClr>
                <a:srgbClr val="0D0D58"/>
              </a:buClr>
              <a:buSzPts val="1800"/>
              <a:buFont typeface="Arial" panose="020B0604020202020204" pitchFamily="34" charset="0"/>
              <a:buChar char="•"/>
            </a:pPr>
            <a:r>
              <a:rPr lang="en-GB"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In healthy eating religious, social and economic factors may influence this e.g. vegetarians, breast feeding etc</a:t>
            </a:r>
            <a:endParaRPr lang="en-GB"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p:txBody>
      </p:sp>
      <p:sp>
        <p:nvSpPr>
          <p:cNvPr id="3" name="Title 2">
            <a:extLst>
              <a:ext uri="{FF2B5EF4-FFF2-40B4-BE49-F238E27FC236}">
                <a16:creationId xmlns:a16="http://schemas.microsoft.com/office/drawing/2014/main" id="{DB8919BD-C818-A9B2-04D9-084662356DC5}"/>
              </a:ext>
            </a:extLst>
          </p:cNvPr>
          <p:cNvSpPr>
            <a:spLocks noGrp="1"/>
          </p:cNvSpPr>
          <p:nvPr>
            <p:ph type="title"/>
          </p:nvPr>
        </p:nvSpPr>
        <p:spPr/>
        <p:txBody>
          <a:bodyPr>
            <a:normAutofit/>
          </a:bodyPr>
          <a:lstStyle/>
          <a:p>
            <a:pPr>
              <a:lnSpc>
                <a:spcPct val="107000"/>
              </a:lnSpc>
              <a:spcAft>
                <a:spcPts val="800"/>
              </a:spcAft>
            </a:pPr>
            <a:r>
              <a:rPr lang="en-GB" sz="3200" b="1" kern="100" dirty="0">
                <a:solidFill>
                  <a:srgbClr val="11A7F2"/>
                </a:solidFill>
                <a:effectLst/>
                <a:latin typeface="Montserrat" panose="00000500000000000000" pitchFamily="50" charset="0"/>
                <a:ea typeface="Arial" panose="020B0604020202020204" pitchFamily="34" charset="0"/>
              </a:rPr>
              <a:t>Examples from the Curriculum: </a:t>
            </a:r>
            <a:br>
              <a:rPr lang="en-GB" sz="3200" kern="100" dirty="0">
                <a:solidFill>
                  <a:srgbClr val="000000"/>
                </a:solidFill>
                <a:effectLst/>
                <a:latin typeface="Montserrat" panose="00000500000000000000" pitchFamily="50" charset="0"/>
                <a:ea typeface="Calibri" panose="020F0502020204030204" pitchFamily="34" charset="0"/>
              </a:rPr>
            </a:br>
            <a:r>
              <a:rPr lang="en-GB" sz="3200" b="1" kern="100" dirty="0">
                <a:solidFill>
                  <a:srgbClr val="11A7F2"/>
                </a:solidFill>
                <a:effectLst/>
                <a:latin typeface="Montserrat" panose="00000500000000000000" pitchFamily="50" charset="0"/>
                <a:ea typeface="Arial" panose="020B0604020202020204" pitchFamily="34" charset="0"/>
              </a:rPr>
              <a:t>Clinical Lead; Dr Christine Pierce</a:t>
            </a:r>
            <a:endParaRPr lang="en-GB" sz="6000" dirty="0">
              <a:latin typeface="Montserrat" panose="00000500000000000000" pitchFamily="50" charset="0"/>
            </a:endParaRPr>
          </a:p>
        </p:txBody>
      </p:sp>
    </p:spTree>
    <p:extLst>
      <p:ext uri="{BB962C8B-B14F-4D97-AF65-F5344CB8AC3E}">
        <p14:creationId xmlns:p14="http://schemas.microsoft.com/office/powerpoint/2010/main" val="410628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BD2D80-7014-49F7-5C65-9FF61BF1928F}"/>
              </a:ext>
            </a:extLst>
          </p:cNvPr>
          <p:cNvSpPr>
            <a:spLocks noGrp="1"/>
          </p:cNvSpPr>
          <p:nvPr>
            <p:ph type="title"/>
          </p:nvPr>
        </p:nvSpPr>
        <p:spPr>
          <a:xfrm>
            <a:off x="457200" y="274638"/>
            <a:ext cx="8229600" cy="1143000"/>
          </a:xfrm>
        </p:spPr>
        <p:txBody>
          <a:bodyPr anchor="ctr">
            <a:normAutofit/>
          </a:bodyPr>
          <a:lstStyle/>
          <a:p>
            <a:pPr>
              <a:lnSpc>
                <a:spcPct val="90000"/>
              </a:lnSpc>
              <a:spcAft>
                <a:spcPts val="800"/>
              </a:spcAft>
            </a:pPr>
            <a:r>
              <a:rPr lang="en-GB" sz="3700" b="1" kern="100">
                <a:effectLst/>
              </a:rPr>
              <a:t>Examples from the Curriculum: </a:t>
            </a:r>
            <a:br>
              <a:rPr lang="en-GB" sz="3700" kern="100">
                <a:effectLst/>
              </a:rPr>
            </a:br>
            <a:r>
              <a:rPr lang="en-GB" sz="3700" b="1" kern="100">
                <a:effectLst/>
              </a:rPr>
              <a:t>Clinical Lead; Dr Christine Pierce</a:t>
            </a:r>
            <a:endParaRPr lang="en-GB" sz="3700"/>
          </a:p>
        </p:txBody>
      </p:sp>
      <p:sp>
        <p:nvSpPr>
          <p:cNvPr id="19" name="Content Placeholder 2">
            <a:extLst>
              <a:ext uri="{FF2B5EF4-FFF2-40B4-BE49-F238E27FC236}">
                <a16:creationId xmlns:a16="http://schemas.microsoft.com/office/drawing/2014/main" id="{7F81512C-DB62-9D73-EDE6-3B14D4D44B7D}"/>
              </a:ext>
            </a:extLst>
          </p:cNvPr>
          <p:cNvSpPr>
            <a:spLocks noGrp="1"/>
          </p:cNvSpPr>
          <p:nvPr>
            <p:ph sz="half" idx="1"/>
          </p:nvPr>
        </p:nvSpPr>
        <p:spPr>
          <a:xfrm>
            <a:off x="457200" y="1600200"/>
            <a:ext cx="4038600" cy="4781128"/>
          </a:xfrm>
        </p:spPr>
        <p:txBody>
          <a:bodyPr>
            <a:normAutofit fontScale="92500" lnSpcReduction="20000"/>
          </a:bodyPr>
          <a:lstStyle/>
          <a:p>
            <a:pPr marL="0" indent="0">
              <a:lnSpc>
                <a:spcPct val="107000"/>
              </a:lnSpc>
              <a:spcAft>
                <a:spcPts val="620"/>
              </a:spcAft>
              <a:buNone/>
            </a:pPr>
            <a:r>
              <a:rPr lang="en-GB" sz="3300" b="1" kern="100" dirty="0">
                <a:solidFill>
                  <a:srgbClr val="0D0D58"/>
                </a:solidFill>
                <a:effectLst/>
                <a:highlight>
                  <a:srgbClr val="FFFF00"/>
                </a:highlight>
                <a:latin typeface="Montserrat" panose="00000500000000000000" pitchFamily="50" charset="0"/>
                <a:ea typeface="Arial" panose="020B0604020202020204" pitchFamily="34" charset="0"/>
              </a:rPr>
              <a:t>Level 3</a:t>
            </a:r>
          </a:p>
          <a:p>
            <a:pPr marR="227330">
              <a:lnSpc>
                <a:spcPct val="105000"/>
              </a:lnSpc>
              <a:spcAft>
                <a:spcPts val="435"/>
              </a:spcAft>
            </a:pPr>
            <a:r>
              <a:rPr lang="en-GB" sz="2400" kern="100" dirty="0">
                <a:solidFill>
                  <a:srgbClr val="0D0D58"/>
                </a:solidFill>
                <a:effectLst/>
                <a:latin typeface="Montserrat" panose="00000500000000000000" pitchFamily="50" charset="0"/>
                <a:ea typeface="Arial" panose="020B0604020202020204" pitchFamily="34" charset="0"/>
              </a:rPr>
              <a:t>The trainee may take this further by doing an audit or writing a guideline, e.g.</a:t>
            </a:r>
            <a:endParaRPr lang="en-GB" sz="2400" dirty="0">
              <a:latin typeface="Montserrat" panose="00000500000000000000" pitchFamily="50" charset="0"/>
            </a:endParaRPr>
          </a:p>
          <a:p>
            <a:r>
              <a:rPr lang="en-GB" sz="2400" dirty="0">
                <a:latin typeface="Montserrat" panose="00000500000000000000" pitchFamily="50" charset="0"/>
              </a:rPr>
              <a:t>Vaccination of children with sickle cell disease/ incidence of pneumococcal disease or meningococcal before and after the change in vaccination program.</a:t>
            </a:r>
          </a:p>
          <a:p>
            <a:r>
              <a:rPr lang="en-GB" sz="24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 Incidence of obesity/incidence of diabetes.</a:t>
            </a:r>
            <a:endParaRPr lang="en-GB" sz="24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endParaRPr lang="en-US" dirty="0"/>
          </a:p>
        </p:txBody>
      </p:sp>
      <p:grpSp>
        <p:nvGrpSpPr>
          <p:cNvPr id="12" name="Group 11">
            <a:extLst>
              <a:ext uri="{FF2B5EF4-FFF2-40B4-BE49-F238E27FC236}">
                <a16:creationId xmlns:a16="http://schemas.microsoft.com/office/drawing/2014/main" id="{B0DCC458-542E-633B-83A5-E645110532D2}"/>
              </a:ext>
            </a:extLst>
          </p:cNvPr>
          <p:cNvGrpSpPr/>
          <p:nvPr/>
        </p:nvGrpSpPr>
        <p:grpSpPr>
          <a:xfrm>
            <a:off x="4794461" y="1844824"/>
            <a:ext cx="3892339" cy="4070763"/>
            <a:chOff x="0" y="0"/>
            <a:chExt cx="2923032" cy="3057144"/>
          </a:xfrm>
        </p:grpSpPr>
        <p:pic>
          <p:nvPicPr>
            <p:cNvPr id="13" name="Picture 12" descr="A blue background with white text&#10;&#10;Description automatically generated">
              <a:extLst>
                <a:ext uri="{FF2B5EF4-FFF2-40B4-BE49-F238E27FC236}">
                  <a16:creationId xmlns:a16="http://schemas.microsoft.com/office/drawing/2014/main" id="{5C49CF6E-3F68-313D-BF67-6B30D2F95DEF}"/>
                </a:ext>
              </a:extLst>
            </p:cNvPr>
            <p:cNvPicPr/>
            <p:nvPr/>
          </p:nvPicPr>
          <p:blipFill>
            <a:blip r:embed="rId2"/>
            <a:stretch>
              <a:fillRect/>
            </a:stretch>
          </p:blipFill>
          <p:spPr>
            <a:xfrm>
              <a:off x="4572" y="4572"/>
              <a:ext cx="2913888" cy="3048000"/>
            </a:xfrm>
            <a:prstGeom prst="rect">
              <a:avLst/>
            </a:prstGeom>
          </p:spPr>
        </p:pic>
        <p:sp>
          <p:nvSpPr>
            <p:cNvPr id="14" name="Shape 350">
              <a:extLst>
                <a:ext uri="{FF2B5EF4-FFF2-40B4-BE49-F238E27FC236}">
                  <a16:creationId xmlns:a16="http://schemas.microsoft.com/office/drawing/2014/main" id="{8927FEF1-D3FC-D7A3-3626-9AA2E1A72869}"/>
                </a:ext>
              </a:extLst>
            </p:cNvPr>
            <p:cNvSpPr/>
            <p:nvPr/>
          </p:nvSpPr>
          <p:spPr>
            <a:xfrm>
              <a:off x="0" y="0"/>
              <a:ext cx="2923032" cy="3057144"/>
            </a:xfrm>
            <a:custGeom>
              <a:avLst/>
              <a:gdLst/>
              <a:ahLst/>
              <a:cxnLst/>
              <a:rect l="0" t="0" r="0" b="0"/>
              <a:pathLst>
                <a:path w="2923032" h="3057144">
                  <a:moveTo>
                    <a:pt x="0" y="3057144"/>
                  </a:moveTo>
                  <a:lnTo>
                    <a:pt x="2923032" y="3057144"/>
                  </a:lnTo>
                  <a:lnTo>
                    <a:pt x="2923032" y="0"/>
                  </a:lnTo>
                  <a:lnTo>
                    <a:pt x="0" y="0"/>
                  </a:lnTo>
                  <a:close/>
                </a:path>
              </a:pathLst>
            </a:custGeom>
            <a:ln w="9144" cap="flat">
              <a:miter lim="101600"/>
            </a:ln>
          </p:spPr>
          <p:style>
            <a:lnRef idx="1">
              <a:srgbClr val="11A7F2"/>
            </a:lnRef>
            <a:fillRef idx="0">
              <a:srgbClr val="000000">
                <a:alpha val="0"/>
              </a:srgbClr>
            </a:fillRef>
            <a:effectRef idx="0">
              <a:scrgbClr r="0" g="0" b="0"/>
            </a:effectRef>
            <a:fontRef idx="none"/>
          </p:style>
          <p:txBody>
            <a:bodyPr/>
            <a:lstStyle/>
            <a:p>
              <a:endParaRPr lang="en-GB"/>
            </a:p>
          </p:txBody>
        </p:sp>
      </p:grpSp>
    </p:spTree>
    <p:extLst>
      <p:ext uri="{BB962C8B-B14F-4D97-AF65-F5344CB8AC3E}">
        <p14:creationId xmlns:p14="http://schemas.microsoft.com/office/powerpoint/2010/main" val="2190555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C40E-7604-EAB2-DFD5-01F0B28A9959}"/>
              </a:ext>
            </a:extLst>
          </p:cNvPr>
          <p:cNvSpPr>
            <a:spLocks noGrp="1"/>
          </p:cNvSpPr>
          <p:nvPr>
            <p:ph type="title"/>
          </p:nvPr>
        </p:nvSpPr>
        <p:spPr/>
        <p:txBody>
          <a:bodyPr>
            <a:normAutofit/>
          </a:bodyPr>
          <a:lstStyle/>
          <a:p>
            <a:r>
              <a:rPr lang="en-GB" b="1" kern="100" dirty="0">
                <a:solidFill>
                  <a:srgbClr val="11A7F2"/>
                </a:solidFill>
                <a:effectLst/>
                <a:latin typeface="Montserrat" panose="00000500000000000000" pitchFamily="50" charset="0"/>
                <a:ea typeface="Arial" panose="020B0604020202020204" pitchFamily="34" charset="0"/>
              </a:rPr>
              <a:t>Global Health: Key Facts</a:t>
            </a:r>
            <a:endParaRPr lang="en-GB" sz="7200" dirty="0">
              <a:latin typeface="Montserrat" panose="00000500000000000000" pitchFamily="50" charset="0"/>
            </a:endParaRPr>
          </a:p>
        </p:txBody>
      </p:sp>
      <p:sp>
        <p:nvSpPr>
          <p:cNvPr id="3" name="Content Placeholder 2">
            <a:extLst>
              <a:ext uri="{FF2B5EF4-FFF2-40B4-BE49-F238E27FC236}">
                <a16:creationId xmlns:a16="http://schemas.microsoft.com/office/drawing/2014/main" id="{3AFCBF2C-0EE2-DFC9-10AA-37F55D2E1F28}"/>
              </a:ext>
            </a:extLst>
          </p:cNvPr>
          <p:cNvSpPr>
            <a:spLocks noGrp="1"/>
          </p:cNvSpPr>
          <p:nvPr>
            <p:ph sz="half" idx="1"/>
          </p:nvPr>
        </p:nvSpPr>
        <p:spPr>
          <a:xfrm>
            <a:off x="457200" y="1600200"/>
            <a:ext cx="8147248" cy="4781128"/>
          </a:xfrm>
        </p:spPr>
        <p:txBody>
          <a:bodyPr>
            <a:normAutofit/>
          </a:bodyPr>
          <a:lstStyle/>
          <a:p>
            <a:pPr marL="342900" lvl="0" indent="-342900" fontAlgn="base">
              <a:lnSpc>
                <a:spcPct val="106000"/>
              </a:lnSpc>
              <a:spcAft>
                <a:spcPts val="62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Each year, nearly 6 million children die before the age of five</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62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One million newborn babies die on their first day of life</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62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Each day 17,000 children die of preventable causes</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31000"/>
              </a:lnSpc>
              <a:spcAft>
                <a:spcPts val="80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Most of these deaths occur in Sub-Saharan Africa and in South Asia, in countries with the lowest numbers of health workers and medical schools per population</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79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Malnutrition accounts for nearly half of these deaths</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32000"/>
              </a:lnSpc>
              <a:spcAft>
                <a:spcPts val="80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Nearly 250 million children globally don’t reach their developmental potential because of poverty and stunting</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620"/>
              </a:spcAft>
              <a:buClr>
                <a:srgbClr val="0D0D58"/>
              </a:buClr>
              <a:buSzPts val="2000"/>
              <a:buFont typeface="Arial" panose="020B0604020202020204" pitchFamily="34" charset="0"/>
              <a:buChar char="•"/>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Child mortality rates in the UK are amongst the highest in </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R="34925" algn="ctr">
              <a:lnSpc>
                <a:spcPct val="107000"/>
              </a:lnSpc>
              <a:spcAft>
                <a:spcPts val="800"/>
              </a:spcAft>
            </a:pPr>
            <a:r>
              <a:rPr lang="en-GB" sz="1800" kern="100" dirty="0">
                <a:solidFill>
                  <a:srgbClr val="0D0D58"/>
                </a:solidFill>
                <a:effectLst/>
                <a:latin typeface="Montserrat" panose="00000500000000000000" pitchFamily="50" charset="0"/>
                <a:ea typeface="Arial" panose="020B0604020202020204" pitchFamily="34" charset="0"/>
              </a:rPr>
              <a:t>Western Europe and almost twice as high as in Sweden</a:t>
            </a:r>
            <a:endParaRPr lang="en-GB" sz="1800" kern="100" dirty="0">
              <a:solidFill>
                <a:srgbClr val="000000"/>
              </a:solidFill>
              <a:effectLst/>
              <a:latin typeface="Montserrat" panose="00000500000000000000" pitchFamily="50" charset="0"/>
              <a:ea typeface="Calibri" panose="020F0502020204030204" pitchFamily="34" charset="0"/>
            </a:endParaRPr>
          </a:p>
          <a:p>
            <a:endParaRPr lang="en-GB" dirty="0">
              <a:latin typeface="Montserrat" panose="00000500000000000000" pitchFamily="50" charset="0"/>
            </a:endParaRPr>
          </a:p>
        </p:txBody>
      </p:sp>
    </p:spTree>
    <p:extLst>
      <p:ext uri="{BB962C8B-B14F-4D97-AF65-F5344CB8AC3E}">
        <p14:creationId xmlns:p14="http://schemas.microsoft.com/office/powerpoint/2010/main" val="369455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EA55-CB5D-5EFA-373C-12C97F792531}"/>
              </a:ext>
            </a:extLst>
          </p:cNvPr>
          <p:cNvSpPr>
            <a:spLocks noGrp="1"/>
          </p:cNvSpPr>
          <p:nvPr>
            <p:ph type="title"/>
          </p:nvPr>
        </p:nvSpPr>
        <p:spPr>
          <a:xfrm>
            <a:off x="457200" y="274638"/>
            <a:ext cx="8229600" cy="1143000"/>
          </a:xfrm>
        </p:spPr>
        <p:txBody>
          <a:bodyPr anchor="ctr">
            <a:normAutofit/>
          </a:bodyPr>
          <a:lstStyle/>
          <a:p>
            <a:pPr>
              <a:lnSpc>
                <a:spcPct val="90000"/>
              </a:lnSpc>
            </a:pPr>
            <a:r>
              <a:rPr lang="en-GB" sz="3700"/>
              <a:t>Global Health: </a:t>
            </a:r>
            <a:br>
              <a:rPr lang="en-GB" sz="3700"/>
            </a:br>
            <a:r>
              <a:rPr lang="en-GB" sz="3700"/>
              <a:t>Your can make a difference</a:t>
            </a:r>
          </a:p>
        </p:txBody>
      </p:sp>
      <p:sp>
        <p:nvSpPr>
          <p:cNvPr id="14" name="Content Placeholder 2">
            <a:extLst>
              <a:ext uri="{FF2B5EF4-FFF2-40B4-BE49-F238E27FC236}">
                <a16:creationId xmlns:a16="http://schemas.microsoft.com/office/drawing/2014/main" id="{7B0F2BF3-C96C-BE4C-01A2-F556C4CB097C}"/>
              </a:ext>
            </a:extLst>
          </p:cNvPr>
          <p:cNvSpPr>
            <a:spLocks noGrp="1"/>
          </p:cNvSpPr>
          <p:nvPr>
            <p:ph sz="half" idx="1"/>
          </p:nvPr>
        </p:nvSpPr>
        <p:spPr>
          <a:xfrm>
            <a:off x="457200" y="1772816"/>
            <a:ext cx="4038600" cy="4353347"/>
          </a:xfrm>
        </p:spPr>
        <p:txBody>
          <a:bodyPr/>
          <a:lstStyle/>
          <a:p>
            <a:pPr marL="440055" indent="-285750">
              <a:lnSpc>
                <a:spcPct val="106000"/>
              </a:lnSpc>
              <a:spcAft>
                <a:spcPts val="40"/>
              </a:spcAft>
            </a:pPr>
            <a:r>
              <a:rPr lang="en-GB" sz="2000" kern="100" dirty="0">
                <a:solidFill>
                  <a:srgbClr val="002060"/>
                </a:solidFill>
                <a:effectLst/>
                <a:latin typeface="Montserrat" panose="00000500000000000000" pitchFamily="50" charset="0"/>
                <a:ea typeface="Arial" panose="020B0604020202020204" pitchFamily="34" charset="0"/>
              </a:rPr>
              <a:t>The vision of the RCPCH is a ‘healthier’ vision for children and young people across the world’.</a:t>
            </a:r>
          </a:p>
          <a:p>
            <a:pPr marL="440055" indent="-285750">
              <a:lnSpc>
                <a:spcPct val="106000"/>
              </a:lnSpc>
              <a:spcAft>
                <a:spcPts val="40"/>
              </a:spcAft>
            </a:pPr>
            <a:endParaRPr lang="en-GB" sz="2000" kern="100" dirty="0">
              <a:solidFill>
                <a:srgbClr val="002060"/>
              </a:solidFill>
              <a:latin typeface="Montserrat" panose="00000500000000000000" pitchFamily="50" charset="0"/>
              <a:ea typeface="Calibri" panose="020F0502020204030204" pitchFamily="34" charset="0"/>
            </a:endParaRPr>
          </a:p>
          <a:p>
            <a:pPr marL="154305" indent="0">
              <a:lnSpc>
                <a:spcPct val="106000"/>
              </a:lnSpc>
              <a:spcAft>
                <a:spcPts val="40"/>
              </a:spcAft>
              <a:buNone/>
            </a:pPr>
            <a:endParaRPr lang="en-GB" sz="2000" kern="100" dirty="0">
              <a:solidFill>
                <a:srgbClr val="002060"/>
              </a:solidFill>
              <a:effectLst/>
              <a:latin typeface="Montserrat" panose="00000500000000000000" pitchFamily="50" charset="0"/>
              <a:ea typeface="Calibri" panose="020F0502020204030204" pitchFamily="34" charset="0"/>
            </a:endParaRPr>
          </a:p>
          <a:p>
            <a:pPr marL="440055" indent="-285750">
              <a:lnSpc>
                <a:spcPct val="106000"/>
              </a:lnSpc>
              <a:spcAft>
                <a:spcPts val="620"/>
              </a:spcAft>
            </a:pPr>
            <a:r>
              <a:rPr lang="en-GB" sz="2000" kern="100" dirty="0">
                <a:solidFill>
                  <a:srgbClr val="002060"/>
                </a:solidFill>
                <a:effectLst/>
                <a:latin typeface="Montserrat" panose="00000500000000000000" pitchFamily="50" charset="0"/>
                <a:ea typeface="Arial" panose="020B0604020202020204" pitchFamily="34" charset="0"/>
              </a:rPr>
              <a:t>As paediatricians, you have a privileged role to play as advocates for the health of the world's children, both in the UK and more globally </a:t>
            </a:r>
            <a:endParaRPr lang="en-GB" sz="2000" kern="100" dirty="0">
              <a:solidFill>
                <a:srgbClr val="002060"/>
              </a:solidFill>
              <a:effectLst/>
              <a:latin typeface="Montserrat" panose="00000500000000000000" pitchFamily="50" charset="0"/>
              <a:ea typeface="Calibri" panose="020F0502020204030204" pitchFamily="34" charset="0"/>
            </a:endParaRPr>
          </a:p>
          <a:p>
            <a:endParaRPr lang="en-US" dirty="0">
              <a:solidFill>
                <a:srgbClr val="002060"/>
              </a:solidFill>
            </a:endParaRPr>
          </a:p>
        </p:txBody>
      </p:sp>
      <p:pic>
        <p:nvPicPr>
          <p:cNvPr id="9" name="Picture 8" descr="A group of children smiling&#10;&#10;Description automatically generated">
            <a:extLst>
              <a:ext uri="{FF2B5EF4-FFF2-40B4-BE49-F238E27FC236}">
                <a16:creationId xmlns:a16="http://schemas.microsoft.com/office/drawing/2014/main" id="{713777AA-508E-3CCA-9839-30F5829C9DAD}"/>
              </a:ext>
            </a:extLst>
          </p:cNvPr>
          <p:cNvPicPr/>
          <p:nvPr/>
        </p:nvPicPr>
        <p:blipFill>
          <a:blip r:embed="rId2"/>
          <a:srcRect l="14498" r="17134" b="3"/>
          <a:stretch/>
        </p:blipFill>
        <p:spPr>
          <a:xfrm>
            <a:off x="4648200" y="1600200"/>
            <a:ext cx="3892339" cy="4525963"/>
          </a:xfrm>
          <a:prstGeom prst="rect">
            <a:avLst/>
          </a:prstGeom>
          <a:noFill/>
          <a:ln>
            <a:solidFill>
              <a:srgbClr val="11A7F2"/>
            </a:solidFill>
          </a:ln>
        </p:spPr>
      </p:pic>
    </p:spTree>
    <p:extLst>
      <p:ext uri="{BB962C8B-B14F-4D97-AF65-F5344CB8AC3E}">
        <p14:creationId xmlns:p14="http://schemas.microsoft.com/office/powerpoint/2010/main" val="263312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2BC66-E9C5-7B3D-352D-C29ADBE6AAD5}"/>
              </a:ext>
            </a:extLst>
          </p:cNvPr>
          <p:cNvSpPr>
            <a:spLocks noGrp="1"/>
          </p:cNvSpPr>
          <p:nvPr>
            <p:ph type="title"/>
          </p:nvPr>
        </p:nvSpPr>
        <p:spPr/>
        <p:txBody>
          <a:bodyPr>
            <a:normAutofit/>
          </a:bodyPr>
          <a:lstStyle/>
          <a:p>
            <a:r>
              <a:rPr lang="en-GB" sz="3600" b="1" kern="100" dirty="0">
                <a:solidFill>
                  <a:srgbClr val="11A7F2"/>
                </a:solidFill>
                <a:effectLst/>
                <a:latin typeface="Montserrat" panose="00000500000000000000" pitchFamily="50" charset="0"/>
                <a:ea typeface="Arial" panose="020B0604020202020204" pitchFamily="34" charset="0"/>
              </a:rPr>
              <a:t>Useful Training and Resources</a:t>
            </a:r>
            <a:endParaRPr lang="en-GB" sz="6600" dirty="0">
              <a:latin typeface="Montserrat" panose="00000500000000000000" pitchFamily="50" charset="0"/>
            </a:endParaRPr>
          </a:p>
        </p:txBody>
      </p:sp>
      <p:sp>
        <p:nvSpPr>
          <p:cNvPr id="3" name="Content Placeholder 2">
            <a:extLst>
              <a:ext uri="{FF2B5EF4-FFF2-40B4-BE49-F238E27FC236}">
                <a16:creationId xmlns:a16="http://schemas.microsoft.com/office/drawing/2014/main" id="{5FC8904C-8502-E369-2724-999AC0BD0E9D}"/>
              </a:ext>
            </a:extLst>
          </p:cNvPr>
          <p:cNvSpPr>
            <a:spLocks noGrp="1"/>
          </p:cNvSpPr>
          <p:nvPr>
            <p:ph sz="half" idx="1"/>
          </p:nvPr>
        </p:nvSpPr>
        <p:spPr>
          <a:xfrm>
            <a:off x="539552" y="1628800"/>
            <a:ext cx="8147248" cy="4464496"/>
          </a:xfrm>
        </p:spPr>
        <p:txBody>
          <a:bodyPr>
            <a:normAutofit/>
          </a:bodyPr>
          <a:lstStyle/>
          <a:p>
            <a:pPr marL="342900" lvl="0" indent="-342900" fontAlgn="base">
              <a:lnSpc>
                <a:spcPct val="106000"/>
              </a:lnSpc>
              <a:spcAft>
                <a:spcPts val="905"/>
              </a:spcAft>
              <a:buClr>
                <a:srgbClr val="0D0D58"/>
              </a:buClr>
              <a:buSzPts val="2000"/>
              <a:buFont typeface="Arial" panose="020B0604020202020204" pitchFamily="34" charset="0"/>
              <a:buChar char="•"/>
            </a:pPr>
            <a:r>
              <a:rPr lang="en-GB" sz="20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RCPCH ‘Child Health in Low-Income Settings’ Course</a:t>
            </a:r>
            <a:endParaRPr lang="en-GB" sz="20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1055"/>
              </a:spcAft>
              <a:buClr>
                <a:srgbClr val="0D0D58"/>
              </a:buClr>
              <a:buSzPts val="2000"/>
              <a:buFont typeface="Arial" panose="020B0604020202020204" pitchFamily="34" charset="0"/>
              <a:buChar char="•"/>
            </a:pPr>
            <a:r>
              <a:rPr lang="en-GB" sz="20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Lancet series on Adolescent health, Maternal Health, Early Child Development, Still births, Every Newborn and Equity in Child Survival, Health and Nutrition</a:t>
            </a:r>
            <a:endParaRPr lang="en-GB" sz="20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360"/>
              </a:spcAft>
              <a:buClr>
                <a:srgbClr val="0D0D58"/>
              </a:buClr>
              <a:buSzPts val="2000"/>
              <a:buFont typeface="Arial" panose="020B0604020202020204" pitchFamily="34" charset="0"/>
              <a:buChar char="•"/>
            </a:pPr>
            <a:r>
              <a:rPr lang="en-GB" sz="20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Global Health E-learning Centre Free Online Courses on ‘Case Management of Childhood Illness’ and ‘Essential Steps for </a:t>
            </a:r>
            <a:r>
              <a:rPr lang="en-GB" sz="2000" kern="100" dirty="0">
                <a:solidFill>
                  <a:srgbClr val="0D0D58"/>
                </a:solidFill>
                <a:effectLst/>
                <a:latin typeface="Montserrat" panose="00000500000000000000" pitchFamily="50" charset="0"/>
                <a:ea typeface="Arial" panose="020B0604020202020204" pitchFamily="34" charset="0"/>
              </a:rPr>
              <a:t>Improving Newborn Survival’ and ‘Nutrition: An Introduction’</a:t>
            </a:r>
            <a:endParaRPr lang="en-GB" sz="2000" kern="100" dirty="0">
              <a:solidFill>
                <a:srgbClr val="000000"/>
              </a:solidFill>
              <a:effectLst/>
              <a:latin typeface="Montserrat" panose="00000500000000000000" pitchFamily="50" charset="0"/>
              <a:ea typeface="Calibri" panose="020F0502020204030204" pitchFamily="34" charset="0"/>
            </a:endParaRPr>
          </a:p>
          <a:p>
            <a:pPr marL="342900" lvl="0" indent="-342900" fontAlgn="base">
              <a:lnSpc>
                <a:spcPct val="106000"/>
              </a:lnSpc>
              <a:spcAft>
                <a:spcPts val="1070"/>
              </a:spcAft>
              <a:buClr>
                <a:srgbClr val="0D0D58"/>
              </a:buClr>
              <a:buSzPts val="2000"/>
              <a:buFont typeface="Arial" panose="020B0604020202020204" pitchFamily="34" charset="0"/>
              <a:buChar char="•"/>
            </a:pPr>
            <a:r>
              <a:rPr lang="en-GB" sz="20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World Health Organisation and UNICEF websites</a:t>
            </a:r>
            <a:endParaRPr lang="en-GB" sz="20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marL="342900" lvl="0" indent="-342900" fontAlgn="base">
              <a:lnSpc>
                <a:spcPct val="106000"/>
              </a:lnSpc>
              <a:spcAft>
                <a:spcPts val="620"/>
              </a:spcAft>
              <a:buClr>
                <a:srgbClr val="0D0D58"/>
              </a:buClr>
              <a:buSzPts val="2000"/>
              <a:buFont typeface="Arial" panose="020B0604020202020204" pitchFamily="34" charset="0"/>
              <a:buChar char="•"/>
            </a:pPr>
            <a:r>
              <a:rPr lang="en-GB" sz="20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Article on ‘Medical and Social Needs of Child Refugees in </a:t>
            </a:r>
            <a:r>
              <a:rPr lang="en-GB" sz="2000" kern="100" dirty="0">
                <a:solidFill>
                  <a:srgbClr val="0D0D58"/>
                </a:solidFill>
                <a:effectLst/>
                <a:latin typeface="Montserrat" panose="00000500000000000000" pitchFamily="50" charset="0"/>
                <a:ea typeface="Arial" panose="020B0604020202020204" pitchFamily="34" charset="0"/>
              </a:rPr>
              <a:t>Europe’ available at </a:t>
            </a:r>
            <a:r>
              <a:rPr lang="en-GB" sz="2000" u="sng" kern="100" dirty="0">
                <a:solidFill>
                  <a:srgbClr val="0000FF"/>
                </a:solidFill>
                <a:effectLst/>
                <a:latin typeface="Montserrat" panose="00000500000000000000" pitchFamily="50" charset="0"/>
                <a:ea typeface="Arial" panose="020B0604020202020204" pitchFamily="34" charset="0"/>
                <a:hlinkClick r:id="rId2"/>
              </a:rPr>
              <a:t>https://adc.bmj.com/content/101/9/839</a:t>
            </a:r>
            <a:endParaRPr lang="en-GB" sz="2000" kern="100" dirty="0">
              <a:solidFill>
                <a:srgbClr val="000000"/>
              </a:solidFill>
              <a:effectLst/>
              <a:latin typeface="Montserrat" panose="00000500000000000000" pitchFamily="50" charset="0"/>
              <a:ea typeface="Calibri" panose="020F0502020204030204" pitchFamily="34" charset="0"/>
            </a:endParaRPr>
          </a:p>
        </p:txBody>
      </p:sp>
    </p:spTree>
    <p:extLst>
      <p:ext uri="{BB962C8B-B14F-4D97-AF65-F5344CB8AC3E}">
        <p14:creationId xmlns:p14="http://schemas.microsoft.com/office/powerpoint/2010/main" val="1960465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33FB-C610-4B47-C82B-52FC4C254C07}"/>
              </a:ext>
            </a:extLst>
          </p:cNvPr>
          <p:cNvSpPr>
            <a:spLocks noGrp="1"/>
          </p:cNvSpPr>
          <p:nvPr>
            <p:ph type="title"/>
          </p:nvPr>
        </p:nvSpPr>
        <p:spPr/>
        <p:txBody>
          <a:bodyPr>
            <a:normAutofit/>
          </a:bodyPr>
          <a:lstStyle/>
          <a:p>
            <a:r>
              <a:rPr lang="en-GB" sz="3200" b="1" kern="100" dirty="0">
                <a:solidFill>
                  <a:srgbClr val="11A7F2"/>
                </a:solidFill>
                <a:effectLst/>
                <a:latin typeface="Montserrat" panose="00000500000000000000" pitchFamily="50" charset="0"/>
                <a:ea typeface="Arial" panose="020B0604020202020204" pitchFamily="34" charset="0"/>
              </a:rPr>
              <a:t>Examples from the Curriculum</a:t>
            </a:r>
            <a:endParaRPr lang="en-GB" sz="6000" dirty="0">
              <a:latin typeface="Montserrat" panose="00000500000000000000" pitchFamily="50" charset="0"/>
            </a:endParaRPr>
          </a:p>
        </p:txBody>
      </p:sp>
      <p:sp>
        <p:nvSpPr>
          <p:cNvPr id="3" name="Content Placeholder 2">
            <a:extLst>
              <a:ext uri="{FF2B5EF4-FFF2-40B4-BE49-F238E27FC236}">
                <a16:creationId xmlns:a16="http://schemas.microsoft.com/office/drawing/2014/main" id="{EB118718-41E3-0691-F52B-D8EF1AB08782}"/>
              </a:ext>
            </a:extLst>
          </p:cNvPr>
          <p:cNvSpPr>
            <a:spLocks noGrp="1"/>
          </p:cNvSpPr>
          <p:nvPr>
            <p:ph sz="half" idx="1"/>
          </p:nvPr>
        </p:nvSpPr>
        <p:spPr>
          <a:xfrm>
            <a:off x="457200" y="1600200"/>
            <a:ext cx="8075240" cy="4565103"/>
          </a:xfrm>
        </p:spPr>
        <p:txBody>
          <a:bodyPr>
            <a:noAutofit/>
          </a:bodyPr>
          <a:lstStyle/>
          <a:p>
            <a:pPr marL="82550" indent="0" algn="ctr">
              <a:lnSpc>
                <a:spcPct val="107000"/>
              </a:lnSpc>
              <a:spcAft>
                <a:spcPts val="800"/>
              </a:spcAft>
              <a:buNone/>
            </a:pPr>
            <a:r>
              <a:rPr lang="en-GB" sz="2400" b="1" u="sng" kern="100" dirty="0">
                <a:solidFill>
                  <a:srgbClr val="002060"/>
                </a:solidFill>
                <a:effectLst/>
                <a:latin typeface="Montserrat" panose="00000500000000000000" pitchFamily="50" charset="0"/>
                <a:ea typeface="Arial" panose="020B0604020202020204" pitchFamily="34" charset="0"/>
              </a:rPr>
              <a:t>Level 1</a:t>
            </a:r>
          </a:p>
          <a:p>
            <a:pPr marL="82550" indent="0" algn="ctr">
              <a:lnSpc>
                <a:spcPct val="107000"/>
              </a:lnSpc>
              <a:spcAft>
                <a:spcPts val="800"/>
              </a:spcAft>
              <a:buNone/>
            </a:pPr>
            <a:endParaRPr lang="en-GB" sz="1000" b="1" u="sng" kern="100" dirty="0">
              <a:solidFill>
                <a:srgbClr val="002060"/>
              </a:solidFill>
              <a:effectLst/>
              <a:latin typeface="Montserrat" panose="00000500000000000000" pitchFamily="50" charset="0"/>
              <a:ea typeface="Calibri" panose="020F0502020204030204" pitchFamily="34" charset="0"/>
            </a:endParaRPr>
          </a:p>
          <a:p>
            <a:pPr fontAlgn="base">
              <a:spcBef>
                <a:spcPts val="0"/>
              </a:spcBef>
              <a:spcAft>
                <a:spcPts val="3325"/>
              </a:spcAft>
              <a:buClr>
                <a:srgbClr val="0D0D58"/>
              </a:buClr>
              <a:buSzPts val="2000"/>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Attends a perinatal meeting and reflects on the importance of the continuum of care and the interdependence of maternal and child health.</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fontAlgn="base">
              <a:spcBef>
                <a:spcPts val="0"/>
              </a:spcBef>
              <a:spcAft>
                <a:spcPts val="3320"/>
              </a:spcAft>
              <a:buClr>
                <a:srgbClr val="0D0D58"/>
              </a:buClr>
              <a:buSzPts val="2000"/>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Sees a child in the emergency department with fever and finds information on the prevalence and incidence of disease in different countries </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fontAlgn="base">
              <a:spcBef>
                <a:spcPts val="0"/>
              </a:spcBef>
              <a:spcAft>
                <a:spcPts val="3385"/>
              </a:spcAft>
              <a:buClr>
                <a:srgbClr val="0D0D58"/>
              </a:buClr>
              <a:buSzPts val="2000"/>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Recognises children at risk of TB and refers appropriately</a:t>
            </a:r>
            <a:r>
              <a:rPr lang="en-GB" sz="1800" kern="100" dirty="0">
                <a:solidFill>
                  <a:srgbClr val="000000"/>
                </a:solidFill>
                <a:uFill>
                  <a:solidFill>
                    <a:srgbClr val="000000"/>
                  </a:solidFill>
                </a:uFill>
                <a:latin typeface="Montserrat" panose="00000500000000000000" pitchFamily="50" charset="0"/>
                <a:ea typeface="Arial" panose="020B0604020202020204" pitchFamily="34" charset="0"/>
              </a:rPr>
              <a:t>.</a:t>
            </a:r>
          </a:p>
          <a:p>
            <a:pPr fontAlgn="base">
              <a:spcBef>
                <a:spcPts val="0"/>
              </a:spcBef>
              <a:spcAft>
                <a:spcPts val="3385"/>
              </a:spcAft>
              <a:buClr>
                <a:srgbClr val="0D0D58"/>
              </a:buClr>
              <a:buSzPts val="2000"/>
            </a:pPr>
            <a:r>
              <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rPr>
              <a:t>Reflects on some of the key determinants of child health and wellbeing globally</a:t>
            </a:r>
            <a:endParaRPr lang="en-GB" sz="1800" u="none" strike="noStrike" kern="100" dirty="0">
              <a:solidFill>
                <a:srgbClr val="000000"/>
              </a:solidFill>
              <a:effectLst/>
              <a:uFill>
                <a:solidFill>
                  <a:srgbClr val="000000"/>
                </a:solidFill>
              </a:uFill>
              <a:latin typeface="Montserrat" panose="00000500000000000000" pitchFamily="50" charset="0"/>
              <a:ea typeface="Arial" panose="020B0604020202020204" pitchFamily="34" charset="0"/>
            </a:endParaRPr>
          </a:p>
          <a:p>
            <a:pPr fontAlgn="base">
              <a:lnSpc>
                <a:spcPct val="106000"/>
              </a:lnSpc>
              <a:spcAft>
                <a:spcPts val="3385"/>
              </a:spcAft>
              <a:buClr>
                <a:srgbClr val="0D0D58"/>
              </a:buClr>
              <a:buSzPts val="2000"/>
            </a:pPr>
            <a:endParaRPr lang="en-GB" sz="1800" u="none" strike="noStrike" kern="100" dirty="0">
              <a:solidFill>
                <a:srgbClr val="0D0D58"/>
              </a:solidFill>
              <a:effectLst/>
              <a:uFill>
                <a:solidFill>
                  <a:srgbClr val="000000"/>
                </a:solidFill>
              </a:uFill>
              <a:latin typeface="Montserrat" panose="00000500000000000000" pitchFamily="50" charset="0"/>
              <a:ea typeface="Arial" panose="020B0604020202020204" pitchFamily="34" charset="0"/>
            </a:endParaRPr>
          </a:p>
        </p:txBody>
      </p:sp>
    </p:spTree>
    <p:extLst>
      <p:ext uri="{BB962C8B-B14F-4D97-AF65-F5344CB8AC3E}">
        <p14:creationId xmlns:p14="http://schemas.microsoft.com/office/powerpoint/2010/main" val="447853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82807-85F1-3F05-84D8-668F0515CCD8}"/>
              </a:ext>
            </a:extLst>
          </p:cNvPr>
          <p:cNvSpPr>
            <a:spLocks noGrp="1"/>
          </p:cNvSpPr>
          <p:nvPr>
            <p:ph type="title"/>
          </p:nvPr>
        </p:nvSpPr>
        <p:spPr>
          <a:xfrm>
            <a:off x="457200" y="274638"/>
            <a:ext cx="8229600" cy="1143000"/>
          </a:xfrm>
        </p:spPr>
        <p:txBody>
          <a:bodyPr anchor="ctr">
            <a:normAutofit/>
          </a:bodyPr>
          <a:lstStyle/>
          <a:p>
            <a:r>
              <a:rPr lang="en-GB" b="1" kern="100">
                <a:effectLst/>
              </a:rPr>
              <a:t>Examples from the Curriculum</a:t>
            </a:r>
            <a:endParaRPr lang="en-GB"/>
          </a:p>
        </p:txBody>
      </p:sp>
      <p:sp>
        <p:nvSpPr>
          <p:cNvPr id="3" name="Content Placeholder 2">
            <a:extLst>
              <a:ext uri="{FF2B5EF4-FFF2-40B4-BE49-F238E27FC236}">
                <a16:creationId xmlns:a16="http://schemas.microsoft.com/office/drawing/2014/main" id="{6DE1C7BF-A841-A138-EDA3-F72DC4F984C9}"/>
              </a:ext>
            </a:extLst>
          </p:cNvPr>
          <p:cNvSpPr>
            <a:spLocks noGrp="1"/>
          </p:cNvSpPr>
          <p:nvPr>
            <p:ph sz="half" idx="1"/>
          </p:nvPr>
        </p:nvSpPr>
        <p:spPr>
          <a:xfrm>
            <a:off x="457200" y="1600200"/>
            <a:ext cx="4038600" cy="4525963"/>
          </a:xfrm>
        </p:spPr>
        <p:txBody>
          <a:bodyPr>
            <a:normAutofit fontScale="92500" lnSpcReduction="10000"/>
          </a:bodyPr>
          <a:lstStyle/>
          <a:p>
            <a:pPr marL="0" indent="0" algn="ctr">
              <a:lnSpc>
                <a:spcPct val="90000"/>
              </a:lnSpc>
              <a:buNone/>
            </a:pPr>
            <a:r>
              <a:rPr lang="en-GB" sz="2200" b="1" u="sng" kern="100" dirty="0">
                <a:effectLst/>
                <a:latin typeface="Montserrat" panose="00000500000000000000" pitchFamily="50" charset="0"/>
              </a:rPr>
              <a:t>Level 2</a:t>
            </a:r>
          </a:p>
          <a:p>
            <a:pPr marL="0" indent="0">
              <a:lnSpc>
                <a:spcPct val="90000"/>
              </a:lnSpc>
              <a:buNone/>
            </a:pPr>
            <a:endParaRPr lang="en-GB" sz="1800" kern="100" dirty="0">
              <a:effectLst/>
              <a:latin typeface="Montserrat" panose="00000500000000000000" pitchFamily="50" charset="0"/>
            </a:endParaRPr>
          </a:p>
          <a:p>
            <a:pPr marL="342900" lvl="0" indent="-342900" fontAlgn="base">
              <a:lnSpc>
                <a:spcPct val="90000"/>
              </a:lnSpc>
              <a:spcAft>
                <a:spcPts val="3325"/>
              </a:spcAft>
              <a:buClr>
                <a:srgbClr val="0D0D58"/>
              </a:buClr>
              <a:buSzPts val="2000"/>
              <a:buFont typeface="Arial" panose="020B0604020202020204" pitchFamily="34" charset="0"/>
              <a:buChar char="•"/>
            </a:pPr>
            <a:r>
              <a:rPr lang="en-GB" sz="1800" u="none" strike="noStrike" kern="100" dirty="0">
                <a:effectLst/>
                <a:uFill>
                  <a:solidFill>
                    <a:srgbClr val="000000"/>
                  </a:solidFill>
                </a:uFill>
                <a:latin typeface="Montserrat" panose="00000500000000000000" pitchFamily="50" charset="0"/>
              </a:rPr>
              <a:t>Assesses and manages a returning child traveller with fever, taking an appropriate travel and contact history</a:t>
            </a:r>
          </a:p>
          <a:p>
            <a:pPr marL="342900" lvl="0" indent="-342900" fontAlgn="base">
              <a:lnSpc>
                <a:spcPct val="90000"/>
              </a:lnSpc>
              <a:spcAft>
                <a:spcPts val="3325"/>
              </a:spcAft>
              <a:buClr>
                <a:srgbClr val="0D0D58"/>
              </a:buClr>
              <a:buSzPts val="2000"/>
              <a:buFont typeface="Arial" panose="020B0604020202020204" pitchFamily="34" charset="0"/>
              <a:buChar char="•"/>
            </a:pPr>
            <a:r>
              <a:rPr lang="en-GB" sz="1800" u="none" strike="noStrike" kern="100" dirty="0">
                <a:effectLst/>
                <a:uFill>
                  <a:solidFill>
                    <a:srgbClr val="000000"/>
                  </a:solidFill>
                </a:uFill>
                <a:latin typeface="Montserrat" panose="00000500000000000000" pitchFamily="50" charset="0"/>
              </a:rPr>
              <a:t>Evaluates the special health needs of a child recently arrived in the UK from a low-income country </a:t>
            </a:r>
          </a:p>
          <a:p>
            <a:pPr marL="342900" lvl="0" indent="-342900" fontAlgn="base">
              <a:lnSpc>
                <a:spcPct val="90000"/>
              </a:lnSpc>
              <a:spcAft>
                <a:spcPts val="620"/>
              </a:spcAft>
              <a:buClr>
                <a:srgbClr val="0D0D58"/>
              </a:buClr>
              <a:buSzPts val="2000"/>
              <a:buFont typeface="Arial" panose="020B0604020202020204" pitchFamily="34" charset="0"/>
              <a:buChar char="•"/>
            </a:pPr>
            <a:r>
              <a:rPr lang="en-GB" sz="1800" u="none" strike="noStrike" kern="100" dirty="0">
                <a:effectLst/>
                <a:uFill>
                  <a:solidFill>
                    <a:srgbClr val="000000"/>
                  </a:solidFill>
                </a:uFill>
                <a:latin typeface="Montserrat" panose="00000500000000000000" pitchFamily="50" charset="0"/>
              </a:rPr>
              <a:t>Explores cultural beliefs around health with a child/young person and their family, and recognises how these may impact health behaviours </a:t>
            </a:r>
          </a:p>
          <a:p>
            <a:pPr marL="0" indent="0">
              <a:lnSpc>
                <a:spcPct val="90000"/>
              </a:lnSpc>
              <a:buNone/>
            </a:pPr>
            <a:endParaRPr lang="en-GB" sz="1800" dirty="0">
              <a:latin typeface="Montserrat" panose="00000500000000000000" pitchFamily="50" charset="0"/>
            </a:endParaRPr>
          </a:p>
        </p:txBody>
      </p:sp>
      <p:pic>
        <p:nvPicPr>
          <p:cNvPr id="7" name="Picture 6" descr="A person in a black coat on a boat&#10;&#10;Description automatically generated">
            <a:extLst>
              <a:ext uri="{FF2B5EF4-FFF2-40B4-BE49-F238E27FC236}">
                <a16:creationId xmlns:a16="http://schemas.microsoft.com/office/drawing/2014/main" id="{11680BC0-AE42-8D74-8899-AEF1616367FD}"/>
              </a:ext>
            </a:extLst>
          </p:cNvPr>
          <p:cNvPicPr/>
          <p:nvPr/>
        </p:nvPicPr>
        <p:blipFill>
          <a:blip r:embed="rId2"/>
          <a:srcRect t="1106" r="3" b="27384"/>
          <a:stretch/>
        </p:blipFill>
        <p:spPr>
          <a:xfrm>
            <a:off x="4648200" y="1600200"/>
            <a:ext cx="3892339" cy="4525963"/>
          </a:xfrm>
          <a:prstGeom prst="rect">
            <a:avLst/>
          </a:prstGeom>
          <a:noFill/>
          <a:ln>
            <a:solidFill>
              <a:srgbClr val="11A7F2"/>
            </a:solidFill>
          </a:ln>
        </p:spPr>
      </p:pic>
    </p:spTree>
    <p:extLst>
      <p:ext uri="{BB962C8B-B14F-4D97-AF65-F5344CB8AC3E}">
        <p14:creationId xmlns:p14="http://schemas.microsoft.com/office/powerpoint/2010/main" val="1268574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c59404385034414c1c859a36983e0ccd">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aa767d47955b9eab7c431070d1f1b353"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25A35D0-4F0D-4B84-A030-0A761A8D52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23C34C-C6BF-45E7-8D6A-34AD7CC09A7A}">
  <ds:schemaRefs>
    <ds:schemaRef ds:uri="http://schemas.microsoft.com/sharepoint/v3/contenttype/forms"/>
  </ds:schemaRefs>
</ds:datastoreItem>
</file>

<file path=customXml/itemProps3.xml><?xml version="1.0" encoding="utf-8"?>
<ds:datastoreItem xmlns:ds="http://schemas.openxmlformats.org/officeDocument/2006/customXml" ds:itemID="{5B4A3471-7F30-4878-8D6F-B7FEF91C4718}">
  <ds:schemaRefs>
    <ds:schemaRef ds:uri="http://schemas.microsoft.com/office/2006/metadata/properties"/>
    <ds:schemaRef ds:uri="http://purl.org/dc/elements/1.1/"/>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90ef050c-6dc5-4cac-a9d0-8efe32cd5d47"/>
    <ds:schemaRef ds:uri="05b30a06-2de2-454a-94b8-b77c619e0e33"/>
  </ds:schemaRefs>
</ds:datastoreItem>
</file>

<file path=docProps/app.xml><?xml version="1.0" encoding="utf-8"?>
<Properties xmlns="http://schemas.openxmlformats.org/officeDocument/2006/extended-properties" xmlns:vt="http://schemas.openxmlformats.org/officeDocument/2006/docPropsVTypes">
  <TotalTime>1655</TotalTime>
  <Words>1591</Words>
  <Application>Microsoft Office PowerPoint</Application>
  <PresentationFormat>On-screen Show (4:3)</PresentationFormat>
  <Paragraphs>151</Paragraphs>
  <Slides>18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Calibri</vt:lpstr>
      <vt:lpstr>Montserrat</vt:lpstr>
      <vt:lpstr>Symbol</vt:lpstr>
      <vt:lpstr>Wingdings</vt:lpstr>
      <vt:lpstr>Office Theme</vt:lpstr>
      <vt:lpstr>Domain 5:  Health Promotion &amp; Illness Prevention</vt:lpstr>
      <vt:lpstr>Curriculum overview</vt:lpstr>
      <vt:lpstr>PowerPoint Presentation</vt:lpstr>
      <vt:lpstr>Specialty Level –  Curriculum Learning Outcome 5</vt:lpstr>
      <vt:lpstr>Underpinning knowledge</vt:lpstr>
      <vt:lpstr>Useful training and resources</vt:lpstr>
      <vt:lpstr>Health Promotion </vt:lpstr>
      <vt:lpstr>Healthy Child Programme (HCP</vt:lpstr>
      <vt:lpstr>Health promotion &amp; illness prevention in daily practice </vt:lpstr>
      <vt:lpstr>Examples from the Curriculum:  Clinical Lead; Dr Christine Pierce</vt:lpstr>
      <vt:lpstr>Examples from the Curriculum:  Clinical Lead; Dr Christine Pierce</vt:lpstr>
      <vt:lpstr>Examples from the Curriculum:  Clinical Lead; Dr Christine Pierce</vt:lpstr>
      <vt:lpstr>Examples from the Curriculum:  Clinical Lead; Dr Christine Pierce</vt:lpstr>
      <vt:lpstr>Global Health: Key Facts</vt:lpstr>
      <vt:lpstr>Global Health:  Your can make a difference</vt:lpstr>
      <vt:lpstr>Useful Training and Resources</vt:lpstr>
      <vt:lpstr>Examples from the Curriculum</vt:lpstr>
      <vt:lpstr>Examples from the Curriculum</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45</cp:revision>
  <dcterms:created xsi:type="dcterms:W3CDTF">2017-02-20T10:36:36Z</dcterms:created>
  <dcterms:modified xsi:type="dcterms:W3CDTF">2025-01-08T11:47:32Z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