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sldIdLst>
    <p:sldId id="256" r:id="rId5"/>
    <p:sldId id="275" r:id="rId6"/>
    <p:sldId id="263" r:id="rId7"/>
    <p:sldId id="276" r:id="rId8"/>
    <p:sldId id="260" r:id="rId9"/>
    <p:sldId id="261" r:id="rId10"/>
    <p:sldId id="264" r:id="rId11"/>
    <p:sldId id="267" r:id="rId12"/>
    <p:sldId id="274" r:id="rId13"/>
    <p:sldId id="265" r:id="rId14"/>
    <p:sldId id="259" r:id="rId15"/>
    <p:sldId id="266" r:id="rId16"/>
    <p:sldId id="271" r:id="rId17"/>
    <p:sldId id="273" r:id="rId18"/>
    <p:sldId id="262"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0D58"/>
    <a:srgbClr val="11A7F2"/>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0D8A30-C77E-4082-BB2D-9C2F6A1451B9}" v="39" dt="2024-12-17T09:44:55.22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75837" autoAdjust="0"/>
  </p:normalViewPr>
  <p:slideViewPr>
    <p:cSldViewPr>
      <p:cViewPr varScale="1">
        <p:scale>
          <a:sx n="64" d="100"/>
          <a:sy n="64" d="100"/>
        </p:scale>
        <p:origin x="1340"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eronica Sagyaman" userId="41672d21-0f22-4a0c-be57-e92358a52c17" providerId="ADAL" clId="{DD0D8A30-C77E-4082-BB2D-9C2F6A1451B9}"/>
    <pc:docChg chg="undo custSel addSld delSld modSld sldOrd modMainMaster">
      <pc:chgData name="Veronica Sagyaman" userId="41672d21-0f22-4a0c-be57-e92358a52c17" providerId="ADAL" clId="{DD0D8A30-C77E-4082-BB2D-9C2F6A1451B9}" dt="2024-12-17T09:45:07.307" v="313" actId="255"/>
      <pc:docMkLst>
        <pc:docMk/>
      </pc:docMkLst>
      <pc:sldChg chg="modSp mod">
        <pc:chgData name="Veronica Sagyaman" userId="41672d21-0f22-4a0c-be57-e92358a52c17" providerId="ADAL" clId="{DD0D8A30-C77E-4082-BB2D-9C2F6A1451B9}" dt="2024-12-17T09:26:28.659" v="26" actId="404"/>
        <pc:sldMkLst>
          <pc:docMk/>
          <pc:sldMk cId="1158440036" sldId="256"/>
        </pc:sldMkLst>
        <pc:spChg chg="mod">
          <ac:chgData name="Veronica Sagyaman" userId="41672d21-0f22-4a0c-be57-e92358a52c17" providerId="ADAL" clId="{DD0D8A30-C77E-4082-BB2D-9C2F6A1451B9}" dt="2024-12-17T09:26:28.659" v="26" actId="404"/>
          <ac:spMkLst>
            <pc:docMk/>
            <pc:sldMk cId="1158440036" sldId="256"/>
            <ac:spMk id="2" creationId="{00000000-0000-0000-0000-000000000000}"/>
          </ac:spMkLst>
        </pc:spChg>
      </pc:sldChg>
      <pc:sldChg chg="modSp mod modClrScheme chgLayout">
        <pc:chgData name="Veronica Sagyaman" userId="41672d21-0f22-4a0c-be57-e92358a52c17" providerId="ADAL" clId="{DD0D8A30-C77E-4082-BB2D-9C2F6A1451B9}" dt="2024-12-17T09:43:04.670" v="281" actId="12"/>
        <pc:sldMkLst>
          <pc:docMk/>
          <pc:sldMk cId="3341354697" sldId="259"/>
        </pc:sldMkLst>
        <pc:spChg chg="mod">
          <ac:chgData name="Veronica Sagyaman" userId="41672d21-0f22-4a0c-be57-e92358a52c17" providerId="ADAL" clId="{DD0D8A30-C77E-4082-BB2D-9C2F6A1451B9}" dt="2024-12-17T09:43:04.670" v="281" actId="12"/>
          <ac:spMkLst>
            <pc:docMk/>
            <pc:sldMk cId="3341354697" sldId="259"/>
            <ac:spMk id="4" creationId="{90DB9EFC-2C55-4533-B4A7-5D2274D62784}"/>
          </ac:spMkLst>
        </pc:spChg>
        <pc:spChg chg="mod">
          <ac:chgData name="Veronica Sagyaman" userId="41672d21-0f22-4a0c-be57-e92358a52c17" providerId="ADAL" clId="{DD0D8A30-C77E-4082-BB2D-9C2F6A1451B9}" dt="2024-12-17T09:42:37.322" v="271" actId="26606"/>
          <ac:spMkLst>
            <pc:docMk/>
            <pc:sldMk cId="3341354697" sldId="259"/>
            <ac:spMk id="5" creationId="{480DB995-E90F-4F26-A771-8AF0E55DF500}"/>
          </ac:spMkLst>
        </pc:spChg>
        <pc:picChg chg="mod">
          <ac:chgData name="Veronica Sagyaman" userId="41672d21-0f22-4a0c-be57-e92358a52c17" providerId="ADAL" clId="{DD0D8A30-C77E-4082-BB2D-9C2F6A1451B9}" dt="2024-12-17T09:42:37.322" v="271" actId="26606"/>
          <ac:picMkLst>
            <pc:docMk/>
            <pc:sldMk cId="3341354697" sldId="259"/>
            <ac:picMk id="2" creationId="{DA89FF6E-9FD3-4C04-BDD6-5891588785FA}"/>
          </ac:picMkLst>
        </pc:picChg>
      </pc:sldChg>
      <pc:sldChg chg="modSp mod">
        <pc:chgData name="Veronica Sagyaman" userId="41672d21-0f22-4a0c-be57-e92358a52c17" providerId="ADAL" clId="{DD0D8A30-C77E-4082-BB2D-9C2F6A1451B9}" dt="2024-12-17T09:36:56.911" v="196"/>
        <pc:sldMkLst>
          <pc:docMk/>
          <pc:sldMk cId="4001832368" sldId="260"/>
        </pc:sldMkLst>
        <pc:spChg chg="mod">
          <ac:chgData name="Veronica Sagyaman" userId="41672d21-0f22-4a0c-be57-e92358a52c17" providerId="ADAL" clId="{DD0D8A30-C77E-4082-BB2D-9C2F6A1451B9}" dt="2024-12-17T09:35:37.523" v="167" actId="2711"/>
          <ac:spMkLst>
            <pc:docMk/>
            <pc:sldMk cId="4001832368" sldId="260"/>
            <ac:spMk id="5" creationId="{480DB995-E90F-4F26-A771-8AF0E55DF500}"/>
          </ac:spMkLst>
        </pc:spChg>
        <pc:graphicFrameChg chg="mod modGraphic">
          <ac:chgData name="Veronica Sagyaman" userId="41672d21-0f22-4a0c-be57-e92358a52c17" providerId="ADAL" clId="{DD0D8A30-C77E-4082-BB2D-9C2F6A1451B9}" dt="2024-12-17T09:36:56.911" v="196"/>
          <ac:graphicFrameMkLst>
            <pc:docMk/>
            <pc:sldMk cId="4001832368" sldId="260"/>
            <ac:graphicFrameMk id="2" creationId="{00000000-0000-0000-0000-000000000000}"/>
          </ac:graphicFrameMkLst>
        </pc:graphicFrameChg>
      </pc:sldChg>
      <pc:sldChg chg="modSp mod modClrScheme chgLayout">
        <pc:chgData name="Veronica Sagyaman" userId="41672d21-0f22-4a0c-be57-e92358a52c17" providerId="ADAL" clId="{DD0D8A30-C77E-4082-BB2D-9C2F6A1451B9}" dt="2024-12-17T09:37:57.787" v="211" actId="114"/>
        <pc:sldMkLst>
          <pc:docMk/>
          <pc:sldMk cId="4001832368" sldId="261"/>
        </pc:sldMkLst>
        <pc:spChg chg="mod">
          <ac:chgData name="Veronica Sagyaman" userId="41672d21-0f22-4a0c-be57-e92358a52c17" providerId="ADAL" clId="{DD0D8A30-C77E-4082-BB2D-9C2F6A1451B9}" dt="2024-12-17T09:37:22.175" v="201" actId="26606"/>
          <ac:spMkLst>
            <pc:docMk/>
            <pc:sldMk cId="4001832368" sldId="261"/>
            <ac:spMk id="5" creationId="{480DB995-E90F-4F26-A771-8AF0E55DF500}"/>
          </ac:spMkLst>
        </pc:spChg>
        <pc:spChg chg="mod">
          <ac:chgData name="Veronica Sagyaman" userId="41672d21-0f22-4a0c-be57-e92358a52c17" providerId="ADAL" clId="{DD0D8A30-C77E-4082-BB2D-9C2F6A1451B9}" dt="2024-12-17T09:37:57.787" v="211" actId="114"/>
          <ac:spMkLst>
            <pc:docMk/>
            <pc:sldMk cId="4001832368" sldId="261"/>
            <ac:spMk id="10" creationId="{1CC6F295-2081-45EE-BA49-8BCC96527609}"/>
          </ac:spMkLst>
        </pc:spChg>
        <pc:picChg chg="mod ord">
          <ac:chgData name="Veronica Sagyaman" userId="41672d21-0f22-4a0c-be57-e92358a52c17" providerId="ADAL" clId="{DD0D8A30-C77E-4082-BB2D-9C2F6A1451B9}" dt="2024-12-17T09:37:41.608" v="205" actId="26606"/>
          <ac:picMkLst>
            <pc:docMk/>
            <pc:sldMk cId="4001832368" sldId="261"/>
            <ac:picMk id="8" creationId="{452FB91D-2190-492B-964B-764685C25E0B}"/>
          </ac:picMkLst>
        </pc:picChg>
      </pc:sldChg>
      <pc:sldChg chg="modSp mod">
        <pc:chgData name="Veronica Sagyaman" userId="41672d21-0f22-4a0c-be57-e92358a52c17" providerId="ADAL" clId="{DD0D8A30-C77E-4082-BB2D-9C2F6A1451B9}" dt="2024-12-17T09:45:07.307" v="313" actId="255"/>
        <pc:sldMkLst>
          <pc:docMk/>
          <pc:sldMk cId="2454988078" sldId="262"/>
        </pc:sldMkLst>
        <pc:spChg chg="mod">
          <ac:chgData name="Veronica Sagyaman" userId="41672d21-0f22-4a0c-be57-e92358a52c17" providerId="ADAL" clId="{DD0D8A30-C77E-4082-BB2D-9C2F6A1451B9}" dt="2024-12-17T09:44:35.795" v="303" actId="404"/>
          <ac:spMkLst>
            <pc:docMk/>
            <pc:sldMk cId="2454988078" sldId="262"/>
            <ac:spMk id="4" creationId="{00000000-0000-0000-0000-000000000000}"/>
          </ac:spMkLst>
        </pc:spChg>
        <pc:spChg chg="mod">
          <ac:chgData name="Veronica Sagyaman" userId="41672d21-0f22-4a0c-be57-e92358a52c17" providerId="ADAL" clId="{DD0D8A30-C77E-4082-BB2D-9C2F6A1451B9}" dt="2024-12-17T09:45:07.307" v="313" actId="255"/>
          <ac:spMkLst>
            <pc:docMk/>
            <pc:sldMk cId="2454988078" sldId="262"/>
            <ac:spMk id="5" creationId="{00000000-0000-0000-0000-000000000000}"/>
          </ac:spMkLst>
        </pc:spChg>
        <pc:picChg chg="mod">
          <ac:chgData name="Veronica Sagyaman" userId="41672d21-0f22-4a0c-be57-e92358a52c17" providerId="ADAL" clId="{DD0D8A30-C77E-4082-BB2D-9C2F6A1451B9}" dt="2024-12-17T09:44:53.897" v="311" actId="1076"/>
          <ac:picMkLst>
            <pc:docMk/>
            <pc:sldMk cId="2454988078" sldId="262"/>
            <ac:picMk id="1026" creationId="{00000000-0000-0000-0000-000000000000}"/>
          </ac:picMkLst>
        </pc:picChg>
        <pc:picChg chg="mod">
          <ac:chgData name="Veronica Sagyaman" userId="41672d21-0f22-4a0c-be57-e92358a52c17" providerId="ADAL" clId="{DD0D8A30-C77E-4082-BB2D-9C2F6A1451B9}" dt="2024-12-17T09:44:55.223" v="312" actId="1076"/>
          <ac:picMkLst>
            <pc:docMk/>
            <pc:sldMk cId="2454988078" sldId="262"/>
            <ac:picMk id="1028" creationId="{00000000-0000-0000-0000-000000000000}"/>
          </ac:picMkLst>
        </pc:picChg>
      </pc:sldChg>
      <pc:sldChg chg="addSp delSp modSp mod">
        <pc:chgData name="Veronica Sagyaman" userId="41672d21-0f22-4a0c-be57-e92358a52c17" providerId="ADAL" clId="{DD0D8A30-C77E-4082-BB2D-9C2F6A1451B9}" dt="2024-12-17T09:32:30.745" v="92" actId="207"/>
        <pc:sldMkLst>
          <pc:docMk/>
          <pc:sldMk cId="3152131841" sldId="263"/>
        </pc:sldMkLst>
        <pc:spChg chg="add del mod">
          <ac:chgData name="Veronica Sagyaman" userId="41672d21-0f22-4a0c-be57-e92358a52c17" providerId="ADAL" clId="{DD0D8A30-C77E-4082-BB2D-9C2F6A1451B9}" dt="2024-12-17T09:27:33.173" v="40" actId="478"/>
          <ac:spMkLst>
            <pc:docMk/>
            <pc:sldMk cId="3152131841" sldId="263"/>
            <ac:spMk id="4" creationId="{6A1789DB-25CA-65F6-D762-3DC836AEBB7F}"/>
          </ac:spMkLst>
        </pc:spChg>
        <pc:spChg chg="mod">
          <ac:chgData name="Veronica Sagyaman" userId="41672d21-0f22-4a0c-be57-e92358a52c17" providerId="ADAL" clId="{DD0D8A30-C77E-4082-BB2D-9C2F6A1451B9}" dt="2024-12-17T09:27:23.708" v="38" actId="20577"/>
          <ac:spMkLst>
            <pc:docMk/>
            <pc:sldMk cId="3152131841" sldId="263"/>
            <ac:spMk id="5" creationId="{480DB995-E90F-4F26-A771-8AF0E55DF500}"/>
          </ac:spMkLst>
        </pc:spChg>
        <pc:spChg chg="add mod">
          <ac:chgData name="Veronica Sagyaman" userId="41672d21-0f22-4a0c-be57-e92358a52c17" providerId="ADAL" clId="{DD0D8A30-C77E-4082-BB2D-9C2F6A1451B9}" dt="2024-12-17T09:32:24.765" v="90" actId="207"/>
          <ac:spMkLst>
            <pc:docMk/>
            <pc:sldMk cId="3152131841" sldId="263"/>
            <ac:spMk id="8" creationId="{FDD55B63-1050-D2F1-CF5D-88CA198E51EA}"/>
          </ac:spMkLst>
        </pc:spChg>
        <pc:graphicFrameChg chg="del">
          <ac:chgData name="Veronica Sagyaman" userId="41672d21-0f22-4a0c-be57-e92358a52c17" providerId="ADAL" clId="{DD0D8A30-C77E-4082-BB2D-9C2F6A1451B9}" dt="2024-12-17T09:27:31.044" v="39" actId="478"/>
          <ac:graphicFrameMkLst>
            <pc:docMk/>
            <pc:sldMk cId="3152131841" sldId="263"/>
            <ac:graphicFrameMk id="2" creationId="{00000000-0000-0000-0000-000000000000}"/>
          </ac:graphicFrameMkLst>
        </pc:graphicFrameChg>
        <pc:graphicFrameChg chg="add mod modGraphic">
          <ac:chgData name="Veronica Sagyaman" userId="41672d21-0f22-4a0c-be57-e92358a52c17" providerId="ADAL" clId="{DD0D8A30-C77E-4082-BB2D-9C2F6A1451B9}" dt="2024-12-17T09:32:30.745" v="92" actId="207"/>
          <ac:graphicFrameMkLst>
            <pc:docMk/>
            <pc:sldMk cId="3152131841" sldId="263"/>
            <ac:graphicFrameMk id="6" creationId="{0B880C63-BE0C-701D-374D-3908EE416CB0}"/>
          </ac:graphicFrameMkLst>
        </pc:graphicFrameChg>
      </pc:sldChg>
      <pc:sldChg chg="modSp mod">
        <pc:chgData name="Veronica Sagyaman" userId="41672d21-0f22-4a0c-be57-e92358a52c17" providerId="ADAL" clId="{DD0D8A30-C77E-4082-BB2D-9C2F6A1451B9}" dt="2024-12-17T09:39:34.248" v="227" actId="20577"/>
        <pc:sldMkLst>
          <pc:docMk/>
          <pc:sldMk cId="2327562163" sldId="264"/>
        </pc:sldMkLst>
        <pc:spChg chg="mod">
          <ac:chgData name="Veronica Sagyaman" userId="41672d21-0f22-4a0c-be57-e92358a52c17" providerId="ADAL" clId="{DD0D8A30-C77E-4082-BB2D-9C2F6A1451B9}" dt="2024-12-17T09:38:17.710" v="213" actId="2711"/>
          <ac:spMkLst>
            <pc:docMk/>
            <pc:sldMk cId="2327562163" sldId="264"/>
            <ac:spMk id="5" creationId="{480DB995-E90F-4F26-A771-8AF0E55DF500}"/>
          </ac:spMkLst>
        </pc:spChg>
        <pc:graphicFrameChg chg="mod modGraphic">
          <ac:chgData name="Veronica Sagyaman" userId="41672d21-0f22-4a0c-be57-e92358a52c17" providerId="ADAL" clId="{DD0D8A30-C77E-4082-BB2D-9C2F6A1451B9}" dt="2024-12-17T09:39:34.248" v="227" actId="20577"/>
          <ac:graphicFrameMkLst>
            <pc:docMk/>
            <pc:sldMk cId="2327562163" sldId="264"/>
            <ac:graphicFrameMk id="2" creationId="{01370945-AC49-4937-B6A4-EB8ABDC53A92}"/>
          </ac:graphicFrameMkLst>
        </pc:graphicFrameChg>
      </pc:sldChg>
      <pc:sldChg chg="modSp mod">
        <pc:chgData name="Veronica Sagyaman" userId="41672d21-0f22-4a0c-be57-e92358a52c17" providerId="ADAL" clId="{DD0D8A30-C77E-4082-BB2D-9C2F6A1451B9}" dt="2024-12-17T09:41:57.330" v="266" actId="14100"/>
        <pc:sldMkLst>
          <pc:docMk/>
          <pc:sldMk cId="513255468" sldId="265"/>
        </pc:sldMkLst>
        <pc:spChg chg="mod">
          <ac:chgData name="Veronica Sagyaman" userId="41672d21-0f22-4a0c-be57-e92358a52c17" providerId="ADAL" clId="{DD0D8A30-C77E-4082-BB2D-9C2F6A1451B9}" dt="2024-12-17T09:41:35.724" v="263" actId="2711"/>
          <ac:spMkLst>
            <pc:docMk/>
            <pc:sldMk cId="513255468" sldId="265"/>
            <ac:spMk id="5" creationId="{480DB995-E90F-4F26-A771-8AF0E55DF500}"/>
          </ac:spMkLst>
        </pc:spChg>
        <pc:graphicFrameChg chg="mod modGraphic">
          <ac:chgData name="Veronica Sagyaman" userId="41672d21-0f22-4a0c-be57-e92358a52c17" providerId="ADAL" clId="{DD0D8A30-C77E-4082-BB2D-9C2F6A1451B9}" dt="2024-12-17T09:41:57.330" v="266" actId="14100"/>
          <ac:graphicFrameMkLst>
            <pc:docMk/>
            <pc:sldMk cId="513255468" sldId="265"/>
            <ac:graphicFrameMk id="11" creationId="{74A6D346-BEF2-4E47-938B-8A9B6EE7CC09}"/>
          </ac:graphicFrameMkLst>
        </pc:graphicFrameChg>
        <pc:picChg chg="mod">
          <ac:chgData name="Veronica Sagyaman" userId="41672d21-0f22-4a0c-be57-e92358a52c17" providerId="ADAL" clId="{DD0D8A30-C77E-4082-BB2D-9C2F6A1451B9}" dt="2024-12-17T09:41:40.035" v="264" actId="14100"/>
          <ac:picMkLst>
            <pc:docMk/>
            <pc:sldMk cId="513255468" sldId="265"/>
            <ac:picMk id="6" creationId="{1CA4EA05-23D1-475C-8BD1-16D0E4011204}"/>
          </ac:picMkLst>
        </pc:picChg>
      </pc:sldChg>
      <pc:sldChg chg="modSp mod">
        <pc:chgData name="Veronica Sagyaman" userId="41672d21-0f22-4a0c-be57-e92358a52c17" providerId="ADAL" clId="{DD0D8A30-C77E-4082-BB2D-9C2F6A1451B9}" dt="2024-12-17T09:43:18.858" v="283" actId="27636"/>
        <pc:sldMkLst>
          <pc:docMk/>
          <pc:sldMk cId="3913032263" sldId="266"/>
        </pc:sldMkLst>
        <pc:spChg chg="mod">
          <ac:chgData name="Veronica Sagyaman" userId="41672d21-0f22-4a0c-be57-e92358a52c17" providerId="ADAL" clId="{DD0D8A30-C77E-4082-BB2D-9C2F6A1451B9}" dt="2024-12-17T09:43:18.858" v="283" actId="27636"/>
          <ac:spMkLst>
            <pc:docMk/>
            <pc:sldMk cId="3913032263" sldId="266"/>
            <ac:spMk id="5" creationId="{480DB995-E90F-4F26-A771-8AF0E55DF500}"/>
          </ac:spMkLst>
        </pc:spChg>
      </pc:sldChg>
      <pc:sldChg chg="addSp delSp modSp mod modClrScheme chgLayout">
        <pc:chgData name="Veronica Sagyaman" userId="41672d21-0f22-4a0c-be57-e92358a52c17" providerId="ADAL" clId="{DD0D8A30-C77E-4082-BB2D-9C2F6A1451B9}" dt="2024-12-17T09:41:06.709" v="258" actId="20577"/>
        <pc:sldMkLst>
          <pc:docMk/>
          <pc:sldMk cId="1479271544" sldId="267"/>
        </pc:sldMkLst>
        <pc:spChg chg="mod">
          <ac:chgData name="Veronica Sagyaman" userId="41672d21-0f22-4a0c-be57-e92358a52c17" providerId="ADAL" clId="{DD0D8A30-C77E-4082-BB2D-9C2F6A1451B9}" dt="2024-12-17T09:41:06.709" v="258" actId="20577"/>
          <ac:spMkLst>
            <pc:docMk/>
            <pc:sldMk cId="1479271544" sldId="267"/>
            <ac:spMk id="4" creationId="{2F9CEB9D-A1DB-4ABA-A6EA-D5B7F9A58108}"/>
          </ac:spMkLst>
        </pc:spChg>
        <pc:spChg chg="mod">
          <ac:chgData name="Veronica Sagyaman" userId="41672d21-0f22-4a0c-be57-e92358a52c17" providerId="ADAL" clId="{DD0D8A30-C77E-4082-BB2D-9C2F6A1451B9}" dt="2024-12-17T09:40:43.189" v="249" actId="26606"/>
          <ac:spMkLst>
            <pc:docMk/>
            <pc:sldMk cId="1479271544" sldId="267"/>
            <ac:spMk id="5" creationId="{480DB995-E90F-4F26-A771-8AF0E55DF500}"/>
          </ac:spMkLst>
        </pc:spChg>
        <pc:spChg chg="add del mod">
          <ac:chgData name="Veronica Sagyaman" userId="41672d21-0f22-4a0c-be57-e92358a52c17" providerId="ADAL" clId="{DD0D8A30-C77E-4082-BB2D-9C2F6A1451B9}" dt="2024-12-17T09:40:43.189" v="249" actId="26606"/>
          <ac:spMkLst>
            <pc:docMk/>
            <pc:sldMk cId="1479271544" sldId="267"/>
            <ac:spMk id="10" creationId="{D3A5D52D-5901-10D3-4BE0-50CB5130534B}"/>
          </ac:spMkLst>
        </pc:spChg>
        <pc:picChg chg="del">
          <ac:chgData name="Veronica Sagyaman" userId="41672d21-0f22-4a0c-be57-e92358a52c17" providerId="ADAL" clId="{DD0D8A30-C77E-4082-BB2D-9C2F6A1451B9}" dt="2024-12-17T09:40:18.756" v="239" actId="478"/>
          <ac:picMkLst>
            <pc:docMk/>
            <pc:sldMk cId="1479271544" sldId="267"/>
            <ac:picMk id="2" creationId="{835CD77D-83D7-4353-A403-AFAE46573007}"/>
          </ac:picMkLst>
        </pc:picChg>
        <pc:picChg chg="add del mod">
          <ac:chgData name="Veronica Sagyaman" userId="41672d21-0f22-4a0c-be57-e92358a52c17" providerId="ADAL" clId="{DD0D8A30-C77E-4082-BB2D-9C2F6A1451B9}" dt="2024-12-17T09:40:22.331" v="242" actId="478"/>
          <ac:picMkLst>
            <pc:docMk/>
            <pc:sldMk cId="1479271544" sldId="267"/>
            <ac:picMk id="3" creationId="{2F9332B0-08B9-CE36-9534-56BF4ECA0A26}"/>
          </ac:picMkLst>
        </pc:picChg>
        <pc:picChg chg="add del mod">
          <ac:chgData name="Veronica Sagyaman" userId="41672d21-0f22-4a0c-be57-e92358a52c17" providerId="ADAL" clId="{DD0D8A30-C77E-4082-BB2D-9C2F6A1451B9}" dt="2024-12-17T09:40:34.350" v="245" actId="478"/>
          <ac:picMkLst>
            <pc:docMk/>
            <pc:sldMk cId="1479271544" sldId="267"/>
            <ac:picMk id="6" creationId="{11952269-D420-5B58-C0EC-1056AF0ED175}"/>
          </ac:picMkLst>
        </pc:picChg>
        <pc:picChg chg="add mod">
          <ac:chgData name="Veronica Sagyaman" userId="41672d21-0f22-4a0c-be57-e92358a52c17" providerId="ADAL" clId="{DD0D8A30-C77E-4082-BB2D-9C2F6A1451B9}" dt="2024-12-17T09:40:42.602" v="248"/>
          <ac:picMkLst>
            <pc:docMk/>
            <pc:sldMk cId="1479271544" sldId="267"/>
            <ac:picMk id="7" creationId="{39A2FD95-0B74-90F8-07CC-8AF97345A958}"/>
          </ac:picMkLst>
        </pc:picChg>
        <pc:picChg chg="add mod">
          <ac:chgData name="Veronica Sagyaman" userId="41672d21-0f22-4a0c-be57-e92358a52c17" providerId="ADAL" clId="{DD0D8A30-C77E-4082-BB2D-9C2F6A1451B9}" dt="2024-12-17T09:40:52.832" v="253" actId="1076"/>
          <ac:picMkLst>
            <pc:docMk/>
            <pc:sldMk cId="1479271544" sldId="267"/>
            <ac:picMk id="8" creationId="{4531B60E-14AF-0A54-0E5B-F4B9DB7EB09D}"/>
          </ac:picMkLst>
        </pc:picChg>
      </pc:sldChg>
      <pc:sldChg chg="del">
        <pc:chgData name="Veronica Sagyaman" userId="41672d21-0f22-4a0c-be57-e92358a52c17" providerId="ADAL" clId="{DD0D8A30-C77E-4082-BB2D-9C2F6A1451B9}" dt="2024-12-17T09:32:41.831" v="94" actId="2696"/>
        <pc:sldMkLst>
          <pc:docMk/>
          <pc:sldMk cId="291849502" sldId="268"/>
        </pc:sldMkLst>
      </pc:sldChg>
      <pc:sldChg chg="del">
        <pc:chgData name="Veronica Sagyaman" userId="41672d21-0f22-4a0c-be57-e92358a52c17" providerId="ADAL" clId="{DD0D8A30-C77E-4082-BB2D-9C2F6A1451B9}" dt="2024-12-17T09:26:45.195" v="28" actId="2696"/>
        <pc:sldMkLst>
          <pc:docMk/>
          <pc:sldMk cId="731027717" sldId="269"/>
        </pc:sldMkLst>
      </pc:sldChg>
      <pc:sldChg chg="del">
        <pc:chgData name="Veronica Sagyaman" userId="41672d21-0f22-4a0c-be57-e92358a52c17" providerId="ADAL" clId="{DD0D8A30-C77E-4082-BB2D-9C2F6A1451B9}" dt="2024-12-17T09:26:43.245" v="27" actId="2696"/>
        <pc:sldMkLst>
          <pc:docMk/>
          <pc:sldMk cId="4166960425" sldId="270"/>
        </pc:sldMkLst>
      </pc:sldChg>
      <pc:sldChg chg="modSp mod">
        <pc:chgData name="Veronica Sagyaman" userId="41672d21-0f22-4a0c-be57-e92358a52c17" providerId="ADAL" clId="{DD0D8A30-C77E-4082-BB2D-9C2F6A1451B9}" dt="2024-12-17T09:43:45.659" v="289" actId="1076"/>
        <pc:sldMkLst>
          <pc:docMk/>
          <pc:sldMk cId="2610307571" sldId="271"/>
        </pc:sldMkLst>
        <pc:spChg chg="mod">
          <ac:chgData name="Veronica Sagyaman" userId="41672d21-0f22-4a0c-be57-e92358a52c17" providerId="ADAL" clId="{DD0D8A30-C77E-4082-BB2D-9C2F6A1451B9}" dt="2024-12-17T09:43:29.933" v="285" actId="404"/>
          <ac:spMkLst>
            <pc:docMk/>
            <pc:sldMk cId="2610307571" sldId="271"/>
            <ac:spMk id="3" creationId="{27E0384A-84DB-4EC7-9F03-5AB21CE4EA5C}"/>
          </ac:spMkLst>
        </pc:spChg>
        <pc:spChg chg="mod">
          <ac:chgData name="Veronica Sagyaman" userId="41672d21-0f22-4a0c-be57-e92358a52c17" providerId="ADAL" clId="{DD0D8A30-C77E-4082-BB2D-9C2F6A1451B9}" dt="2024-12-17T09:43:42.860" v="288" actId="113"/>
          <ac:spMkLst>
            <pc:docMk/>
            <pc:sldMk cId="2610307571" sldId="271"/>
            <ac:spMk id="6" creationId="{90DB9EFC-2C55-4533-B4A7-5D2274D62784}"/>
          </ac:spMkLst>
        </pc:spChg>
        <pc:picChg chg="mod">
          <ac:chgData name="Veronica Sagyaman" userId="41672d21-0f22-4a0c-be57-e92358a52c17" providerId="ADAL" clId="{DD0D8A30-C77E-4082-BB2D-9C2F6A1451B9}" dt="2024-12-17T09:43:45.659" v="289" actId="1076"/>
          <ac:picMkLst>
            <pc:docMk/>
            <pc:sldMk cId="2610307571" sldId="271"/>
            <ac:picMk id="5" creationId="{00000000-0000-0000-0000-000000000000}"/>
          </ac:picMkLst>
        </pc:picChg>
      </pc:sldChg>
      <pc:sldChg chg="modSp mod">
        <pc:chgData name="Veronica Sagyaman" userId="41672d21-0f22-4a0c-be57-e92358a52c17" providerId="ADAL" clId="{DD0D8A30-C77E-4082-BB2D-9C2F6A1451B9}" dt="2024-12-17T09:44:19.473" v="301" actId="1076"/>
        <pc:sldMkLst>
          <pc:docMk/>
          <pc:sldMk cId="651988889" sldId="273"/>
        </pc:sldMkLst>
        <pc:spChg chg="mod">
          <ac:chgData name="Veronica Sagyaman" userId="41672d21-0f22-4a0c-be57-e92358a52c17" providerId="ADAL" clId="{DD0D8A30-C77E-4082-BB2D-9C2F6A1451B9}" dt="2024-12-17T09:44:05.614" v="296" actId="255"/>
          <ac:spMkLst>
            <pc:docMk/>
            <pc:sldMk cId="651988889" sldId="273"/>
            <ac:spMk id="3" creationId="{32D8B908-7E22-4E27-9B25-2623FBE99F3B}"/>
          </ac:spMkLst>
        </pc:spChg>
        <pc:spChg chg="mod">
          <ac:chgData name="Veronica Sagyaman" userId="41672d21-0f22-4a0c-be57-e92358a52c17" providerId="ADAL" clId="{DD0D8A30-C77E-4082-BB2D-9C2F6A1451B9}" dt="2024-12-17T09:44:16.525" v="300" actId="404"/>
          <ac:spMkLst>
            <pc:docMk/>
            <pc:sldMk cId="651988889" sldId="273"/>
            <ac:spMk id="6" creationId="{90DB9EFC-2C55-4533-B4A7-5D2274D62784}"/>
          </ac:spMkLst>
        </pc:spChg>
        <pc:picChg chg="mod">
          <ac:chgData name="Veronica Sagyaman" userId="41672d21-0f22-4a0c-be57-e92358a52c17" providerId="ADAL" clId="{DD0D8A30-C77E-4082-BB2D-9C2F6A1451B9}" dt="2024-12-17T09:44:19.473" v="301" actId="1076"/>
          <ac:picMkLst>
            <pc:docMk/>
            <pc:sldMk cId="651988889" sldId="273"/>
            <ac:picMk id="5" creationId="{00000000-0000-0000-0000-000000000000}"/>
          </ac:picMkLst>
        </pc:picChg>
      </pc:sldChg>
      <pc:sldChg chg="modSp mod">
        <pc:chgData name="Veronica Sagyaman" userId="41672d21-0f22-4a0c-be57-e92358a52c17" providerId="ADAL" clId="{DD0D8A30-C77E-4082-BB2D-9C2F6A1451B9}" dt="2024-12-17T09:41:29.304" v="262" actId="404"/>
        <pc:sldMkLst>
          <pc:docMk/>
          <pc:sldMk cId="2466029234" sldId="274"/>
        </pc:sldMkLst>
        <pc:spChg chg="mod">
          <ac:chgData name="Veronica Sagyaman" userId="41672d21-0f22-4a0c-be57-e92358a52c17" providerId="ADAL" clId="{DD0D8A30-C77E-4082-BB2D-9C2F6A1451B9}" dt="2024-12-17T09:41:21.152" v="260" actId="404"/>
          <ac:spMkLst>
            <pc:docMk/>
            <pc:sldMk cId="2466029234" sldId="274"/>
            <ac:spMk id="5" creationId="{480DB995-E90F-4F26-A771-8AF0E55DF500}"/>
          </ac:spMkLst>
        </pc:spChg>
        <pc:spChg chg="mod">
          <ac:chgData name="Veronica Sagyaman" userId="41672d21-0f22-4a0c-be57-e92358a52c17" providerId="ADAL" clId="{DD0D8A30-C77E-4082-BB2D-9C2F6A1451B9}" dt="2024-12-17T09:41:29.304" v="262" actId="404"/>
          <ac:spMkLst>
            <pc:docMk/>
            <pc:sldMk cId="2466029234" sldId="274"/>
            <ac:spMk id="10" creationId="{1CC6F295-2081-45EE-BA49-8BCC96527609}"/>
          </ac:spMkLst>
        </pc:spChg>
      </pc:sldChg>
      <pc:sldChg chg="addSp delSp modSp new mod ord">
        <pc:chgData name="Veronica Sagyaman" userId="41672d21-0f22-4a0c-be57-e92358a52c17" providerId="ADAL" clId="{DD0D8A30-C77E-4082-BB2D-9C2F6A1451B9}" dt="2024-12-17T09:26:58.198" v="34" actId="27636"/>
        <pc:sldMkLst>
          <pc:docMk/>
          <pc:sldMk cId="3127573331" sldId="275"/>
        </pc:sldMkLst>
        <pc:spChg chg="del">
          <ac:chgData name="Veronica Sagyaman" userId="41672d21-0f22-4a0c-be57-e92358a52c17" providerId="ADAL" clId="{DD0D8A30-C77E-4082-BB2D-9C2F6A1451B9}" dt="2024-12-17T09:26:58.156" v="33"/>
          <ac:spMkLst>
            <pc:docMk/>
            <pc:sldMk cId="3127573331" sldId="275"/>
            <ac:spMk id="2" creationId="{FEAB193C-2882-4F25-E109-B0C38A486EF0}"/>
          </ac:spMkLst>
        </pc:spChg>
        <pc:spChg chg="del">
          <ac:chgData name="Veronica Sagyaman" userId="41672d21-0f22-4a0c-be57-e92358a52c17" providerId="ADAL" clId="{DD0D8A30-C77E-4082-BB2D-9C2F6A1451B9}" dt="2024-12-17T09:26:54.759" v="32"/>
          <ac:spMkLst>
            <pc:docMk/>
            <pc:sldMk cId="3127573331" sldId="275"/>
            <ac:spMk id="3" creationId="{02BB9E77-666E-6605-61BC-91F5C36C7C9D}"/>
          </ac:spMkLst>
        </pc:spChg>
        <pc:spChg chg="add mod">
          <ac:chgData name="Veronica Sagyaman" userId="41672d21-0f22-4a0c-be57-e92358a52c17" providerId="ADAL" clId="{DD0D8A30-C77E-4082-BB2D-9C2F6A1451B9}" dt="2024-12-17T09:26:54.759" v="32"/>
          <ac:spMkLst>
            <pc:docMk/>
            <pc:sldMk cId="3127573331" sldId="275"/>
            <ac:spMk id="4" creationId="{18374821-026F-AC7A-5524-44D67E7C4824}"/>
          </ac:spMkLst>
        </pc:spChg>
        <pc:spChg chg="add mod">
          <ac:chgData name="Veronica Sagyaman" userId="41672d21-0f22-4a0c-be57-e92358a52c17" providerId="ADAL" clId="{DD0D8A30-C77E-4082-BB2D-9C2F6A1451B9}" dt="2024-12-17T09:26:58.198" v="34" actId="27636"/>
          <ac:spMkLst>
            <pc:docMk/>
            <pc:sldMk cId="3127573331" sldId="275"/>
            <ac:spMk id="5" creationId="{CCC5E02D-0FB3-5025-A405-5A74F07423C1}"/>
          </ac:spMkLst>
        </pc:spChg>
      </pc:sldChg>
      <pc:sldChg chg="modSp add mod">
        <pc:chgData name="Veronica Sagyaman" userId="41672d21-0f22-4a0c-be57-e92358a52c17" providerId="ADAL" clId="{DD0D8A30-C77E-4082-BB2D-9C2F6A1451B9}" dt="2024-12-17T09:35:18.221" v="166" actId="20577"/>
        <pc:sldMkLst>
          <pc:docMk/>
          <pc:sldMk cId="618869799" sldId="276"/>
        </pc:sldMkLst>
        <pc:spChg chg="mod">
          <ac:chgData name="Veronica Sagyaman" userId="41672d21-0f22-4a0c-be57-e92358a52c17" providerId="ADAL" clId="{DD0D8A30-C77E-4082-BB2D-9C2F6A1451B9}" dt="2024-12-17T09:35:18.221" v="166" actId="20577"/>
          <ac:spMkLst>
            <pc:docMk/>
            <pc:sldMk cId="618869799" sldId="276"/>
            <ac:spMk id="5" creationId="{7F4A3752-CB49-87F1-5C54-BCC0F3D72074}"/>
          </ac:spMkLst>
        </pc:spChg>
        <pc:spChg chg="mod">
          <ac:chgData name="Veronica Sagyaman" userId="41672d21-0f22-4a0c-be57-e92358a52c17" providerId="ADAL" clId="{DD0D8A30-C77E-4082-BB2D-9C2F6A1451B9}" dt="2024-12-17T09:35:07.811" v="155" actId="404"/>
          <ac:spMkLst>
            <pc:docMk/>
            <pc:sldMk cId="618869799" sldId="276"/>
            <ac:spMk id="8" creationId="{611AFE3A-04EC-B7EB-08D7-E532B46BB55B}"/>
          </ac:spMkLst>
        </pc:spChg>
        <pc:graphicFrameChg chg="mod modGraphic">
          <ac:chgData name="Veronica Sagyaman" userId="41672d21-0f22-4a0c-be57-e92358a52c17" providerId="ADAL" clId="{DD0D8A30-C77E-4082-BB2D-9C2F6A1451B9}" dt="2024-12-17T09:35:14.374" v="157" actId="33524"/>
          <ac:graphicFrameMkLst>
            <pc:docMk/>
            <pc:sldMk cId="618869799" sldId="276"/>
            <ac:graphicFrameMk id="6" creationId="{E2F04A63-5D97-48D3-8676-F179716177CB}"/>
          </ac:graphicFrameMkLst>
        </pc:graphicFrameChg>
      </pc:sldChg>
      <pc:sldMasterChg chg="modSldLayout">
        <pc:chgData name="Veronica Sagyaman" userId="41672d21-0f22-4a0c-be57-e92358a52c17" providerId="ADAL" clId="{DD0D8A30-C77E-4082-BB2D-9C2F6A1451B9}" dt="2024-12-17T09:26:03.888" v="24" actId="1076"/>
        <pc:sldMasterMkLst>
          <pc:docMk/>
          <pc:sldMasterMk cId="2133564118" sldId="2147483648"/>
        </pc:sldMasterMkLst>
        <pc:sldLayoutChg chg="addSp delSp modSp mod">
          <pc:chgData name="Veronica Sagyaman" userId="41672d21-0f22-4a0c-be57-e92358a52c17" providerId="ADAL" clId="{DD0D8A30-C77E-4082-BB2D-9C2F6A1451B9}" dt="2024-12-17T09:25:42.083" v="18" actId="14100"/>
          <pc:sldLayoutMkLst>
            <pc:docMk/>
            <pc:sldMasterMk cId="2133564118" sldId="2147483648"/>
            <pc:sldLayoutMk cId="548490688" sldId="2147483649"/>
          </pc:sldLayoutMkLst>
          <pc:picChg chg="add mod">
            <ac:chgData name="Veronica Sagyaman" userId="41672d21-0f22-4a0c-be57-e92358a52c17" providerId="ADAL" clId="{DD0D8A30-C77E-4082-BB2D-9C2F6A1451B9}" dt="2024-12-17T09:25:42.083" v="18" actId="14100"/>
            <ac:picMkLst>
              <pc:docMk/>
              <pc:sldMasterMk cId="2133564118" sldId="2147483648"/>
              <pc:sldLayoutMk cId="548490688" sldId="2147483649"/>
              <ac:picMk id="4" creationId="{D85A5760-B2FE-BE8F-EC69-4F9D246062B3}"/>
            </ac:picMkLst>
          </pc:picChg>
          <pc:picChg chg="del">
            <ac:chgData name="Veronica Sagyaman" userId="41672d21-0f22-4a0c-be57-e92358a52c17" providerId="ADAL" clId="{DD0D8A30-C77E-4082-BB2D-9C2F6A1451B9}" dt="2024-12-17T09:25:28.607" v="11" actId="478"/>
            <ac:picMkLst>
              <pc:docMk/>
              <pc:sldMasterMk cId="2133564118" sldId="2147483648"/>
              <pc:sldLayoutMk cId="548490688" sldId="2147483649"/>
              <ac:picMk id="3074" creationId="{00000000-0000-0000-0000-000000000000}"/>
            </ac:picMkLst>
          </pc:picChg>
        </pc:sldLayoutChg>
        <pc:sldLayoutChg chg="addSp delSp modSp mod">
          <pc:chgData name="Veronica Sagyaman" userId="41672d21-0f22-4a0c-be57-e92358a52c17" providerId="ADAL" clId="{DD0D8A30-C77E-4082-BB2D-9C2F6A1451B9}" dt="2024-12-17T09:25:58.588" v="21" actId="1076"/>
          <pc:sldLayoutMkLst>
            <pc:docMk/>
            <pc:sldMasterMk cId="2133564118" sldId="2147483648"/>
            <pc:sldLayoutMk cId="4196980020" sldId="2147483651"/>
          </pc:sldLayoutMkLst>
          <pc:picChg chg="add mod">
            <ac:chgData name="Veronica Sagyaman" userId="41672d21-0f22-4a0c-be57-e92358a52c17" providerId="ADAL" clId="{DD0D8A30-C77E-4082-BB2D-9C2F6A1451B9}" dt="2024-12-17T09:25:58.588" v="21" actId="1076"/>
            <ac:picMkLst>
              <pc:docMk/>
              <pc:sldMasterMk cId="2133564118" sldId="2147483648"/>
              <pc:sldLayoutMk cId="4196980020" sldId="2147483651"/>
              <ac:picMk id="2" creationId="{E0339D94-5E91-D7EA-CBC9-16FF94F04B14}"/>
            </ac:picMkLst>
          </pc:picChg>
          <pc:picChg chg="del">
            <ac:chgData name="Veronica Sagyaman" userId="41672d21-0f22-4a0c-be57-e92358a52c17" providerId="ADAL" clId="{DD0D8A30-C77E-4082-BB2D-9C2F6A1451B9}" dt="2024-12-17T09:25:56.772" v="19" actId="478"/>
            <ac:picMkLst>
              <pc:docMk/>
              <pc:sldMasterMk cId="2133564118" sldId="2147483648"/>
              <pc:sldLayoutMk cId="4196980020" sldId="2147483651"/>
              <ac:picMk id="12" creationId="{205BAE64-08C1-4305-82E2-A9C34FF95518}"/>
            </ac:picMkLst>
          </pc:picChg>
        </pc:sldLayoutChg>
        <pc:sldLayoutChg chg="addSp delSp modSp mod">
          <pc:chgData name="Veronica Sagyaman" userId="41672d21-0f22-4a0c-be57-e92358a52c17" providerId="ADAL" clId="{DD0D8A30-C77E-4082-BB2D-9C2F6A1451B9}" dt="2024-12-17T09:26:03.888" v="24" actId="1076"/>
          <pc:sldLayoutMkLst>
            <pc:docMk/>
            <pc:sldMasterMk cId="2133564118" sldId="2147483648"/>
            <pc:sldLayoutMk cId="4125936450" sldId="2147483652"/>
          </pc:sldLayoutMkLst>
          <pc:picChg chg="add mod">
            <ac:chgData name="Veronica Sagyaman" userId="41672d21-0f22-4a0c-be57-e92358a52c17" providerId="ADAL" clId="{DD0D8A30-C77E-4082-BB2D-9C2F6A1451B9}" dt="2024-12-17T09:26:03.888" v="24" actId="1076"/>
            <ac:picMkLst>
              <pc:docMk/>
              <pc:sldMasterMk cId="2133564118" sldId="2147483648"/>
              <pc:sldLayoutMk cId="4125936450" sldId="2147483652"/>
              <ac:picMk id="7" creationId="{D4F13D1D-B298-3A8E-F2C9-8A9DEA20D7AC}"/>
            </ac:picMkLst>
          </pc:picChg>
          <pc:picChg chg="del">
            <ac:chgData name="Veronica Sagyaman" userId="41672d21-0f22-4a0c-be57-e92358a52c17" providerId="ADAL" clId="{DD0D8A30-C77E-4082-BB2D-9C2F6A1451B9}" dt="2024-12-17T09:26:01.311" v="22" actId="478"/>
            <ac:picMkLst>
              <pc:docMk/>
              <pc:sldMasterMk cId="2133564118" sldId="2147483648"/>
              <pc:sldLayoutMk cId="4125936450" sldId="2147483652"/>
              <ac:picMk id="9" creationId="{2BDEFE3F-C79B-4311-838A-6F2A0B343AC5}"/>
            </ac:picMkLst>
          </pc:picChg>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96BFA5-73F2-4DF4-A3EB-E016616CE2D6}" type="doc">
      <dgm:prSet loTypeId="urn:microsoft.com/office/officeart/2005/8/layout/radial5" loCatId="relationship" qsTypeId="urn:microsoft.com/office/officeart/2005/8/quickstyle/simple1" qsCatId="simple" csTypeId="urn:microsoft.com/office/officeart/2005/8/colors/accent1_2" csCatId="accent1" phldr="1"/>
      <dgm:spPr/>
      <dgm:t>
        <a:bodyPr/>
        <a:lstStyle/>
        <a:p>
          <a:endParaRPr lang="en-GB"/>
        </a:p>
      </dgm:t>
    </dgm:pt>
    <dgm:pt modelId="{E92ABECB-6413-4D86-93AB-A43472DF290C}">
      <dgm:prSet phldrT="[Text]" custT="1"/>
      <dgm:spPr>
        <a:solidFill>
          <a:srgbClr val="0D0D58"/>
        </a:solidFill>
      </dgm:spPr>
      <dgm:t>
        <a:bodyPr/>
        <a:lstStyle/>
        <a:p>
          <a:r>
            <a:rPr lang="en-GB" sz="1200" b="1" dirty="0">
              <a:latin typeface="Montserrat" panose="00000500000000000000" pitchFamily="50" charset="0"/>
            </a:rPr>
            <a:t>Leadership &amp; team working</a:t>
          </a:r>
        </a:p>
      </dgm:t>
    </dgm:pt>
    <dgm:pt modelId="{E510AE5F-59D8-4E01-8F1D-8C14B87392BD}" type="parTrans" cxnId="{DB897309-97DC-48E9-8E31-3169EDD0582C}">
      <dgm:prSet/>
      <dgm:spPr/>
      <dgm:t>
        <a:bodyPr/>
        <a:lstStyle/>
        <a:p>
          <a:endParaRPr lang="en-GB">
            <a:latin typeface="Montserrat" panose="00000500000000000000" pitchFamily="50" charset="0"/>
          </a:endParaRPr>
        </a:p>
      </dgm:t>
    </dgm:pt>
    <dgm:pt modelId="{F50C7034-F37F-4CB5-9E50-2C3D938B0F91}" type="sibTrans" cxnId="{DB897309-97DC-48E9-8E31-3169EDD0582C}">
      <dgm:prSet/>
      <dgm:spPr/>
      <dgm:t>
        <a:bodyPr/>
        <a:lstStyle/>
        <a:p>
          <a:endParaRPr lang="en-GB">
            <a:latin typeface="Montserrat" panose="00000500000000000000" pitchFamily="50" charset="0"/>
          </a:endParaRPr>
        </a:p>
      </dgm:t>
    </dgm:pt>
    <dgm:pt modelId="{5F0BA35A-1CF7-4FE5-97EF-B3DACE7E4BE8}">
      <dgm:prSet phldrT="[Text]" custT="1"/>
      <dgm:spPr>
        <a:solidFill>
          <a:srgbClr val="0D0D58"/>
        </a:solidFill>
      </dgm:spPr>
      <dgm:t>
        <a:bodyPr/>
        <a:lstStyle/>
        <a:p>
          <a:r>
            <a:rPr lang="en-GB" sz="900" dirty="0">
              <a:latin typeface="Montserrat" panose="00000500000000000000" pitchFamily="50" charset="0"/>
            </a:rPr>
            <a:t>Leadership styles, principles approaches and techniques</a:t>
          </a:r>
        </a:p>
      </dgm:t>
    </dgm:pt>
    <dgm:pt modelId="{CFC776F0-2374-4E9F-851B-4D62357E20FA}" type="parTrans" cxnId="{6D1980DC-63CF-4605-BAF1-0022081FA46C}">
      <dgm:prSet/>
      <dgm:spPr>
        <a:solidFill>
          <a:srgbClr val="11A7F2"/>
        </a:solidFill>
      </dgm:spPr>
      <dgm:t>
        <a:bodyPr/>
        <a:lstStyle/>
        <a:p>
          <a:endParaRPr lang="en-GB">
            <a:latin typeface="Montserrat" panose="00000500000000000000" pitchFamily="50" charset="0"/>
          </a:endParaRPr>
        </a:p>
      </dgm:t>
    </dgm:pt>
    <dgm:pt modelId="{0087BA92-49E4-411A-AFD8-D358712B8000}" type="sibTrans" cxnId="{6D1980DC-63CF-4605-BAF1-0022081FA46C}">
      <dgm:prSet/>
      <dgm:spPr/>
      <dgm:t>
        <a:bodyPr/>
        <a:lstStyle/>
        <a:p>
          <a:endParaRPr lang="en-GB">
            <a:latin typeface="Montserrat" panose="00000500000000000000" pitchFamily="50" charset="0"/>
          </a:endParaRPr>
        </a:p>
      </dgm:t>
    </dgm:pt>
    <dgm:pt modelId="{F0B1F828-DBD3-4C87-86C1-5582A80577B6}">
      <dgm:prSet phldrT="[Text]" custT="1"/>
      <dgm:spPr>
        <a:solidFill>
          <a:srgbClr val="0D0D58"/>
        </a:solidFill>
      </dgm:spPr>
      <dgm:t>
        <a:bodyPr/>
        <a:lstStyle/>
        <a:p>
          <a:r>
            <a:rPr lang="en-GB" sz="900" dirty="0">
              <a:latin typeface="Montserrat" panose="00000500000000000000" pitchFamily="50" charset="0"/>
            </a:rPr>
            <a:t>What makes a successful team, differing roles within a team</a:t>
          </a:r>
        </a:p>
      </dgm:t>
    </dgm:pt>
    <dgm:pt modelId="{AA422789-75A0-41CB-B5EB-69C5B051D772}" type="parTrans" cxnId="{75749DDD-44D4-497F-9999-E47BB9F1B1EC}">
      <dgm:prSet/>
      <dgm:spPr>
        <a:solidFill>
          <a:srgbClr val="11A7F2"/>
        </a:solidFill>
      </dgm:spPr>
      <dgm:t>
        <a:bodyPr/>
        <a:lstStyle/>
        <a:p>
          <a:endParaRPr lang="en-GB">
            <a:latin typeface="Montserrat" panose="00000500000000000000" pitchFamily="50" charset="0"/>
          </a:endParaRPr>
        </a:p>
      </dgm:t>
    </dgm:pt>
    <dgm:pt modelId="{B4EBE650-A4E9-4012-B2E2-B0BFA36498A5}" type="sibTrans" cxnId="{75749DDD-44D4-497F-9999-E47BB9F1B1EC}">
      <dgm:prSet/>
      <dgm:spPr/>
      <dgm:t>
        <a:bodyPr/>
        <a:lstStyle/>
        <a:p>
          <a:endParaRPr lang="en-GB">
            <a:latin typeface="Montserrat" panose="00000500000000000000" pitchFamily="50" charset="0"/>
          </a:endParaRPr>
        </a:p>
      </dgm:t>
    </dgm:pt>
    <dgm:pt modelId="{DC98317D-1552-4FA7-B2DA-9C3A40F58360}">
      <dgm:prSet phldrT="[Text]" custT="1"/>
      <dgm:spPr>
        <a:solidFill>
          <a:srgbClr val="0D0D58"/>
        </a:solidFill>
      </dgm:spPr>
      <dgm:t>
        <a:bodyPr/>
        <a:lstStyle/>
        <a:p>
          <a:r>
            <a:rPr lang="en-GB" sz="900" dirty="0">
              <a:latin typeface="Montserrat" panose="00000500000000000000" pitchFamily="50" charset="0"/>
            </a:rPr>
            <a:t>Managing conflict with the team, influencing, challenging.</a:t>
          </a:r>
        </a:p>
      </dgm:t>
    </dgm:pt>
    <dgm:pt modelId="{A00B7FEB-6F68-41A0-8554-C7E69270B9E6}" type="parTrans" cxnId="{57F4C3CB-B7E7-4BD8-8B3E-865868B0064C}">
      <dgm:prSet/>
      <dgm:spPr>
        <a:solidFill>
          <a:srgbClr val="11A7F2"/>
        </a:solidFill>
      </dgm:spPr>
      <dgm:t>
        <a:bodyPr/>
        <a:lstStyle/>
        <a:p>
          <a:endParaRPr lang="en-GB">
            <a:latin typeface="Montserrat" panose="00000500000000000000" pitchFamily="50" charset="0"/>
          </a:endParaRPr>
        </a:p>
      </dgm:t>
    </dgm:pt>
    <dgm:pt modelId="{41C7FBB1-6730-43F3-8EF2-68B795D02A64}" type="sibTrans" cxnId="{57F4C3CB-B7E7-4BD8-8B3E-865868B0064C}">
      <dgm:prSet/>
      <dgm:spPr/>
      <dgm:t>
        <a:bodyPr/>
        <a:lstStyle/>
        <a:p>
          <a:endParaRPr lang="en-GB">
            <a:latin typeface="Montserrat" panose="00000500000000000000" pitchFamily="50" charset="0"/>
          </a:endParaRPr>
        </a:p>
      </dgm:t>
    </dgm:pt>
    <dgm:pt modelId="{15D1CF7A-4CD8-479E-A64D-3910BB7109D4}">
      <dgm:prSet phldrT="[Text]" custT="1"/>
      <dgm:spPr>
        <a:solidFill>
          <a:srgbClr val="0D0D58"/>
        </a:solidFill>
      </dgm:spPr>
      <dgm:t>
        <a:bodyPr/>
        <a:lstStyle/>
        <a:p>
          <a:r>
            <a:rPr lang="en-GB" sz="900" dirty="0">
              <a:latin typeface="Montserrat" panose="00000500000000000000" pitchFamily="50" charset="0"/>
            </a:rPr>
            <a:t>Supervision, appraisal and mentoring to promote a learning culture.</a:t>
          </a:r>
        </a:p>
      </dgm:t>
    </dgm:pt>
    <dgm:pt modelId="{B374411D-7C1C-4457-9F91-E011FBA516A2}" type="parTrans" cxnId="{C14F1265-0C2E-493C-9DEC-A09D85F06DBC}">
      <dgm:prSet/>
      <dgm:spPr>
        <a:solidFill>
          <a:srgbClr val="11A7F2"/>
        </a:solidFill>
      </dgm:spPr>
      <dgm:t>
        <a:bodyPr/>
        <a:lstStyle/>
        <a:p>
          <a:endParaRPr lang="en-GB">
            <a:latin typeface="Montserrat" panose="00000500000000000000" pitchFamily="50" charset="0"/>
          </a:endParaRPr>
        </a:p>
      </dgm:t>
    </dgm:pt>
    <dgm:pt modelId="{6E50068E-C113-43B5-BD32-2C4B7AB0D610}" type="sibTrans" cxnId="{C14F1265-0C2E-493C-9DEC-A09D85F06DBC}">
      <dgm:prSet/>
      <dgm:spPr/>
      <dgm:t>
        <a:bodyPr/>
        <a:lstStyle/>
        <a:p>
          <a:endParaRPr lang="en-GB">
            <a:latin typeface="Montserrat" panose="00000500000000000000" pitchFamily="50" charset="0"/>
          </a:endParaRPr>
        </a:p>
      </dgm:t>
    </dgm:pt>
    <dgm:pt modelId="{51F812BE-D005-4D53-BC69-776A5E95C212}" type="pres">
      <dgm:prSet presAssocID="{7C96BFA5-73F2-4DF4-A3EB-E016616CE2D6}" presName="Name0" presStyleCnt="0">
        <dgm:presLayoutVars>
          <dgm:chMax val="1"/>
          <dgm:dir/>
          <dgm:animLvl val="ctr"/>
          <dgm:resizeHandles val="exact"/>
        </dgm:presLayoutVars>
      </dgm:prSet>
      <dgm:spPr/>
    </dgm:pt>
    <dgm:pt modelId="{F4F51878-E40E-4229-BE29-747504F9533C}" type="pres">
      <dgm:prSet presAssocID="{E92ABECB-6413-4D86-93AB-A43472DF290C}" presName="centerShape" presStyleLbl="node0" presStyleIdx="0" presStyleCnt="1" custScaleX="167968" custScaleY="115102"/>
      <dgm:spPr/>
    </dgm:pt>
    <dgm:pt modelId="{6AC3592F-5DD9-41CC-9BC8-2CB760911109}" type="pres">
      <dgm:prSet presAssocID="{CFC776F0-2374-4E9F-851B-4D62357E20FA}" presName="parTrans" presStyleLbl="sibTrans2D1" presStyleIdx="0" presStyleCnt="4"/>
      <dgm:spPr/>
    </dgm:pt>
    <dgm:pt modelId="{01206ACC-5228-454E-879E-04D5F95B7811}" type="pres">
      <dgm:prSet presAssocID="{CFC776F0-2374-4E9F-851B-4D62357E20FA}" presName="connectorText" presStyleLbl="sibTrans2D1" presStyleIdx="0" presStyleCnt="4"/>
      <dgm:spPr/>
    </dgm:pt>
    <dgm:pt modelId="{040B18CC-23B0-40C2-BB39-48BD89154045}" type="pres">
      <dgm:prSet presAssocID="{5F0BA35A-1CF7-4FE5-97EF-B3DACE7E4BE8}" presName="node" presStyleLbl="node1" presStyleIdx="0" presStyleCnt="4" custScaleX="162781">
        <dgm:presLayoutVars>
          <dgm:bulletEnabled val="1"/>
        </dgm:presLayoutVars>
      </dgm:prSet>
      <dgm:spPr/>
    </dgm:pt>
    <dgm:pt modelId="{26ADD696-9CA9-4E15-94AB-55F7D9BDE0F5}" type="pres">
      <dgm:prSet presAssocID="{AA422789-75A0-41CB-B5EB-69C5B051D772}" presName="parTrans" presStyleLbl="sibTrans2D1" presStyleIdx="1" presStyleCnt="4"/>
      <dgm:spPr/>
    </dgm:pt>
    <dgm:pt modelId="{C0350EB3-7477-4A8C-9D3F-A84850DA5E70}" type="pres">
      <dgm:prSet presAssocID="{AA422789-75A0-41CB-B5EB-69C5B051D772}" presName="connectorText" presStyleLbl="sibTrans2D1" presStyleIdx="1" presStyleCnt="4"/>
      <dgm:spPr/>
    </dgm:pt>
    <dgm:pt modelId="{284F447A-5636-40EC-B484-1D9C89F3A8DA}" type="pres">
      <dgm:prSet presAssocID="{F0B1F828-DBD3-4C87-86C1-5582A80577B6}" presName="node" presStyleLbl="node1" presStyleIdx="1" presStyleCnt="4" custScaleX="152772" custScaleY="98464" custRadScaleRad="139942" custRadScaleInc="2034">
        <dgm:presLayoutVars>
          <dgm:bulletEnabled val="1"/>
        </dgm:presLayoutVars>
      </dgm:prSet>
      <dgm:spPr/>
    </dgm:pt>
    <dgm:pt modelId="{E4F45D4C-374B-48C9-B453-E3DAE422AA17}" type="pres">
      <dgm:prSet presAssocID="{A00B7FEB-6F68-41A0-8554-C7E69270B9E6}" presName="parTrans" presStyleLbl="sibTrans2D1" presStyleIdx="2" presStyleCnt="4"/>
      <dgm:spPr/>
    </dgm:pt>
    <dgm:pt modelId="{4D43A1C1-54EF-4F1A-9B74-1401F9C6D2AE}" type="pres">
      <dgm:prSet presAssocID="{A00B7FEB-6F68-41A0-8554-C7E69270B9E6}" presName="connectorText" presStyleLbl="sibTrans2D1" presStyleIdx="2" presStyleCnt="4"/>
      <dgm:spPr/>
    </dgm:pt>
    <dgm:pt modelId="{E68CA298-4844-41CF-A5DD-C4FF688087DF}" type="pres">
      <dgm:prSet presAssocID="{DC98317D-1552-4FA7-B2DA-9C3A40F58360}" presName="node" presStyleLbl="node1" presStyleIdx="2" presStyleCnt="4" custScaleX="139812" custScaleY="95559">
        <dgm:presLayoutVars>
          <dgm:bulletEnabled val="1"/>
        </dgm:presLayoutVars>
      </dgm:prSet>
      <dgm:spPr/>
    </dgm:pt>
    <dgm:pt modelId="{5C60B9E4-529C-46B3-9BC0-F7E7C9969CB8}" type="pres">
      <dgm:prSet presAssocID="{B374411D-7C1C-4457-9F91-E011FBA516A2}" presName="parTrans" presStyleLbl="sibTrans2D1" presStyleIdx="3" presStyleCnt="4"/>
      <dgm:spPr/>
    </dgm:pt>
    <dgm:pt modelId="{6B23DF3F-D5D7-4A32-AA9D-F2A68F72E0A6}" type="pres">
      <dgm:prSet presAssocID="{B374411D-7C1C-4457-9F91-E011FBA516A2}" presName="connectorText" presStyleLbl="sibTrans2D1" presStyleIdx="3" presStyleCnt="4"/>
      <dgm:spPr/>
    </dgm:pt>
    <dgm:pt modelId="{E10ABC83-E4C9-4AC5-A493-67F508FAE695}" type="pres">
      <dgm:prSet presAssocID="{15D1CF7A-4CD8-479E-A64D-3910BB7109D4}" presName="node" presStyleLbl="node1" presStyleIdx="3" presStyleCnt="4" custScaleX="145568" custRadScaleRad="131454" custRadScaleInc="1490">
        <dgm:presLayoutVars>
          <dgm:bulletEnabled val="1"/>
        </dgm:presLayoutVars>
      </dgm:prSet>
      <dgm:spPr/>
    </dgm:pt>
  </dgm:ptLst>
  <dgm:cxnLst>
    <dgm:cxn modelId="{DB897309-97DC-48E9-8E31-3169EDD0582C}" srcId="{7C96BFA5-73F2-4DF4-A3EB-E016616CE2D6}" destId="{E92ABECB-6413-4D86-93AB-A43472DF290C}" srcOrd="0" destOrd="0" parTransId="{E510AE5F-59D8-4E01-8F1D-8C14B87392BD}" sibTransId="{F50C7034-F37F-4CB5-9E50-2C3D938B0F91}"/>
    <dgm:cxn modelId="{D25D3315-B46D-4EF8-BCB9-A0975D935BA5}" type="presOf" srcId="{AA422789-75A0-41CB-B5EB-69C5B051D772}" destId="{26ADD696-9CA9-4E15-94AB-55F7D9BDE0F5}" srcOrd="0" destOrd="0" presId="urn:microsoft.com/office/officeart/2005/8/layout/radial5"/>
    <dgm:cxn modelId="{7FECC31A-2CB7-4D30-AE2B-A0CD243CA746}" type="presOf" srcId="{CFC776F0-2374-4E9F-851B-4D62357E20FA}" destId="{01206ACC-5228-454E-879E-04D5F95B7811}" srcOrd="1" destOrd="0" presId="urn:microsoft.com/office/officeart/2005/8/layout/radial5"/>
    <dgm:cxn modelId="{7028161B-D6B3-403E-8B4F-A36D7D612903}" type="presOf" srcId="{B374411D-7C1C-4457-9F91-E011FBA516A2}" destId="{6B23DF3F-D5D7-4A32-AA9D-F2A68F72E0A6}" srcOrd="1" destOrd="0" presId="urn:microsoft.com/office/officeart/2005/8/layout/radial5"/>
    <dgm:cxn modelId="{5323DD25-1299-4006-966C-9DD686EFE5C4}" type="presOf" srcId="{F0B1F828-DBD3-4C87-86C1-5582A80577B6}" destId="{284F447A-5636-40EC-B484-1D9C89F3A8DA}" srcOrd="0" destOrd="0" presId="urn:microsoft.com/office/officeart/2005/8/layout/radial5"/>
    <dgm:cxn modelId="{AE3E7E2D-F2DC-4B2F-A86F-9BA3B3AECBBA}" type="presOf" srcId="{A00B7FEB-6F68-41A0-8554-C7E69270B9E6}" destId="{4D43A1C1-54EF-4F1A-9B74-1401F9C6D2AE}" srcOrd="1" destOrd="0" presId="urn:microsoft.com/office/officeart/2005/8/layout/radial5"/>
    <dgm:cxn modelId="{8E82DF2F-CF85-417F-B24B-4BD9606E66A9}" type="presOf" srcId="{A00B7FEB-6F68-41A0-8554-C7E69270B9E6}" destId="{E4F45D4C-374B-48C9-B453-E3DAE422AA17}" srcOrd="0" destOrd="0" presId="urn:microsoft.com/office/officeart/2005/8/layout/radial5"/>
    <dgm:cxn modelId="{22407835-33BA-4D56-B16B-AE4CC03B4805}" type="presOf" srcId="{AA422789-75A0-41CB-B5EB-69C5B051D772}" destId="{C0350EB3-7477-4A8C-9D3F-A84850DA5E70}" srcOrd="1" destOrd="0" presId="urn:microsoft.com/office/officeart/2005/8/layout/radial5"/>
    <dgm:cxn modelId="{C14F1265-0C2E-493C-9DEC-A09D85F06DBC}" srcId="{E92ABECB-6413-4D86-93AB-A43472DF290C}" destId="{15D1CF7A-4CD8-479E-A64D-3910BB7109D4}" srcOrd="3" destOrd="0" parTransId="{B374411D-7C1C-4457-9F91-E011FBA516A2}" sibTransId="{6E50068E-C113-43B5-BD32-2C4B7AB0D610}"/>
    <dgm:cxn modelId="{6ABDA44A-E7E7-42A4-B772-AC5DA8DD42F3}" type="presOf" srcId="{B374411D-7C1C-4457-9F91-E011FBA516A2}" destId="{5C60B9E4-529C-46B3-9BC0-F7E7C9969CB8}" srcOrd="0" destOrd="0" presId="urn:microsoft.com/office/officeart/2005/8/layout/radial5"/>
    <dgm:cxn modelId="{41F4D36C-6B64-46C9-ADBF-1C360F8A138B}" type="presOf" srcId="{5F0BA35A-1CF7-4FE5-97EF-B3DACE7E4BE8}" destId="{040B18CC-23B0-40C2-BB39-48BD89154045}" srcOrd="0" destOrd="0" presId="urn:microsoft.com/office/officeart/2005/8/layout/radial5"/>
    <dgm:cxn modelId="{5A155678-39BF-454F-BBFA-B235513C3E93}" type="presOf" srcId="{CFC776F0-2374-4E9F-851B-4D62357E20FA}" destId="{6AC3592F-5DD9-41CC-9BC8-2CB760911109}" srcOrd="0" destOrd="0" presId="urn:microsoft.com/office/officeart/2005/8/layout/radial5"/>
    <dgm:cxn modelId="{6577529B-14A7-431C-BCE4-4D72BF426BCA}" type="presOf" srcId="{7C96BFA5-73F2-4DF4-A3EB-E016616CE2D6}" destId="{51F812BE-D005-4D53-BC69-776A5E95C212}" srcOrd="0" destOrd="0" presId="urn:microsoft.com/office/officeart/2005/8/layout/radial5"/>
    <dgm:cxn modelId="{6FD338A6-B674-4ACD-986A-762A7A5E883E}" type="presOf" srcId="{E92ABECB-6413-4D86-93AB-A43472DF290C}" destId="{F4F51878-E40E-4229-BE29-747504F9533C}" srcOrd="0" destOrd="0" presId="urn:microsoft.com/office/officeart/2005/8/layout/radial5"/>
    <dgm:cxn modelId="{FBF728AF-B28C-433B-9985-407300D135C1}" type="presOf" srcId="{DC98317D-1552-4FA7-B2DA-9C3A40F58360}" destId="{E68CA298-4844-41CF-A5DD-C4FF688087DF}" srcOrd="0" destOrd="0" presId="urn:microsoft.com/office/officeart/2005/8/layout/radial5"/>
    <dgm:cxn modelId="{B4D766C4-BA41-42FF-AC8F-DD3318D696F6}" type="presOf" srcId="{15D1CF7A-4CD8-479E-A64D-3910BB7109D4}" destId="{E10ABC83-E4C9-4AC5-A493-67F508FAE695}" srcOrd="0" destOrd="0" presId="urn:microsoft.com/office/officeart/2005/8/layout/radial5"/>
    <dgm:cxn modelId="{57F4C3CB-B7E7-4BD8-8B3E-865868B0064C}" srcId="{E92ABECB-6413-4D86-93AB-A43472DF290C}" destId="{DC98317D-1552-4FA7-B2DA-9C3A40F58360}" srcOrd="2" destOrd="0" parTransId="{A00B7FEB-6F68-41A0-8554-C7E69270B9E6}" sibTransId="{41C7FBB1-6730-43F3-8EF2-68B795D02A64}"/>
    <dgm:cxn modelId="{6D1980DC-63CF-4605-BAF1-0022081FA46C}" srcId="{E92ABECB-6413-4D86-93AB-A43472DF290C}" destId="{5F0BA35A-1CF7-4FE5-97EF-B3DACE7E4BE8}" srcOrd="0" destOrd="0" parTransId="{CFC776F0-2374-4E9F-851B-4D62357E20FA}" sibTransId="{0087BA92-49E4-411A-AFD8-D358712B8000}"/>
    <dgm:cxn modelId="{75749DDD-44D4-497F-9999-E47BB9F1B1EC}" srcId="{E92ABECB-6413-4D86-93AB-A43472DF290C}" destId="{F0B1F828-DBD3-4C87-86C1-5582A80577B6}" srcOrd="1" destOrd="0" parTransId="{AA422789-75A0-41CB-B5EB-69C5B051D772}" sibTransId="{B4EBE650-A4E9-4012-B2E2-B0BFA36498A5}"/>
    <dgm:cxn modelId="{0F0034F7-54C4-4C86-A150-688F8FA9F0B5}" type="presParOf" srcId="{51F812BE-D005-4D53-BC69-776A5E95C212}" destId="{F4F51878-E40E-4229-BE29-747504F9533C}" srcOrd="0" destOrd="0" presId="urn:microsoft.com/office/officeart/2005/8/layout/radial5"/>
    <dgm:cxn modelId="{E379731E-4E25-4178-B095-5658A5EE5EE3}" type="presParOf" srcId="{51F812BE-D005-4D53-BC69-776A5E95C212}" destId="{6AC3592F-5DD9-41CC-9BC8-2CB760911109}" srcOrd="1" destOrd="0" presId="urn:microsoft.com/office/officeart/2005/8/layout/radial5"/>
    <dgm:cxn modelId="{01CF0B49-3497-45B2-B780-F3EBF66DA2F4}" type="presParOf" srcId="{6AC3592F-5DD9-41CC-9BC8-2CB760911109}" destId="{01206ACC-5228-454E-879E-04D5F95B7811}" srcOrd="0" destOrd="0" presId="urn:microsoft.com/office/officeart/2005/8/layout/radial5"/>
    <dgm:cxn modelId="{012D3847-1F78-4142-B225-8E8EE0A2178C}" type="presParOf" srcId="{51F812BE-D005-4D53-BC69-776A5E95C212}" destId="{040B18CC-23B0-40C2-BB39-48BD89154045}" srcOrd="2" destOrd="0" presId="urn:microsoft.com/office/officeart/2005/8/layout/radial5"/>
    <dgm:cxn modelId="{69B52661-8588-4B6B-83B1-3AD326E6F44A}" type="presParOf" srcId="{51F812BE-D005-4D53-BC69-776A5E95C212}" destId="{26ADD696-9CA9-4E15-94AB-55F7D9BDE0F5}" srcOrd="3" destOrd="0" presId="urn:microsoft.com/office/officeart/2005/8/layout/radial5"/>
    <dgm:cxn modelId="{6CFAE0D9-935D-4A48-9398-536412B288A7}" type="presParOf" srcId="{26ADD696-9CA9-4E15-94AB-55F7D9BDE0F5}" destId="{C0350EB3-7477-4A8C-9D3F-A84850DA5E70}" srcOrd="0" destOrd="0" presId="urn:microsoft.com/office/officeart/2005/8/layout/radial5"/>
    <dgm:cxn modelId="{7185E327-A146-4D94-8546-70C6A1EC7536}" type="presParOf" srcId="{51F812BE-D005-4D53-BC69-776A5E95C212}" destId="{284F447A-5636-40EC-B484-1D9C89F3A8DA}" srcOrd="4" destOrd="0" presId="urn:microsoft.com/office/officeart/2005/8/layout/radial5"/>
    <dgm:cxn modelId="{C584C0DB-287B-436C-8CD9-0998667FFA5F}" type="presParOf" srcId="{51F812BE-D005-4D53-BC69-776A5E95C212}" destId="{E4F45D4C-374B-48C9-B453-E3DAE422AA17}" srcOrd="5" destOrd="0" presId="urn:microsoft.com/office/officeart/2005/8/layout/radial5"/>
    <dgm:cxn modelId="{265047C6-1D52-4A58-82E6-CD95DE349D26}" type="presParOf" srcId="{E4F45D4C-374B-48C9-B453-E3DAE422AA17}" destId="{4D43A1C1-54EF-4F1A-9B74-1401F9C6D2AE}" srcOrd="0" destOrd="0" presId="urn:microsoft.com/office/officeart/2005/8/layout/radial5"/>
    <dgm:cxn modelId="{1F6F6F47-5307-4CAD-B040-2C9B69026DF0}" type="presParOf" srcId="{51F812BE-D005-4D53-BC69-776A5E95C212}" destId="{E68CA298-4844-41CF-A5DD-C4FF688087DF}" srcOrd="6" destOrd="0" presId="urn:microsoft.com/office/officeart/2005/8/layout/radial5"/>
    <dgm:cxn modelId="{330696C7-DB04-4D01-A3FF-18F706E92049}" type="presParOf" srcId="{51F812BE-D005-4D53-BC69-776A5E95C212}" destId="{5C60B9E4-529C-46B3-9BC0-F7E7C9969CB8}" srcOrd="7" destOrd="0" presId="urn:microsoft.com/office/officeart/2005/8/layout/radial5"/>
    <dgm:cxn modelId="{9B57A1C0-47B2-46C6-9917-E5488BA6E7D4}" type="presParOf" srcId="{5C60B9E4-529C-46B3-9BC0-F7E7C9969CB8}" destId="{6B23DF3F-D5D7-4A32-AA9D-F2A68F72E0A6}" srcOrd="0" destOrd="0" presId="urn:microsoft.com/office/officeart/2005/8/layout/radial5"/>
    <dgm:cxn modelId="{F12DF3E0-5A6E-440D-ABFF-F6806FB6DC40}" type="presParOf" srcId="{51F812BE-D005-4D53-BC69-776A5E95C212}" destId="{E10ABC83-E4C9-4AC5-A493-67F508FAE695}" srcOrd="8"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5B177CB2-3FCC-4B18-A3D5-AC2A1A7D9EA3}" type="doc">
      <dgm:prSet loTypeId="urn:microsoft.com/office/officeart/2005/8/layout/arrow1" loCatId="relationship" qsTypeId="urn:microsoft.com/office/officeart/2005/8/quickstyle/simple1" qsCatId="simple" csTypeId="urn:microsoft.com/office/officeart/2005/8/colors/accent0_3" csCatId="mainScheme" phldr="1"/>
      <dgm:spPr/>
      <dgm:t>
        <a:bodyPr/>
        <a:lstStyle/>
        <a:p>
          <a:endParaRPr lang="en-US"/>
        </a:p>
      </dgm:t>
    </dgm:pt>
    <dgm:pt modelId="{9636A5AC-3CAA-4B97-BE72-85A08F4E6B36}">
      <dgm:prSet phldrT="[Text]"/>
      <dgm:spPr/>
      <dgm:t>
        <a:bodyPr/>
        <a:lstStyle/>
        <a:p>
          <a:r>
            <a:rPr lang="en-US">
              <a:cs typeface="Calibri"/>
            </a:rPr>
            <a:t>Introvert</a:t>
          </a:r>
        </a:p>
      </dgm:t>
    </dgm:pt>
    <dgm:pt modelId="{84A6B448-3ED0-4364-9F3F-584CD0608EAE}" type="parTrans" cxnId="{B77D996A-287B-4A1B-A4F6-A385EE715B1D}">
      <dgm:prSet/>
      <dgm:spPr/>
      <dgm:t>
        <a:bodyPr/>
        <a:lstStyle/>
        <a:p>
          <a:endParaRPr lang="en-US"/>
        </a:p>
      </dgm:t>
    </dgm:pt>
    <dgm:pt modelId="{CEB1C067-A5F2-43B9-90E8-5442EBE34994}" type="sibTrans" cxnId="{B77D996A-287B-4A1B-A4F6-A385EE715B1D}">
      <dgm:prSet/>
      <dgm:spPr/>
      <dgm:t>
        <a:bodyPr/>
        <a:lstStyle/>
        <a:p>
          <a:endParaRPr lang="en-US"/>
        </a:p>
      </dgm:t>
    </dgm:pt>
    <dgm:pt modelId="{9874943C-5C49-4DF5-9954-F8E5B4256BBA}">
      <dgm:prSet phldrT="[Text]"/>
      <dgm:spPr/>
      <dgm:t>
        <a:bodyPr/>
        <a:lstStyle/>
        <a:p>
          <a:r>
            <a:rPr lang="en-US">
              <a:cs typeface="Calibri"/>
            </a:rPr>
            <a:t>Extrovert</a:t>
          </a:r>
          <a:endParaRPr lang="en-US" dirty="0">
            <a:cs typeface="Calibri"/>
          </a:endParaRPr>
        </a:p>
      </dgm:t>
    </dgm:pt>
    <dgm:pt modelId="{9BAA4266-6AF5-449F-9D5E-BAF840F8FEDE}" type="parTrans" cxnId="{30C2EB0A-619C-49BB-A7DD-870AC036F60A}">
      <dgm:prSet/>
      <dgm:spPr/>
      <dgm:t>
        <a:bodyPr/>
        <a:lstStyle/>
        <a:p>
          <a:endParaRPr lang="en-US"/>
        </a:p>
      </dgm:t>
    </dgm:pt>
    <dgm:pt modelId="{7D68B743-E582-4CBA-9A11-97B42222780F}" type="sibTrans" cxnId="{30C2EB0A-619C-49BB-A7DD-870AC036F60A}">
      <dgm:prSet/>
      <dgm:spPr/>
      <dgm:t>
        <a:bodyPr/>
        <a:lstStyle/>
        <a:p>
          <a:endParaRPr lang="en-US"/>
        </a:p>
      </dgm:t>
    </dgm:pt>
    <dgm:pt modelId="{6B015585-E631-4AE2-AE86-C979D4593E16}" type="pres">
      <dgm:prSet presAssocID="{5B177CB2-3FCC-4B18-A3D5-AC2A1A7D9EA3}" presName="cycle" presStyleCnt="0">
        <dgm:presLayoutVars>
          <dgm:dir/>
          <dgm:resizeHandles val="exact"/>
        </dgm:presLayoutVars>
      </dgm:prSet>
      <dgm:spPr/>
    </dgm:pt>
    <dgm:pt modelId="{84426306-BEE0-4445-906A-5E093DAC3696}" type="pres">
      <dgm:prSet presAssocID="{9636A5AC-3CAA-4B97-BE72-85A08F4E6B36}" presName="arrow" presStyleLbl="node1" presStyleIdx="0" presStyleCnt="2">
        <dgm:presLayoutVars>
          <dgm:bulletEnabled val="1"/>
        </dgm:presLayoutVars>
      </dgm:prSet>
      <dgm:spPr/>
    </dgm:pt>
    <dgm:pt modelId="{D44340C1-2CED-439D-9BFF-361880355CF2}" type="pres">
      <dgm:prSet presAssocID="{9874943C-5C49-4DF5-9954-F8E5B4256BBA}" presName="arrow" presStyleLbl="node1" presStyleIdx="1" presStyleCnt="2">
        <dgm:presLayoutVars>
          <dgm:bulletEnabled val="1"/>
        </dgm:presLayoutVars>
      </dgm:prSet>
      <dgm:spPr/>
    </dgm:pt>
  </dgm:ptLst>
  <dgm:cxnLst>
    <dgm:cxn modelId="{30C2EB0A-619C-49BB-A7DD-870AC036F60A}" srcId="{5B177CB2-3FCC-4B18-A3D5-AC2A1A7D9EA3}" destId="{9874943C-5C49-4DF5-9954-F8E5B4256BBA}" srcOrd="1" destOrd="0" parTransId="{9BAA4266-6AF5-449F-9D5E-BAF840F8FEDE}" sibTransId="{7D68B743-E582-4CBA-9A11-97B42222780F}"/>
    <dgm:cxn modelId="{97D46B1A-6EEF-49DD-B936-E9327738CAB9}" type="presOf" srcId="{5B177CB2-3FCC-4B18-A3D5-AC2A1A7D9EA3}" destId="{6B015585-E631-4AE2-AE86-C979D4593E16}" srcOrd="0" destOrd="0" presId="urn:microsoft.com/office/officeart/2005/8/layout/arrow1"/>
    <dgm:cxn modelId="{B77D996A-287B-4A1B-A4F6-A385EE715B1D}" srcId="{5B177CB2-3FCC-4B18-A3D5-AC2A1A7D9EA3}" destId="{9636A5AC-3CAA-4B97-BE72-85A08F4E6B36}" srcOrd="0" destOrd="0" parTransId="{84A6B448-3ED0-4364-9F3F-584CD0608EAE}" sibTransId="{CEB1C067-A5F2-43B9-90E8-5442EBE34994}"/>
    <dgm:cxn modelId="{5A029F74-3DE4-44DE-909A-A1D30BCDDDA1}" type="presOf" srcId="{9636A5AC-3CAA-4B97-BE72-85A08F4E6B36}" destId="{84426306-BEE0-4445-906A-5E093DAC3696}" srcOrd="0" destOrd="0" presId="urn:microsoft.com/office/officeart/2005/8/layout/arrow1"/>
    <dgm:cxn modelId="{A8660BA7-E55D-4BF6-ADA8-D21D6198D66B}" type="presOf" srcId="{9874943C-5C49-4DF5-9954-F8E5B4256BBA}" destId="{D44340C1-2CED-439D-9BFF-361880355CF2}" srcOrd="0" destOrd="0" presId="urn:microsoft.com/office/officeart/2005/8/layout/arrow1"/>
    <dgm:cxn modelId="{B53D8171-3B05-4D4C-907E-89A6FA609C02}" type="presParOf" srcId="{6B015585-E631-4AE2-AE86-C979D4593E16}" destId="{84426306-BEE0-4445-906A-5E093DAC3696}" srcOrd="0" destOrd="0" presId="urn:microsoft.com/office/officeart/2005/8/layout/arrow1"/>
    <dgm:cxn modelId="{EC0008B7-3806-4756-A424-880678124312}" type="presParOf" srcId="{6B015585-E631-4AE2-AE86-C979D4593E16}" destId="{D44340C1-2CED-439D-9BFF-361880355CF2}" srcOrd="1" destOrd="0" presId="urn:microsoft.com/office/officeart/2005/8/layout/arrow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B177CB2-3FCC-4B18-A3D5-AC2A1A7D9EA3}" type="doc">
      <dgm:prSet loTypeId="urn:microsoft.com/office/officeart/2005/8/layout/arrow1" loCatId="relationship" qsTypeId="urn:microsoft.com/office/officeart/2005/8/quickstyle/simple1" qsCatId="simple" csTypeId="urn:microsoft.com/office/officeart/2005/8/colors/accent0_3" csCatId="mainScheme" phldr="1"/>
      <dgm:spPr/>
      <dgm:t>
        <a:bodyPr/>
        <a:lstStyle/>
        <a:p>
          <a:endParaRPr lang="en-US"/>
        </a:p>
      </dgm:t>
    </dgm:pt>
    <dgm:pt modelId="{9636A5AC-3CAA-4B97-BE72-85A08F4E6B36}">
      <dgm:prSet phldrT="[Text]"/>
      <dgm:spPr/>
      <dgm:t>
        <a:bodyPr/>
        <a:lstStyle/>
        <a:p>
          <a:r>
            <a:rPr lang="en-US" sz="3000">
              <a:solidFill>
                <a:schemeClr val="bg1"/>
              </a:solidFill>
              <a:latin typeface="Calibri"/>
              <a:cs typeface="Calibri"/>
            </a:rPr>
            <a:t>Intuative</a:t>
          </a:r>
          <a:endParaRPr lang="en-US" sz="3000" dirty="0">
            <a:solidFill>
              <a:schemeClr val="bg1"/>
            </a:solidFill>
            <a:latin typeface="Calibri"/>
            <a:cs typeface="Calibri"/>
          </a:endParaRPr>
        </a:p>
      </dgm:t>
    </dgm:pt>
    <dgm:pt modelId="{84A6B448-3ED0-4364-9F3F-584CD0608EAE}" type="parTrans" cxnId="{B77D996A-287B-4A1B-A4F6-A385EE715B1D}">
      <dgm:prSet/>
      <dgm:spPr/>
      <dgm:t>
        <a:bodyPr/>
        <a:lstStyle/>
        <a:p>
          <a:endParaRPr lang="en-US"/>
        </a:p>
      </dgm:t>
    </dgm:pt>
    <dgm:pt modelId="{CEB1C067-A5F2-43B9-90E8-5442EBE34994}" type="sibTrans" cxnId="{B77D996A-287B-4A1B-A4F6-A385EE715B1D}">
      <dgm:prSet/>
      <dgm:spPr/>
      <dgm:t>
        <a:bodyPr/>
        <a:lstStyle/>
        <a:p>
          <a:endParaRPr lang="en-US"/>
        </a:p>
      </dgm:t>
    </dgm:pt>
    <dgm:pt modelId="{9874943C-5C49-4DF5-9954-F8E5B4256BBA}">
      <dgm:prSet phldrT="[Text]"/>
      <dgm:spPr/>
      <dgm:t>
        <a:bodyPr/>
        <a:lstStyle/>
        <a:p>
          <a:r>
            <a:rPr lang="en-US">
              <a:cs typeface="Calibri"/>
            </a:rPr>
            <a:t>Sensor</a:t>
          </a:r>
          <a:endParaRPr lang="en-US" dirty="0">
            <a:cs typeface="Calibri"/>
          </a:endParaRPr>
        </a:p>
      </dgm:t>
    </dgm:pt>
    <dgm:pt modelId="{9BAA4266-6AF5-449F-9D5E-BAF840F8FEDE}" type="parTrans" cxnId="{30C2EB0A-619C-49BB-A7DD-870AC036F60A}">
      <dgm:prSet/>
      <dgm:spPr/>
      <dgm:t>
        <a:bodyPr/>
        <a:lstStyle/>
        <a:p>
          <a:endParaRPr lang="en-US"/>
        </a:p>
      </dgm:t>
    </dgm:pt>
    <dgm:pt modelId="{7D68B743-E582-4CBA-9A11-97B42222780F}" type="sibTrans" cxnId="{30C2EB0A-619C-49BB-A7DD-870AC036F60A}">
      <dgm:prSet/>
      <dgm:spPr/>
      <dgm:t>
        <a:bodyPr/>
        <a:lstStyle/>
        <a:p>
          <a:endParaRPr lang="en-US"/>
        </a:p>
      </dgm:t>
    </dgm:pt>
    <dgm:pt modelId="{6B015585-E631-4AE2-AE86-C979D4593E16}" type="pres">
      <dgm:prSet presAssocID="{5B177CB2-3FCC-4B18-A3D5-AC2A1A7D9EA3}" presName="cycle" presStyleCnt="0">
        <dgm:presLayoutVars>
          <dgm:dir/>
          <dgm:resizeHandles val="exact"/>
        </dgm:presLayoutVars>
      </dgm:prSet>
      <dgm:spPr/>
    </dgm:pt>
    <dgm:pt modelId="{84426306-BEE0-4445-906A-5E093DAC3696}" type="pres">
      <dgm:prSet presAssocID="{9636A5AC-3CAA-4B97-BE72-85A08F4E6B36}" presName="arrow" presStyleLbl="node1" presStyleIdx="0" presStyleCnt="2">
        <dgm:presLayoutVars>
          <dgm:bulletEnabled val="1"/>
        </dgm:presLayoutVars>
      </dgm:prSet>
      <dgm:spPr/>
    </dgm:pt>
    <dgm:pt modelId="{D44340C1-2CED-439D-9BFF-361880355CF2}" type="pres">
      <dgm:prSet presAssocID="{9874943C-5C49-4DF5-9954-F8E5B4256BBA}" presName="arrow" presStyleLbl="node1" presStyleIdx="1" presStyleCnt="2">
        <dgm:presLayoutVars>
          <dgm:bulletEnabled val="1"/>
        </dgm:presLayoutVars>
      </dgm:prSet>
      <dgm:spPr/>
    </dgm:pt>
  </dgm:ptLst>
  <dgm:cxnLst>
    <dgm:cxn modelId="{30C2EB0A-619C-49BB-A7DD-870AC036F60A}" srcId="{5B177CB2-3FCC-4B18-A3D5-AC2A1A7D9EA3}" destId="{9874943C-5C49-4DF5-9954-F8E5B4256BBA}" srcOrd="1" destOrd="0" parTransId="{9BAA4266-6AF5-449F-9D5E-BAF840F8FEDE}" sibTransId="{7D68B743-E582-4CBA-9A11-97B42222780F}"/>
    <dgm:cxn modelId="{97D46B1A-6EEF-49DD-B936-E9327738CAB9}" type="presOf" srcId="{5B177CB2-3FCC-4B18-A3D5-AC2A1A7D9EA3}" destId="{6B015585-E631-4AE2-AE86-C979D4593E16}" srcOrd="0" destOrd="0" presId="urn:microsoft.com/office/officeart/2005/8/layout/arrow1"/>
    <dgm:cxn modelId="{B77D996A-287B-4A1B-A4F6-A385EE715B1D}" srcId="{5B177CB2-3FCC-4B18-A3D5-AC2A1A7D9EA3}" destId="{9636A5AC-3CAA-4B97-BE72-85A08F4E6B36}" srcOrd="0" destOrd="0" parTransId="{84A6B448-3ED0-4364-9F3F-584CD0608EAE}" sibTransId="{CEB1C067-A5F2-43B9-90E8-5442EBE34994}"/>
    <dgm:cxn modelId="{5A029F74-3DE4-44DE-909A-A1D30BCDDDA1}" type="presOf" srcId="{9636A5AC-3CAA-4B97-BE72-85A08F4E6B36}" destId="{84426306-BEE0-4445-906A-5E093DAC3696}" srcOrd="0" destOrd="0" presId="urn:microsoft.com/office/officeart/2005/8/layout/arrow1"/>
    <dgm:cxn modelId="{A8660BA7-E55D-4BF6-ADA8-D21D6198D66B}" type="presOf" srcId="{9874943C-5C49-4DF5-9954-F8E5B4256BBA}" destId="{D44340C1-2CED-439D-9BFF-361880355CF2}" srcOrd="0" destOrd="0" presId="urn:microsoft.com/office/officeart/2005/8/layout/arrow1"/>
    <dgm:cxn modelId="{B53D8171-3B05-4D4C-907E-89A6FA609C02}" type="presParOf" srcId="{6B015585-E631-4AE2-AE86-C979D4593E16}" destId="{84426306-BEE0-4445-906A-5E093DAC3696}" srcOrd="0" destOrd="0" presId="urn:microsoft.com/office/officeart/2005/8/layout/arrow1"/>
    <dgm:cxn modelId="{EC0008B7-3806-4756-A424-880678124312}" type="presParOf" srcId="{6B015585-E631-4AE2-AE86-C979D4593E16}" destId="{D44340C1-2CED-439D-9BFF-361880355CF2}" srcOrd="1" destOrd="0" presId="urn:microsoft.com/office/officeart/2005/8/layout/arrow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B177CB2-3FCC-4B18-A3D5-AC2A1A7D9EA3}" type="doc">
      <dgm:prSet loTypeId="urn:microsoft.com/office/officeart/2005/8/layout/arrow1" loCatId="relationship" qsTypeId="urn:microsoft.com/office/officeart/2005/8/quickstyle/simple1" qsCatId="simple" csTypeId="urn:microsoft.com/office/officeart/2005/8/colors/accent0_3" csCatId="mainScheme" phldr="1"/>
      <dgm:spPr/>
      <dgm:t>
        <a:bodyPr/>
        <a:lstStyle/>
        <a:p>
          <a:endParaRPr lang="en-US"/>
        </a:p>
      </dgm:t>
    </dgm:pt>
    <dgm:pt modelId="{9636A5AC-3CAA-4B97-BE72-85A08F4E6B36}">
      <dgm:prSet phldrT="[Text]"/>
      <dgm:spPr/>
      <dgm:t>
        <a:bodyPr/>
        <a:lstStyle/>
        <a:p>
          <a:r>
            <a:rPr lang="en-US">
              <a:cs typeface="Calibri"/>
            </a:rPr>
            <a:t>Feeler</a:t>
          </a:r>
        </a:p>
      </dgm:t>
    </dgm:pt>
    <dgm:pt modelId="{84A6B448-3ED0-4364-9F3F-584CD0608EAE}" type="parTrans" cxnId="{B77D996A-287B-4A1B-A4F6-A385EE715B1D}">
      <dgm:prSet/>
      <dgm:spPr/>
      <dgm:t>
        <a:bodyPr/>
        <a:lstStyle/>
        <a:p>
          <a:endParaRPr lang="en-US"/>
        </a:p>
      </dgm:t>
    </dgm:pt>
    <dgm:pt modelId="{CEB1C067-A5F2-43B9-90E8-5442EBE34994}" type="sibTrans" cxnId="{B77D996A-287B-4A1B-A4F6-A385EE715B1D}">
      <dgm:prSet/>
      <dgm:spPr/>
      <dgm:t>
        <a:bodyPr/>
        <a:lstStyle/>
        <a:p>
          <a:endParaRPr lang="en-US"/>
        </a:p>
      </dgm:t>
    </dgm:pt>
    <dgm:pt modelId="{9874943C-5C49-4DF5-9954-F8E5B4256BBA}">
      <dgm:prSet phldrT="[Text]"/>
      <dgm:spPr/>
      <dgm:t>
        <a:bodyPr/>
        <a:lstStyle/>
        <a:p>
          <a:r>
            <a:rPr lang="en-US">
              <a:cs typeface="Calibri"/>
            </a:rPr>
            <a:t>Thinker</a:t>
          </a:r>
          <a:endParaRPr lang="en-US" dirty="0">
            <a:cs typeface="Calibri"/>
          </a:endParaRPr>
        </a:p>
      </dgm:t>
    </dgm:pt>
    <dgm:pt modelId="{9BAA4266-6AF5-449F-9D5E-BAF840F8FEDE}" type="parTrans" cxnId="{30C2EB0A-619C-49BB-A7DD-870AC036F60A}">
      <dgm:prSet/>
      <dgm:spPr/>
      <dgm:t>
        <a:bodyPr/>
        <a:lstStyle/>
        <a:p>
          <a:endParaRPr lang="en-US"/>
        </a:p>
      </dgm:t>
    </dgm:pt>
    <dgm:pt modelId="{7D68B743-E582-4CBA-9A11-97B42222780F}" type="sibTrans" cxnId="{30C2EB0A-619C-49BB-A7DD-870AC036F60A}">
      <dgm:prSet/>
      <dgm:spPr/>
      <dgm:t>
        <a:bodyPr/>
        <a:lstStyle/>
        <a:p>
          <a:endParaRPr lang="en-US"/>
        </a:p>
      </dgm:t>
    </dgm:pt>
    <dgm:pt modelId="{6B015585-E631-4AE2-AE86-C979D4593E16}" type="pres">
      <dgm:prSet presAssocID="{5B177CB2-3FCC-4B18-A3D5-AC2A1A7D9EA3}" presName="cycle" presStyleCnt="0">
        <dgm:presLayoutVars>
          <dgm:dir/>
          <dgm:resizeHandles val="exact"/>
        </dgm:presLayoutVars>
      </dgm:prSet>
      <dgm:spPr/>
    </dgm:pt>
    <dgm:pt modelId="{84426306-BEE0-4445-906A-5E093DAC3696}" type="pres">
      <dgm:prSet presAssocID="{9636A5AC-3CAA-4B97-BE72-85A08F4E6B36}" presName="arrow" presStyleLbl="node1" presStyleIdx="0" presStyleCnt="2">
        <dgm:presLayoutVars>
          <dgm:bulletEnabled val="1"/>
        </dgm:presLayoutVars>
      </dgm:prSet>
      <dgm:spPr/>
    </dgm:pt>
    <dgm:pt modelId="{D44340C1-2CED-439D-9BFF-361880355CF2}" type="pres">
      <dgm:prSet presAssocID="{9874943C-5C49-4DF5-9954-F8E5B4256BBA}" presName="arrow" presStyleLbl="node1" presStyleIdx="1" presStyleCnt="2">
        <dgm:presLayoutVars>
          <dgm:bulletEnabled val="1"/>
        </dgm:presLayoutVars>
      </dgm:prSet>
      <dgm:spPr/>
    </dgm:pt>
  </dgm:ptLst>
  <dgm:cxnLst>
    <dgm:cxn modelId="{30C2EB0A-619C-49BB-A7DD-870AC036F60A}" srcId="{5B177CB2-3FCC-4B18-A3D5-AC2A1A7D9EA3}" destId="{9874943C-5C49-4DF5-9954-F8E5B4256BBA}" srcOrd="1" destOrd="0" parTransId="{9BAA4266-6AF5-449F-9D5E-BAF840F8FEDE}" sibTransId="{7D68B743-E582-4CBA-9A11-97B42222780F}"/>
    <dgm:cxn modelId="{97D46B1A-6EEF-49DD-B936-E9327738CAB9}" type="presOf" srcId="{5B177CB2-3FCC-4B18-A3D5-AC2A1A7D9EA3}" destId="{6B015585-E631-4AE2-AE86-C979D4593E16}" srcOrd="0" destOrd="0" presId="urn:microsoft.com/office/officeart/2005/8/layout/arrow1"/>
    <dgm:cxn modelId="{B77D996A-287B-4A1B-A4F6-A385EE715B1D}" srcId="{5B177CB2-3FCC-4B18-A3D5-AC2A1A7D9EA3}" destId="{9636A5AC-3CAA-4B97-BE72-85A08F4E6B36}" srcOrd="0" destOrd="0" parTransId="{84A6B448-3ED0-4364-9F3F-584CD0608EAE}" sibTransId="{CEB1C067-A5F2-43B9-90E8-5442EBE34994}"/>
    <dgm:cxn modelId="{5A029F74-3DE4-44DE-909A-A1D30BCDDDA1}" type="presOf" srcId="{9636A5AC-3CAA-4B97-BE72-85A08F4E6B36}" destId="{84426306-BEE0-4445-906A-5E093DAC3696}" srcOrd="0" destOrd="0" presId="urn:microsoft.com/office/officeart/2005/8/layout/arrow1"/>
    <dgm:cxn modelId="{A8660BA7-E55D-4BF6-ADA8-D21D6198D66B}" type="presOf" srcId="{9874943C-5C49-4DF5-9954-F8E5B4256BBA}" destId="{D44340C1-2CED-439D-9BFF-361880355CF2}" srcOrd="0" destOrd="0" presId="urn:microsoft.com/office/officeart/2005/8/layout/arrow1"/>
    <dgm:cxn modelId="{B53D8171-3B05-4D4C-907E-89A6FA609C02}" type="presParOf" srcId="{6B015585-E631-4AE2-AE86-C979D4593E16}" destId="{84426306-BEE0-4445-906A-5E093DAC3696}" srcOrd="0" destOrd="0" presId="urn:microsoft.com/office/officeart/2005/8/layout/arrow1"/>
    <dgm:cxn modelId="{EC0008B7-3806-4756-A424-880678124312}" type="presParOf" srcId="{6B015585-E631-4AE2-AE86-C979D4593E16}" destId="{D44340C1-2CED-439D-9BFF-361880355CF2}" srcOrd="1" destOrd="0" presId="urn:microsoft.com/office/officeart/2005/8/layout/arrow1"/>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B177CB2-3FCC-4B18-A3D5-AC2A1A7D9EA3}" type="doc">
      <dgm:prSet loTypeId="urn:microsoft.com/office/officeart/2005/8/layout/arrow1" loCatId="relationship" qsTypeId="urn:microsoft.com/office/officeart/2005/8/quickstyle/simple1" qsCatId="simple" csTypeId="urn:microsoft.com/office/officeart/2005/8/colors/accent0_3" csCatId="mainScheme" phldr="1"/>
      <dgm:spPr/>
      <dgm:t>
        <a:bodyPr/>
        <a:lstStyle/>
        <a:p>
          <a:endParaRPr lang="en-US"/>
        </a:p>
      </dgm:t>
    </dgm:pt>
    <dgm:pt modelId="{9636A5AC-3CAA-4B97-BE72-85A08F4E6B36}">
      <dgm:prSet phldrT="[Text]"/>
      <dgm:spPr/>
      <dgm:t>
        <a:bodyPr/>
        <a:lstStyle/>
        <a:p>
          <a:r>
            <a:rPr lang="en-US">
              <a:cs typeface="Calibri"/>
            </a:rPr>
            <a:t>Perceiver</a:t>
          </a:r>
        </a:p>
      </dgm:t>
    </dgm:pt>
    <dgm:pt modelId="{84A6B448-3ED0-4364-9F3F-584CD0608EAE}" type="parTrans" cxnId="{B77D996A-287B-4A1B-A4F6-A385EE715B1D}">
      <dgm:prSet/>
      <dgm:spPr/>
      <dgm:t>
        <a:bodyPr/>
        <a:lstStyle/>
        <a:p>
          <a:endParaRPr lang="en-US"/>
        </a:p>
      </dgm:t>
    </dgm:pt>
    <dgm:pt modelId="{CEB1C067-A5F2-43B9-90E8-5442EBE34994}" type="sibTrans" cxnId="{B77D996A-287B-4A1B-A4F6-A385EE715B1D}">
      <dgm:prSet/>
      <dgm:spPr/>
      <dgm:t>
        <a:bodyPr/>
        <a:lstStyle/>
        <a:p>
          <a:endParaRPr lang="en-US"/>
        </a:p>
      </dgm:t>
    </dgm:pt>
    <dgm:pt modelId="{9874943C-5C49-4DF5-9954-F8E5B4256BBA}">
      <dgm:prSet phldrT="[Text]"/>
      <dgm:spPr/>
      <dgm:t>
        <a:bodyPr/>
        <a:lstStyle/>
        <a:p>
          <a:r>
            <a:rPr lang="en-US">
              <a:cs typeface="Calibri"/>
            </a:rPr>
            <a:t>Judger</a:t>
          </a:r>
          <a:endParaRPr lang="en-US" dirty="0">
            <a:cs typeface="Calibri"/>
          </a:endParaRPr>
        </a:p>
      </dgm:t>
    </dgm:pt>
    <dgm:pt modelId="{9BAA4266-6AF5-449F-9D5E-BAF840F8FEDE}" type="parTrans" cxnId="{30C2EB0A-619C-49BB-A7DD-870AC036F60A}">
      <dgm:prSet/>
      <dgm:spPr/>
      <dgm:t>
        <a:bodyPr/>
        <a:lstStyle/>
        <a:p>
          <a:endParaRPr lang="en-US"/>
        </a:p>
      </dgm:t>
    </dgm:pt>
    <dgm:pt modelId="{7D68B743-E582-4CBA-9A11-97B42222780F}" type="sibTrans" cxnId="{30C2EB0A-619C-49BB-A7DD-870AC036F60A}">
      <dgm:prSet/>
      <dgm:spPr/>
      <dgm:t>
        <a:bodyPr/>
        <a:lstStyle/>
        <a:p>
          <a:endParaRPr lang="en-US"/>
        </a:p>
      </dgm:t>
    </dgm:pt>
    <dgm:pt modelId="{6B015585-E631-4AE2-AE86-C979D4593E16}" type="pres">
      <dgm:prSet presAssocID="{5B177CB2-3FCC-4B18-A3D5-AC2A1A7D9EA3}" presName="cycle" presStyleCnt="0">
        <dgm:presLayoutVars>
          <dgm:dir/>
          <dgm:resizeHandles val="exact"/>
        </dgm:presLayoutVars>
      </dgm:prSet>
      <dgm:spPr/>
    </dgm:pt>
    <dgm:pt modelId="{84426306-BEE0-4445-906A-5E093DAC3696}" type="pres">
      <dgm:prSet presAssocID="{9636A5AC-3CAA-4B97-BE72-85A08F4E6B36}" presName="arrow" presStyleLbl="node1" presStyleIdx="0" presStyleCnt="2">
        <dgm:presLayoutVars>
          <dgm:bulletEnabled val="1"/>
        </dgm:presLayoutVars>
      </dgm:prSet>
      <dgm:spPr/>
    </dgm:pt>
    <dgm:pt modelId="{D44340C1-2CED-439D-9BFF-361880355CF2}" type="pres">
      <dgm:prSet presAssocID="{9874943C-5C49-4DF5-9954-F8E5B4256BBA}" presName="arrow" presStyleLbl="node1" presStyleIdx="1" presStyleCnt="2">
        <dgm:presLayoutVars>
          <dgm:bulletEnabled val="1"/>
        </dgm:presLayoutVars>
      </dgm:prSet>
      <dgm:spPr/>
    </dgm:pt>
  </dgm:ptLst>
  <dgm:cxnLst>
    <dgm:cxn modelId="{30C2EB0A-619C-49BB-A7DD-870AC036F60A}" srcId="{5B177CB2-3FCC-4B18-A3D5-AC2A1A7D9EA3}" destId="{9874943C-5C49-4DF5-9954-F8E5B4256BBA}" srcOrd="1" destOrd="0" parTransId="{9BAA4266-6AF5-449F-9D5E-BAF840F8FEDE}" sibTransId="{7D68B743-E582-4CBA-9A11-97B42222780F}"/>
    <dgm:cxn modelId="{97D46B1A-6EEF-49DD-B936-E9327738CAB9}" type="presOf" srcId="{5B177CB2-3FCC-4B18-A3D5-AC2A1A7D9EA3}" destId="{6B015585-E631-4AE2-AE86-C979D4593E16}" srcOrd="0" destOrd="0" presId="urn:microsoft.com/office/officeart/2005/8/layout/arrow1"/>
    <dgm:cxn modelId="{B77D996A-287B-4A1B-A4F6-A385EE715B1D}" srcId="{5B177CB2-3FCC-4B18-A3D5-AC2A1A7D9EA3}" destId="{9636A5AC-3CAA-4B97-BE72-85A08F4E6B36}" srcOrd="0" destOrd="0" parTransId="{84A6B448-3ED0-4364-9F3F-584CD0608EAE}" sibTransId="{CEB1C067-A5F2-43B9-90E8-5442EBE34994}"/>
    <dgm:cxn modelId="{5A029F74-3DE4-44DE-909A-A1D30BCDDDA1}" type="presOf" srcId="{9636A5AC-3CAA-4B97-BE72-85A08F4E6B36}" destId="{84426306-BEE0-4445-906A-5E093DAC3696}" srcOrd="0" destOrd="0" presId="urn:microsoft.com/office/officeart/2005/8/layout/arrow1"/>
    <dgm:cxn modelId="{A8660BA7-E55D-4BF6-ADA8-D21D6198D66B}" type="presOf" srcId="{9874943C-5C49-4DF5-9954-F8E5B4256BBA}" destId="{D44340C1-2CED-439D-9BFF-361880355CF2}" srcOrd="0" destOrd="0" presId="urn:microsoft.com/office/officeart/2005/8/layout/arrow1"/>
    <dgm:cxn modelId="{B53D8171-3B05-4D4C-907E-89A6FA609C02}" type="presParOf" srcId="{6B015585-E631-4AE2-AE86-C979D4593E16}" destId="{84426306-BEE0-4445-906A-5E093DAC3696}" srcOrd="0" destOrd="0" presId="urn:microsoft.com/office/officeart/2005/8/layout/arrow1"/>
    <dgm:cxn modelId="{EC0008B7-3806-4756-A424-880678124312}" type="presParOf" srcId="{6B015585-E631-4AE2-AE86-C979D4593E16}" destId="{D44340C1-2CED-439D-9BFF-361880355CF2}" srcOrd="1" destOrd="0" presId="urn:microsoft.com/office/officeart/2005/8/layout/arrow1"/>
  </dgm:cxnLst>
  <dgm:bg/>
  <dgm:whole/>
  <dgm:extLst>
    <a:ext uri="http://schemas.microsoft.com/office/drawing/2008/diagram">
      <dsp:dataModelExt xmlns:dsp="http://schemas.microsoft.com/office/drawing/2008/diagram" relId="rId23"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B177CB2-3FCC-4B18-A3D5-AC2A1A7D9EA3}" type="doc">
      <dgm:prSet loTypeId="urn:microsoft.com/office/officeart/2005/8/layout/arrow1" loCatId="relationship" qsTypeId="urn:microsoft.com/office/officeart/2005/8/quickstyle/simple1" qsCatId="simple" csTypeId="urn:microsoft.com/office/officeart/2005/8/colors/accent0_3" csCatId="mainScheme" phldr="1"/>
      <dgm:spPr/>
      <dgm:t>
        <a:bodyPr/>
        <a:lstStyle/>
        <a:p>
          <a:endParaRPr lang="en-US"/>
        </a:p>
      </dgm:t>
    </dgm:pt>
    <dgm:pt modelId="{9636A5AC-3CAA-4B97-BE72-85A08F4E6B36}">
      <dgm:prSet phldrT="[Text]"/>
      <dgm:spPr/>
      <dgm:t>
        <a:bodyPr/>
        <a:lstStyle/>
        <a:p>
          <a:r>
            <a:rPr lang="en-US" dirty="0">
              <a:cs typeface="Calibri"/>
            </a:rPr>
            <a:t>Autocratic</a:t>
          </a:r>
        </a:p>
      </dgm:t>
    </dgm:pt>
    <dgm:pt modelId="{84A6B448-3ED0-4364-9F3F-584CD0608EAE}" type="parTrans" cxnId="{B77D996A-287B-4A1B-A4F6-A385EE715B1D}">
      <dgm:prSet/>
      <dgm:spPr/>
      <dgm:t>
        <a:bodyPr/>
        <a:lstStyle/>
        <a:p>
          <a:endParaRPr lang="en-US"/>
        </a:p>
      </dgm:t>
    </dgm:pt>
    <dgm:pt modelId="{CEB1C067-A5F2-43B9-90E8-5442EBE34994}" type="sibTrans" cxnId="{B77D996A-287B-4A1B-A4F6-A385EE715B1D}">
      <dgm:prSet/>
      <dgm:spPr/>
      <dgm:t>
        <a:bodyPr/>
        <a:lstStyle/>
        <a:p>
          <a:endParaRPr lang="en-US"/>
        </a:p>
      </dgm:t>
    </dgm:pt>
    <dgm:pt modelId="{9874943C-5C49-4DF5-9954-F8E5B4256BBA}">
      <dgm:prSet phldrT="[Text]"/>
      <dgm:spPr/>
      <dgm:t>
        <a:bodyPr/>
        <a:lstStyle/>
        <a:p>
          <a:r>
            <a:rPr lang="en-US" dirty="0">
              <a:cs typeface="Calibri"/>
            </a:rPr>
            <a:t>Coercive</a:t>
          </a:r>
        </a:p>
      </dgm:t>
    </dgm:pt>
    <dgm:pt modelId="{9BAA4266-6AF5-449F-9D5E-BAF840F8FEDE}" type="parTrans" cxnId="{30C2EB0A-619C-49BB-A7DD-870AC036F60A}">
      <dgm:prSet/>
      <dgm:spPr/>
      <dgm:t>
        <a:bodyPr/>
        <a:lstStyle/>
        <a:p>
          <a:endParaRPr lang="en-US"/>
        </a:p>
      </dgm:t>
    </dgm:pt>
    <dgm:pt modelId="{7D68B743-E582-4CBA-9A11-97B42222780F}" type="sibTrans" cxnId="{30C2EB0A-619C-49BB-A7DD-870AC036F60A}">
      <dgm:prSet/>
      <dgm:spPr/>
      <dgm:t>
        <a:bodyPr/>
        <a:lstStyle/>
        <a:p>
          <a:endParaRPr lang="en-US"/>
        </a:p>
      </dgm:t>
    </dgm:pt>
    <dgm:pt modelId="{6B015585-E631-4AE2-AE86-C979D4593E16}" type="pres">
      <dgm:prSet presAssocID="{5B177CB2-3FCC-4B18-A3D5-AC2A1A7D9EA3}" presName="cycle" presStyleCnt="0">
        <dgm:presLayoutVars>
          <dgm:dir/>
          <dgm:resizeHandles val="exact"/>
        </dgm:presLayoutVars>
      </dgm:prSet>
      <dgm:spPr/>
    </dgm:pt>
    <dgm:pt modelId="{84426306-BEE0-4445-906A-5E093DAC3696}" type="pres">
      <dgm:prSet presAssocID="{9636A5AC-3CAA-4B97-BE72-85A08F4E6B36}" presName="arrow" presStyleLbl="node1" presStyleIdx="0" presStyleCnt="2">
        <dgm:presLayoutVars>
          <dgm:bulletEnabled val="1"/>
        </dgm:presLayoutVars>
      </dgm:prSet>
      <dgm:spPr/>
    </dgm:pt>
    <dgm:pt modelId="{D44340C1-2CED-439D-9BFF-361880355CF2}" type="pres">
      <dgm:prSet presAssocID="{9874943C-5C49-4DF5-9954-F8E5B4256BBA}" presName="arrow" presStyleLbl="node1" presStyleIdx="1" presStyleCnt="2">
        <dgm:presLayoutVars>
          <dgm:bulletEnabled val="1"/>
        </dgm:presLayoutVars>
      </dgm:prSet>
      <dgm:spPr/>
    </dgm:pt>
  </dgm:ptLst>
  <dgm:cxnLst>
    <dgm:cxn modelId="{30C2EB0A-619C-49BB-A7DD-870AC036F60A}" srcId="{5B177CB2-3FCC-4B18-A3D5-AC2A1A7D9EA3}" destId="{9874943C-5C49-4DF5-9954-F8E5B4256BBA}" srcOrd="1" destOrd="0" parTransId="{9BAA4266-6AF5-449F-9D5E-BAF840F8FEDE}" sibTransId="{7D68B743-E582-4CBA-9A11-97B42222780F}"/>
    <dgm:cxn modelId="{97D46B1A-6EEF-49DD-B936-E9327738CAB9}" type="presOf" srcId="{5B177CB2-3FCC-4B18-A3D5-AC2A1A7D9EA3}" destId="{6B015585-E631-4AE2-AE86-C979D4593E16}" srcOrd="0" destOrd="0" presId="urn:microsoft.com/office/officeart/2005/8/layout/arrow1"/>
    <dgm:cxn modelId="{B77D996A-287B-4A1B-A4F6-A385EE715B1D}" srcId="{5B177CB2-3FCC-4B18-A3D5-AC2A1A7D9EA3}" destId="{9636A5AC-3CAA-4B97-BE72-85A08F4E6B36}" srcOrd="0" destOrd="0" parTransId="{84A6B448-3ED0-4364-9F3F-584CD0608EAE}" sibTransId="{CEB1C067-A5F2-43B9-90E8-5442EBE34994}"/>
    <dgm:cxn modelId="{5A029F74-3DE4-44DE-909A-A1D30BCDDDA1}" type="presOf" srcId="{9636A5AC-3CAA-4B97-BE72-85A08F4E6B36}" destId="{84426306-BEE0-4445-906A-5E093DAC3696}" srcOrd="0" destOrd="0" presId="urn:microsoft.com/office/officeart/2005/8/layout/arrow1"/>
    <dgm:cxn modelId="{A8660BA7-E55D-4BF6-ADA8-D21D6198D66B}" type="presOf" srcId="{9874943C-5C49-4DF5-9954-F8E5B4256BBA}" destId="{D44340C1-2CED-439D-9BFF-361880355CF2}" srcOrd="0" destOrd="0" presId="urn:microsoft.com/office/officeart/2005/8/layout/arrow1"/>
    <dgm:cxn modelId="{B53D8171-3B05-4D4C-907E-89A6FA609C02}" type="presParOf" srcId="{6B015585-E631-4AE2-AE86-C979D4593E16}" destId="{84426306-BEE0-4445-906A-5E093DAC3696}" srcOrd="0" destOrd="0" presId="urn:microsoft.com/office/officeart/2005/8/layout/arrow1"/>
    <dgm:cxn modelId="{EC0008B7-3806-4756-A424-880678124312}" type="presParOf" srcId="{6B015585-E631-4AE2-AE86-C979D4593E16}" destId="{D44340C1-2CED-439D-9BFF-361880355CF2}" srcOrd="1" destOrd="0" presId="urn:microsoft.com/office/officeart/2005/8/layout/arrow1"/>
  </dgm:cxnLst>
  <dgm:bg/>
  <dgm:whole/>
  <dgm:extLst>
    <a:ext uri="http://schemas.microsoft.com/office/drawing/2008/diagram">
      <dsp:dataModelExt xmlns:dsp="http://schemas.microsoft.com/office/drawing/2008/diagram" relId="rId2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F51878-E40E-4229-BE29-747504F9533C}">
      <dsp:nvSpPr>
        <dsp:cNvPr id="0" name=""/>
        <dsp:cNvSpPr/>
      </dsp:nvSpPr>
      <dsp:spPr>
        <a:xfrm>
          <a:off x="2952571" y="1642393"/>
          <a:ext cx="1849797" cy="1267595"/>
        </a:xfrm>
        <a:prstGeom prst="ellipse">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b="1" kern="1200" dirty="0">
              <a:latin typeface="Montserrat" panose="00000500000000000000" pitchFamily="50" charset="0"/>
            </a:rPr>
            <a:t>Leadership &amp; team working</a:t>
          </a:r>
        </a:p>
      </dsp:txBody>
      <dsp:txXfrm>
        <a:off x="3223467" y="1828028"/>
        <a:ext cx="1308005" cy="896325"/>
      </dsp:txXfrm>
    </dsp:sp>
    <dsp:sp modelId="{6AC3592F-5DD9-41CC-9BC8-2CB760911109}">
      <dsp:nvSpPr>
        <dsp:cNvPr id="0" name=""/>
        <dsp:cNvSpPr/>
      </dsp:nvSpPr>
      <dsp:spPr>
        <a:xfrm rot="16200000">
          <a:off x="3761660" y="1228163"/>
          <a:ext cx="231621" cy="404548"/>
        </a:xfrm>
        <a:prstGeom prst="rightArrow">
          <a:avLst>
            <a:gd name="adj1" fmla="val 60000"/>
            <a:gd name="adj2" fmla="val 50000"/>
          </a:avLst>
        </a:prstGeom>
        <a:solidFill>
          <a:srgbClr val="11A7F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GB" sz="1500" kern="1200">
            <a:latin typeface="Montserrat" panose="00000500000000000000" pitchFamily="50" charset="0"/>
          </a:endParaRPr>
        </a:p>
      </dsp:txBody>
      <dsp:txXfrm>
        <a:off x="3796403" y="1343816"/>
        <a:ext cx="162135" cy="242728"/>
      </dsp:txXfrm>
    </dsp:sp>
    <dsp:sp modelId="{040B18CC-23B0-40C2-BB39-48BD89154045}">
      <dsp:nvSpPr>
        <dsp:cNvPr id="0" name=""/>
        <dsp:cNvSpPr/>
      </dsp:nvSpPr>
      <dsp:spPr>
        <a:xfrm>
          <a:off x="2909046" y="15522"/>
          <a:ext cx="1936849" cy="1189849"/>
        </a:xfrm>
        <a:prstGeom prst="ellipse">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Montserrat" panose="00000500000000000000" pitchFamily="50" charset="0"/>
            </a:rPr>
            <a:t>Leadership styles, principles approaches and techniques</a:t>
          </a:r>
        </a:p>
      </dsp:txBody>
      <dsp:txXfrm>
        <a:off x="3192691" y="189771"/>
        <a:ext cx="1369559" cy="841351"/>
      </dsp:txXfrm>
    </dsp:sp>
    <dsp:sp modelId="{26ADD696-9CA9-4E15-94AB-55F7D9BDE0F5}">
      <dsp:nvSpPr>
        <dsp:cNvPr id="0" name=""/>
        <dsp:cNvSpPr/>
      </dsp:nvSpPr>
      <dsp:spPr>
        <a:xfrm rot="54918">
          <a:off x="4911558" y="2092544"/>
          <a:ext cx="263725" cy="404548"/>
        </a:xfrm>
        <a:prstGeom prst="rightArrow">
          <a:avLst>
            <a:gd name="adj1" fmla="val 60000"/>
            <a:gd name="adj2" fmla="val 50000"/>
          </a:avLst>
        </a:prstGeom>
        <a:solidFill>
          <a:srgbClr val="11A7F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GB" sz="1500" kern="1200">
            <a:latin typeface="Montserrat" panose="00000500000000000000" pitchFamily="50" charset="0"/>
          </a:endParaRPr>
        </a:p>
      </dsp:txBody>
      <dsp:txXfrm>
        <a:off x="4911563" y="2172822"/>
        <a:ext cx="184608" cy="242728"/>
      </dsp:txXfrm>
    </dsp:sp>
    <dsp:sp modelId="{284F447A-5636-40EC-B484-1D9C89F3A8DA}">
      <dsp:nvSpPr>
        <dsp:cNvPr id="0" name=""/>
        <dsp:cNvSpPr/>
      </dsp:nvSpPr>
      <dsp:spPr>
        <a:xfrm>
          <a:off x="5299370" y="1727641"/>
          <a:ext cx="1817757" cy="1171573"/>
        </a:xfrm>
        <a:prstGeom prst="ellipse">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Montserrat" panose="00000500000000000000" pitchFamily="50" charset="0"/>
            </a:rPr>
            <a:t>What makes a successful team, differing roles within a team</a:t>
          </a:r>
        </a:p>
      </dsp:txBody>
      <dsp:txXfrm>
        <a:off x="5565574" y="1899214"/>
        <a:ext cx="1285349" cy="828427"/>
      </dsp:txXfrm>
    </dsp:sp>
    <dsp:sp modelId="{E4F45D4C-374B-48C9-B453-E3DAE422AA17}">
      <dsp:nvSpPr>
        <dsp:cNvPr id="0" name=""/>
        <dsp:cNvSpPr/>
      </dsp:nvSpPr>
      <dsp:spPr>
        <a:xfrm rot="5400000">
          <a:off x="3754658" y="2932483"/>
          <a:ext cx="245624" cy="404548"/>
        </a:xfrm>
        <a:prstGeom prst="rightArrow">
          <a:avLst>
            <a:gd name="adj1" fmla="val 60000"/>
            <a:gd name="adj2" fmla="val 50000"/>
          </a:avLst>
        </a:prstGeom>
        <a:solidFill>
          <a:srgbClr val="11A7F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GB" sz="1500" kern="1200">
            <a:latin typeface="Montserrat" panose="00000500000000000000" pitchFamily="50" charset="0"/>
          </a:endParaRPr>
        </a:p>
      </dsp:txBody>
      <dsp:txXfrm>
        <a:off x="3791502" y="2976550"/>
        <a:ext cx="171937" cy="242728"/>
      </dsp:txXfrm>
    </dsp:sp>
    <dsp:sp modelId="{E68CA298-4844-41CF-A5DD-C4FF688087DF}">
      <dsp:nvSpPr>
        <dsp:cNvPr id="0" name=""/>
        <dsp:cNvSpPr/>
      </dsp:nvSpPr>
      <dsp:spPr>
        <a:xfrm>
          <a:off x="3045694" y="3373431"/>
          <a:ext cx="1663552" cy="1137008"/>
        </a:xfrm>
        <a:prstGeom prst="ellipse">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Montserrat" panose="00000500000000000000" pitchFamily="50" charset="0"/>
            </a:rPr>
            <a:t>Managing conflict with the team, influencing, challenging.</a:t>
          </a:r>
        </a:p>
      </dsp:txBody>
      <dsp:txXfrm>
        <a:off x="3289316" y="3539942"/>
        <a:ext cx="1176308" cy="803986"/>
      </dsp:txXfrm>
    </dsp:sp>
    <dsp:sp modelId="{5C60B9E4-529C-46B3-9BC0-F7E7C9969CB8}">
      <dsp:nvSpPr>
        <dsp:cNvPr id="0" name=""/>
        <dsp:cNvSpPr/>
      </dsp:nvSpPr>
      <dsp:spPr>
        <a:xfrm rot="10840230">
          <a:off x="2653540" y="2060830"/>
          <a:ext cx="211420" cy="404548"/>
        </a:xfrm>
        <a:prstGeom prst="rightArrow">
          <a:avLst>
            <a:gd name="adj1" fmla="val 60000"/>
            <a:gd name="adj2" fmla="val 50000"/>
          </a:avLst>
        </a:prstGeom>
        <a:solidFill>
          <a:srgbClr val="11A7F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GB" sz="1500" kern="1200">
            <a:latin typeface="Montserrat" panose="00000500000000000000" pitchFamily="50" charset="0"/>
          </a:endParaRPr>
        </a:p>
      </dsp:txBody>
      <dsp:txXfrm rot="10800000">
        <a:off x="2716964" y="2142111"/>
        <a:ext cx="147994" cy="242728"/>
      </dsp:txXfrm>
    </dsp:sp>
    <dsp:sp modelId="{E10ABC83-E4C9-4AC5-A493-67F508FAE695}">
      <dsp:nvSpPr>
        <dsp:cNvPr id="0" name=""/>
        <dsp:cNvSpPr/>
      </dsp:nvSpPr>
      <dsp:spPr>
        <a:xfrm>
          <a:off x="821913" y="1655642"/>
          <a:ext cx="1732040" cy="1189849"/>
        </a:xfrm>
        <a:prstGeom prst="ellipse">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Montserrat" panose="00000500000000000000" pitchFamily="50" charset="0"/>
            </a:rPr>
            <a:t>Supervision, appraisal and mentoring to promote a learning culture.</a:t>
          </a:r>
        </a:p>
      </dsp:txBody>
      <dsp:txXfrm>
        <a:off x="1075564" y="1829891"/>
        <a:ext cx="1224738" cy="84135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426306-BEE0-4445-906A-5E093DAC3696}">
      <dsp:nvSpPr>
        <dsp:cNvPr id="0" name=""/>
        <dsp:cNvSpPr/>
      </dsp:nvSpPr>
      <dsp:spPr>
        <a:xfrm rot="16200000">
          <a:off x="2390" y="367"/>
          <a:ext cx="970329" cy="970329"/>
        </a:xfrm>
        <a:prstGeom prst="upArrow">
          <a:avLst>
            <a:gd name="adj1" fmla="val 50000"/>
            <a:gd name="adj2" fmla="val 35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a:cs typeface="Calibri"/>
            </a:rPr>
            <a:t>Introvert</a:t>
          </a:r>
        </a:p>
      </dsp:txBody>
      <dsp:txXfrm rot="5400000">
        <a:off x="172198" y="242949"/>
        <a:ext cx="800521" cy="485165"/>
      </dsp:txXfrm>
    </dsp:sp>
    <dsp:sp modelId="{D44340C1-2CED-439D-9BFF-361880355CF2}">
      <dsp:nvSpPr>
        <dsp:cNvPr id="0" name=""/>
        <dsp:cNvSpPr/>
      </dsp:nvSpPr>
      <dsp:spPr>
        <a:xfrm rot="5400000">
          <a:off x="4754184" y="367"/>
          <a:ext cx="970329" cy="970329"/>
        </a:xfrm>
        <a:prstGeom prst="upArrow">
          <a:avLst>
            <a:gd name="adj1" fmla="val 50000"/>
            <a:gd name="adj2" fmla="val 35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a:cs typeface="Calibri"/>
            </a:rPr>
            <a:t>Extrovert</a:t>
          </a:r>
          <a:endParaRPr lang="en-US" sz="1200" kern="1200" dirty="0">
            <a:cs typeface="Calibri"/>
          </a:endParaRPr>
        </a:p>
      </dsp:txBody>
      <dsp:txXfrm rot="-5400000">
        <a:off x="4754184" y="242949"/>
        <a:ext cx="800521" cy="48516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426306-BEE0-4445-906A-5E093DAC3696}">
      <dsp:nvSpPr>
        <dsp:cNvPr id="0" name=""/>
        <dsp:cNvSpPr/>
      </dsp:nvSpPr>
      <dsp:spPr>
        <a:xfrm rot="16200000">
          <a:off x="2213" y="588"/>
          <a:ext cx="914403" cy="914403"/>
        </a:xfrm>
        <a:prstGeom prst="upArrow">
          <a:avLst>
            <a:gd name="adj1" fmla="val 50000"/>
            <a:gd name="adj2" fmla="val 35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a:solidFill>
                <a:schemeClr val="bg1"/>
              </a:solidFill>
              <a:latin typeface="Calibri"/>
              <a:cs typeface="Calibri"/>
            </a:rPr>
            <a:t>Intuative</a:t>
          </a:r>
          <a:endParaRPr lang="en-US" sz="1200" kern="1200" dirty="0">
            <a:solidFill>
              <a:schemeClr val="bg1"/>
            </a:solidFill>
            <a:latin typeface="Calibri"/>
            <a:cs typeface="Calibri"/>
          </a:endParaRPr>
        </a:p>
      </dsp:txBody>
      <dsp:txXfrm rot="5400000">
        <a:off x="162235" y="229188"/>
        <a:ext cx="754382" cy="457201"/>
      </dsp:txXfrm>
    </dsp:sp>
    <dsp:sp modelId="{D44340C1-2CED-439D-9BFF-361880355CF2}">
      <dsp:nvSpPr>
        <dsp:cNvPr id="0" name=""/>
        <dsp:cNvSpPr/>
      </dsp:nvSpPr>
      <dsp:spPr>
        <a:xfrm rot="5400000">
          <a:off x="4810287" y="588"/>
          <a:ext cx="914403" cy="914403"/>
        </a:xfrm>
        <a:prstGeom prst="upArrow">
          <a:avLst>
            <a:gd name="adj1" fmla="val 50000"/>
            <a:gd name="adj2" fmla="val 35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a:cs typeface="Calibri"/>
            </a:rPr>
            <a:t>Sensor</a:t>
          </a:r>
          <a:endParaRPr lang="en-US" sz="1200" kern="1200" dirty="0">
            <a:cs typeface="Calibri"/>
          </a:endParaRPr>
        </a:p>
      </dsp:txBody>
      <dsp:txXfrm rot="-5400000">
        <a:off x="4810288" y="229189"/>
        <a:ext cx="754382" cy="45720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426306-BEE0-4445-906A-5E093DAC3696}">
      <dsp:nvSpPr>
        <dsp:cNvPr id="0" name=""/>
        <dsp:cNvSpPr/>
      </dsp:nvSpPr>
      <dsp:spPr>
        <a:xfrm rot="16200000">
          <a:off x="2766" y="500"/>
          <a:ext cx="936773" cy="936773"/>
        </a:xfrm>
        <a:prstGeom prst="upArrow">
          <a:avLst>
            <a:gd name="adj1" fmla="val 50000"/>
            <a:gd name="adj2" fmla="val 35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a:cs typeface="Calibri"/>
            </a:rPr>
            <a:t>Feeler</a:t>
          </a:r>
        </a:p>
      </dsp:txBody>
      <dsp:txXfrm rot="5400000">
        <a:off x="166702" y="234692"/>
        <a:ext cx="772838" cy="468387"/>
      </dsp:txXfrm>
    </dsp:sp>
    <dsp:sp modelId="{D44340C1-2CED-439D-9BFF-361880355CF2}">
      <dsp:nvSpPr>
        <dsp:cNvPr id="0" name=""/>
        <dsp:cNvSpPr/>
      </dsp:nvSpPr>
      <dsp:spPr>
        <a:xfrm rot="5400000">
          <a:off x="4787363" y="500"/>
          <a:ext cx="936773" cy="936773"/>
        </a:xfrm>
        <a:prstGeom prst="upArrow">
          <a:avLst>
            <a:gd name="adj1" fmla="val 50000"/>
            <a:gd name="adj2" fmla="val 35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a:cs typeface="Calibri"/>
            </a:rPr>
            <a:t>Thinker</a:t>
          </a:r>
          <a:endParaRPr lang="en-US" sz="1400" kern="1200" dirty="0">
            <a:cs typeface="Calibri"/>
          </a:endParaRPr>
        </a:p>
      </dsp:txBody>
      <dsp:txXfrm rot="-5400000">
        <a:off x="4787364" y="234693"/>
        <a:ext cx="772838" cy="46838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426306-BEE0-4445-906A-5E093DAC3696}">
      <dsp:nvSpPr>
        <dsp:cNvPr id="0" name=""/>
        <dsp:cNvSpPr/>
      </dsp:nvSpPr>
      <dsp:spPr>
        <a:xfrm rot="16200000">
          <a:off x="2390" y="367"/>
          <a:ext cx="970329" cy="970329"/>
        </a:xfrm>
        <a:prstGeom prst="upArrow">
          <a:avLst>
            <a:gd name="adj1" fmla="val 50000"/>
            <a:gd name="adj2" fmla="val 35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a:cs typeface="Calibri"/>
            </a:rPr>
            <a:t>Perceiver</a:t>
          </a:r>
        </a:p>
      </dsp:txBody>
      <dsp:txXfrm rot="5400000">
        <a:off x="172198" y="242949"/>
        <a:ext cx="800521" cy="485165"/>
      </dsp:txXfrm>
    </dsp:sp>
    <dsp:sp modelId="{D44340C1-2CED-439D-9BFF-361880355CF2}">
      <dsp:nvSpPr>
        <dsp:cNvPr id="0" name=""/>
        <dsp:cNvSpPr/>
      </dsp:nvSpPr>
      <dsp:spPr>
        <a:xfrm rot="5400000">
          <a:off x="4754184" y="367"/>
          <a:ext cx="970329" cy="970329"/>
        </a:xfrm>
        <a:prstGeom prst="upArrow">
          <a:avLst>
            <a:gd name="adj1" fmla="val 50000"/>
            <a:gd name="adj2" fmla="val 35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a:cs typeface="Calibri"/>
            </a:rPr>
            <a:t>Judger</a:t>
          </a:r>
          <a:endParaRPr lang="en-US" sz="1200" kern="1200" dirty="0">
            <a:cs typeface="Calibri"/>
          </a:endParaRPr>
        </a:p>
      </dsp:txBody>
      <dsp:txXfrm rot="-5400000">
        <a:off x="4754184" y="242949"/>
        <a:ext cx="800521" cy="48516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426306-BEE0-4445-906A-5E093DAC3696}">
      <dsp:nvSpPr>
        <dsp:cNvPr id="0" name=""/>
        <dsp:cNvSpPr/>
      </dsp:nvSpPr>
      <dsp:spPr>
        <a:xfrm rot="16200000">
          <a:off x="2959" y="676"/>
          <a:ext cx="892032" cy="892032"/>
        </a:xfrm>
        <a:prstGeom prst="upArrow">
          <a:avLst>
            <a:gd name="adj1" fmla="val 50000"/>
            <a:gd name="adj2" fmla="val 35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en-US" sz="1000" kern="1200" dirty="0">
              <a:cs typeface="Calibri"/>
            </a:rPr>
            <a:t>Autocratic</a:t>
          </a:r>
        </a:p>
      </dsp:txBody>
      <dsp:txXfrm rot="5400000">
        <a:off x="159065" y="223684"/>
        <a:ext cx="735926" cy="446016"/>
      </dsp:txXfrm>
    </dsp:sp>
    <dsp:sp modelId="{D44340C1-2CED-439D-9BFF-361880355CF2}">
      <dsp:nvSpPr>
        <dsp:cNvPr id="0" name=""/>
        <dsp:cNvSpPr/>
      </dsp:nvSpPr>
      <dsp:spPr>
        <a:xfrm rot="5400000">
          <a:off x="4831912" y="676"/>
          <a:ext cx="892032" cy="892032"/>
        </a:xfrm>
        <a:prstGeom prst="upArrow">
          <a:avLst>
            <a:gd name="adj1" fmla="val 50000"/>
            <a:gd name="adj2" fmla="val 35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en-US" sz="1000" kern="1200" dirty="0">
              <a:cs typeface="Calibri"/>
            </a:rPr>
            <a:t>Coercive</a:t>
          </a:r>
        </a:p>
      </dsp:txBody>
      <dsp:txXfrm rot="-5400000">
        <a:off x="4831912" y="223684"/>
        <a:ext cx="735926" cy="446016"/>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arrow1">
  <dgm:title val=""/>
  <dgm:desc val=""/>
  <dgm:catLst>
    <dgm:cat type="relationship" pri="7000"/>
    <dgm:cat type="process" pri="32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ycle">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equ" val="2">
        <dgm:constrLst>
          <dgm:constr type="primFontSz" for="ch" ptType="node" op="equ" val="65"/>
          <dgm:constr type="w" for="ch" ptType="node" refType="w"/>
          <dgm:constr type="h" for="ch" ptType="node" refType="w" refFor="ch" refPtType="node"/>
          <dgm:constr type="sibSp" refType="w" refFor="ch" refPtType="node" fact="0.1"/>
          <dgm:constr type="diam" refType="w" refFor="ch" refPtType="node" fact="1.1"/>
        </dgm:constrLst>
      </dgm:if>
      <dgm:if name="Name11" axis="ch" ptType="node" func="cnt" op="equ" val="5">
        <dgm:constrLst>
          <dgm:constr type="primFontSz" for="ch" ptType="node" op="equ" val="65"/>
          <dgm:constr type="w" for="ch" ptType="node" refType="w"/>
          <dgm:constr type="h" for="ch" ptType="node" refType="w" refFor="ch" refPtType="node"/>
          <dgm:constr type="sibSp" refType="w" refFor="ch" refPtType="node" fact="-0.24"/>
        </dgm:constrLst>
      </dgm:if>
      <dgm:if name="Name12" axis="ch" ptType="node" func="cnt" op="equ" val="6">
        <dgm:constrLst>
          <dgm:constr type="primFontSz" for="ch" ptType="node" op="equ" val="65"/>
          <dgm:constr type="w" for="ch" ptType="node" refType="w"/>
          <dgm:constr type="h" for="ch" ptType="node" refType="w" refFor="ch" refPtType="node"/>
          <dgm:constr type="sibSp" refType="w" refFor="ch" refPtType="node" fact="-0.2"/>
        </dgm:constrLst>
      </dgm:if>
      <dgm:if name="Name13" axis="ch" ptType="node" func="cnt" op="equ" val="8">
        <dgm:constrLst>
          <dgm:constr type="primFontSz" for="ch" ptType="node" op="equ" val="65"/>
          <dgm:constr type="w" for="ch" ptType="node" refType="w"/>
          <dgm:constr type="h" for="ch" ptType="node" refType="w" refFor="ch" refPtType="node"/>
          <dgm:constr type="sibSp" refType="w" refFor="ch" refPtType="node" fact="-0.15"/>
        </dgm:constrLst>
      </dgm:if>
      <dgm:if name="Name14" axis="ch" ptType="node" func="cnt" op="equ" val="10">
        <dgm:constrLst>
          <dgm:constr type="primFontSz" for="ch" ptType="node" op="lte" val="65"/>
          <dgm:constr type="w" for="ch" ptType="node" refType="w"/>
          <dgm:constr type="h" for="ch" ptType="node" refType="w" refFor="ch" refPtType="node"/>
          <dgm:constr type="sibSp" refType="w" refFor="ch" refPtType="node" fact="-0.24"/>
        </dgm:constrLst>
      </dgm:if>
      <dgm:else name="Name15">
        <dgm:constrLst>
          <dgm:constr type="primFontSz" for="ch" ptType="node" op="equ" val="65"/>
          <dgm:constr type="w" for="ch" ptType="node" refType="w"/>
          <dgm:constr type="h" for="ch" ptType="node" refType="w" refFor="ch" refPtType="node"/>
          <dgm:constr type="sibSp" refType="w" refFor="ch" refPtType="node" fact="-0.35"/>
        </dgm:constrLst>
      </dgm:else>
    </dgm:choose>
    <dgm:ruleLst/>
    <dgm:forEach name="Name16" axis="ch" ptType="node">
      <dgm:layoutNode name="arrow">
        <dgm:varLst>
          <dgm:bulletEnabled val="1"/>
        </dgm:varLst>
        <dgm:alg type="tx"/>
        <dgm:shape xmlns:r="http://schemas.openxmlformats.org/officeDocument/2006/relationships" type="upArrow" r:blip="">
          <dgm:adjLst>
            <dgm:adj idx="2" val="0.35"/>
          </dgm:adjLst>
        </dgm:shape>
        <dgm:presOf axis="desOrSelf" ptType="node"/>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arrow1">
  <dgm:title val=""/>
  <dgm:desc val=""/>
  <dgm:catLst>
    <dgm:cat type="relationship" pri="7000"/>
    <dgm:cat type="process" pri="32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ycle">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equ" val="2">
        <dgm:constrLst>
          <dgm:constr type="primFontSz" for="ch" ptType="node" op="equ" val="65"/>
          <dgm:constr type="w" for="ch" ptType="node" refType="w"/>
          <dgm:constr type="h" for="ch" ptType="node" refType="w" refFor="ch" refPtType="node"/>
          <dgm:constr type="sibSp" refType="w" refFor="ch" refPtType="node" fact="0.1"/>
          <dgm:constr type="diam" refType="w" refFor="ch" refPtType="node" fact="1.1"/>
        </dgm:constrLst>
      </dgm:if>
      <dgm:if name="Name11" axis="ch" ptType="node" func="cnt" op="equ" val="5">
        <dgm:constrLst>
          <dgm:constr type="primFontSz" for="ch" ptType="node" op="equ" val="65"/>
          <dgm:constr type="w" for="ch" ptType="node" refType="w"/>
          <dgm:constr type="h" for="ch" ptType="node" refType="w" refFor="ch" refPtType="node"/>
          <dgm:constr type="sibSp" refType="w" refFor="ch" refPtType="node" fact="-0.24"/>
        </dgm:constrLst>
      </dgm:if>
      <dgm:if name="Name12" axis="ch" ptType="node" func="cnt" op="equ" val="6">
        <dgm:constrLst>
          <dgm:constr type="primFontSz" for="ch" ptType="node" op="equ" val="65"/>
          <dgm:constr type="w" for="ch" ptType="node" refType="w"/>
          <dgm:constr type="h" for="ch" ptType="node" refType="w" refFor="ch" refPtType="node"/>
          <dgm:constr type="sibSp" refType="w" refFor="ch" refPtType="node" fact="-0.2"/>
        </dgm:constrLst>
      </dgm:if>
      <dgm:if name="Name13" axis="ch" ptType="node" func="cnt" op="equ" val="8">
        <dgm:constrLst>
          <dgm:constr type="primFontSz" for="ch" ptType="node" op="equ" val="65"/>
          <dgm:constr type="w" for="ch" ptType="node" refType="w"/>
          <dgm:constr type="h" for="ch" ptType="node" refType="w" refFor="ch" refPtType="node"/>
          <dgm:constr type="sibSp" refType="w" refFor="ch" refPtType="node" fact="-0.15"/>
        </dgm:constrLst>
      </dgm:if>
      <dgm:if name="Name14" axis="ch" ptType="node" func="cnt" op="equ" val="10">
        <dgm:constrLst>
          <dgm:constr type="primFontSz" for="ch" ptType="node" op="lte" val="65"/>
          <dgm:constr type="w" for="ch" ptType="node" refType="w"/>
          <dgm:constr type="h" for="ch" ptType="node" refType="w" refFor="ch" refPtType="node"/>
          <dgm:constr type="sibSp" refType="w" refFor="ch" refPtType="node" fact="-0.24"/>
        </dgm:constrLst>
      </dgm:if>
      <dgm:else name="Name15">
        <dgm:constrLst>
          <dgm:constr type="primFontSz" for="ch" ptType="node" op="equ" val="65"/>
          <dgm:constr type="w" for="ch" ptType="node" refType="w"/>
          <dgm:constr type="h" for="ch" ptType="node" refType="w" refFor="ch" refPtType="node"/>
          <dgm:constr type="sibSp" refType="w" refFor="ch" refPtType="node" fact="-0.35"/>
        </dgm:constrLst>
      </dgm:else>
    </dgm:choose>
    <dgm:ruleLst/>
    <dgm:forEach name="Name16" axis="ch" ptType="node">
      <dgm:layoutNode name="arrow">
        <dgm:varLst>
          <dgm:bulletEnabled val="1"/>
        </dgm:varLst>
        <dgm:alg type="tx"/>
        <dgm:shape xmlns:r="http://schemas.openxmlformats.org/officeDocument/2006/relationships" type="upArrow" r:blip="">
          <dgm:adjLst>
            <dgm:adj idx="2" val="0.35"/>
          </dgm:adjLst>
        </dgm:shape>
        <dgm:presOf axis="desOrSelf" ptType="node"/>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arrow1">
  <dgm:title val=""/>
  <dgm:desc val=""/>
  <dgm:catLst>
    <dgm:cat type="relationship" pri="7000"/>
    <dgm:cat type="process" pri="32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ycle">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equ" val="2">
        <dgm:constrLst>
          <dgm:constr type="primFontSz" for="ch" ptType="node" op="equ" val="65"/>
          <dgm:constr type="w" for="ch" ptType="node" refType="w"/>
          <dgm:constr type="h" for="ch" ptType="node" refType="w" refFor="ch" refPtType="node"/>
          <dgm:constr type="sibSp" refType="w" refFor="ch" refPtType="node" fact="0.1"/>
          <dgm:constr type="diam" refType="w" refFor="ch" refPtType="node" fact="1.1"/>
        </dgm:constrLst>
      </dgm:if>
      <dgm:if name="Name11" axis="ch" ptType="node" func="cnt" op="equ" val="5">
        <dgm:constrLst>
          <dgm:constr type="primFontSz" for="ch" ptType="node" op="equ" val="65"/>
          <dgm:constr type="w" for="ch" ptType="node" refType="w"/>
          <dgm:constr type="h" for="ch" ptType="node" refType="w" refFor="ch" refPtType="node"/>
          <dgm:constr type="sibSp" refType="w" refFor="ch" refPtType="node" fact="-0.24"/>
        </dgm:constrLst>
      </dgm:if>
      <dgm:if name="Name12" axis="ch" ptType="node" func="cnt" op="equ" val="6">
        <dgm:constrLst>
          <dgm:constr type="primFontSz" for="ch" ptType="node" op="equ" val="65"/>
          <dgm:constr type="w" for="ch" ptType="node" refType="w"/>
          <dgm:constr type="h" for="ch" ptType="node" refType="w" refFor="ch" refPtType="node"/>
          <dgm:constr type="sibSp" refType="w" refFor="ch" refPtType="node" fact="-0.2"/>
        </dgm:constrLst>
      </dgm:if>
      <dgm:if name="Name13" axis="ch" ptType="node" func="cnt" op="equ" val="8">
        <dgm:constrLst>
          <dgm:constr type="primFontSz" for="ch" ptType="node" op="equ" val="65"/>
          <dgm:constr type="w" for="ch" ptType="node" refType="w"/>
          <dgm:constr type="h" for="ch" ptType="node" refType="w" refFor="ch" refPtType="node"/>
          <dgm:constr type="sibSp" refType="w" refFor="ch" refPtType="node" fact="-0.15"/>
        </dgm:constrLst>
      </dgm:if>
      <dgm:if name="Name14" axis="ch" ptType="node" func="cnt" op="equ" val="10">
        <dgm:constrLst>
          <dgm:constr type="primFontSz" for="ch" ptType="node" op="lte" val="65"/>
          <dgm:constr type="w" for="ch" ptType="node" refType="w"/>
          <dgm:constr type="h" for="ch" ptType="node" refType="w" refFor="ch" refPtType="node"/>
          <dgm:constr type="sibSp" refType="w" refFor="ch" refPtType="node" fact="-0.24"/>
        </dgm:constrLst>
      </dgm:if>
      <dgm:else name="Name15">
        <dgm:constrLst>
          <dgm:constr type="primFontSz" for="ch" ptType="node" op="equ" val="65"/>
          <dgm:constr type="w" for="ch" ptType="node" refType="w"/>
          <dgm:constr type="h" for="ch" ptType="node" refType="w" refFor="ch" refPtType="node"/>
          <dgm:constr type="sibSp" refType="w" refFor="ch" refPtType="node" fact="-0.35"/>
        </dgm:constrLst>
      </dgm:else>
    </dgm:choose>
    <dgm:ruleLst/>
    <dgm:forEach name="Name16" axis="ch" ptType="node">
      <dgm:layoutNode name="arrow">
        <dgm:varLst>
          <dgm:bulletEnabled val="1"/>
        </dgm:varLst>
        <dgm:alg type="tx"/>
        <dgm:shape xmlns:r="http://schemas.openxmlformats.org/officeDocument/2006/relationships" type="upArrow" r:blip="">
          <dgm:adjLst>
            <dgm:adj idx="2" val="0.35"/>
          </dgm:adjLst>
        </dgm:shape>
        <dgm:presOf axis="desOrSelf" ptType="node"/>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arrow1">
  <dgm:title val=""/>
  <dgm:desc val=""/>
  <dgm:catLst>
    <dgm:cat type="relationship" pri="7000"/>
    <dgm:cat type="process" pri="32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ycle">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equ" val="2">
        <dgm:constrLst>
          <dgm:constr type="primFontSz" for="ch" ptType="node" op="equ" val="65"/>
          <dgm:constr type="w" for="ch" ptType="node" refType="w"/>
          <dgm:constr type="h" for="ch" ptType="node" refType="w" refFor="ch" refPtType="node"/>
          <dgm:constr type="sibSp" refType="w" refFor="ch" refPtType="node" fact="0.1"/>
          <dgm:constr type="diam" refType="w" refFor="ch" refPtType="node" fact="1.1"/>
        </dgm:constrLst>
      </dgm:if>
      <dgm:if name="Name11" axis="ch" ptType="node" func="cnt" op="equ" val="5">
        <dgm:constrLst>
          <dgm:constr type="primFontSz" for="ch" ptType="node" op="equ" val="65"/>
          <dgm:constr type="w" for="ch" ptType="node" refType="w"/>
          <dgm:constr type="h" for="ch" ptType="node" refType="w" refFor="ch" refPtType="node"/>
          <dgm:constr type="sibSp" refType="w" refFor="ch" refPtType="node" fact="-0.24"/>
        </dgm:constrLst>
      </dgm:if>
      <dgm:if name="Name12" axis="ch" ptType="node" func="cnt" op="equ" val="6">
        <dgm:constrLst>
          <dgm:constr type="primFontSz" for="ch" ptType="node" op="equ" val="65"/>
          <dgm:constr type="w" for="ch" ptType="node" refType="w"/>
          <dgm:constr type="h" for="ch" ptType="node" refType="w" refFor="ch" refPtType="node"/>
          <dgm:constr type="sibSp" refType="w" refFor="ch" refPtType="node" fact="-0.2"/>
        </dgm:constrLst>
      </dgm:if>
      <dgm:if name="Name13" axis="ch" ptType="node" func="cnt" op="equ" val="8">
        <dgm:constrLst>
          <dgm:constr type="primFontSz" for="ch" ptType="node" op="equ" val="65"/>
          <dgm:constr type="w" for="ch" ptType="node" refType="w"/>
          <dgm:constr type="h" for="ch" ptType="node" refType="w" refFor="ch" refPtType="node"/>
          <dgm:constr type="sibSp" refType="w" refFor="ch" refPtType="node" fact="-0.15"/>
        </dgm:constrLst>
      </dgm:if>
      <dgm:if name="Name14" axis="ch" ptType="node" func="cnt" op="equ" val="10">
        <dgm:constrLst>
          <dgm:constr type="primFontSz" for="ch" ptType="node" op="lte" val="65"/>
          <dgm:constr type="w" for="ch" ptType="node" refType="w"/>
          <dgm:constr type="h" for="ch" ptType="node" refType="w" refFor="ch" refPtType="node"/>
          <dgm:constr type="sibSp" refType="w" refFor="ch" refPtType="node" fact="-0.24"/>
        </dgm:constrLst>
      </dgm:if>
      <dgm:else name="Name15">
        <dgm:constrLst>
          <dgm:constr type="primFontSz" for="ch" ptType="node" op="equ" val="65"/>
          <dgm:constr type="w" for="ch" ptType="node" refType="w"/>
          <dgm:constr type="h" for="ch" ptType="node" refType="w" refFor="ch" refPtType="node"/>
          <dgm:constr type="sibSp" refType="w" refFor="ch" refPtType="node" fact="-0.35"/>
        </dgm:constrLst>
      </dgm:else>
    </dgm:choose>
    <dgm:ruleLst/>
    <dgm:forEach name="Name16" axis="ch" ptType="node">
      <dgm:layoutNode name="arrow">
        <dgm:varLst>
          <dgm:bulletEnabled val="1"/>
        </dgm:varLst>
        <dgm:alg type="tx"/>
        <dgm:shape xmlns:r="http://schemas.openxmlformats.org/officeDocument/2006/relationships" type="upArrow" r:blip="">
          <dgm:adjLst>
            <dgm:adj idx="2" val="0.35"/>
          </dgm:adjLst>
        </dgm:shape>
        <dgm:presOf axis="desOrSelf" ptType="node"/>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arrow1">
  <dgm:title val=""/>
  <dgm:desc val=""/>
  <dgm:catLst>
    <dgm:cat type="relationship" pri="7000"/>
    <dgm:cat type="process" pri="32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ycle">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equ" val="2">
        <dgm:constrLst>
          <dgm:constr type="primFontSz" for="ch" ptType="node" op="equ" val="65"/>
          <dgm:constr type="w" for="ch" ptType="node" refType="w"/>
          <dgm:constr type="h" for="ch" ptType="node" refType="w" refFor="ch" refPtType="node"/>
          <dgm:constr type="sibSp" refType="w" refFor="ch" refPtType="node" fact="0.1"/>
          <dgm:constr type="diam" refType="w" refFor="ch" refPtType="node" fact="1.1"/>
        </dgm:constrLst>
      </dgm:if>
      <dgm:if name="Name11" axis="ch" ptType="node" func="cnt" op="equ" val="5">
        <dgm:constrLst>
          <dgm:constr type="primFontSz" for="ch" ptType="node" op="equ" val="65"/>
          <dgm:constr type="w" for="ch" ptType="node" refType="w"/>
          <dgm:constr type="h" for="ch" ptType="node" refType="w" refFor="ch" refPtType="node"/>
          <dgm:constr type="sibSp" refType="w" refFor="ch" refPtType="node" fact="-0.24"/>
        </dgm:constrLst>
      </dgm:if>
      <dgm:if name="Name12" axis="ch" ptType="node" func="cnt" op="equ" val="6">
        <dgm:constrLst>
          <dgm:constr type="primFontSz" for="ch" ptType="node" op="equ" val="65"/>
          <dgm:constr type="w" for="ch" ptType="node" refType="w"/>
          <dgm:constr type="h" for="ch" ptType="node" refType="w" refFor="ch" refPtType="node"/>
          <dgm:constr type="sibSp" refType="w" refFor="ch" refPtType="node" fact="-0.2"/>
        </dgm:constrLst>
      </dgm:if>
      <dgm:if name="Name13" axis="ch" ptType="node" func="cnt" op="equ" val="8">
        <dgm:constrLst>
          <dgm:constr type="primFontSz" for="ch" ptType="node" op="equ" val="65"/>
          <dgm:constr type="w" for="ch" ptType="node" refType="w"/>
          <dgm:constr type="h" for="ch" ptType="node" refType="w" refFor="ch" refPtType="node"/>
          <dgm:constr type="sibSp" refType="w" refFor="ch" refPtType="node" fact="-0.15"/>
        </dgm:constrLst>
      </dgm:if>
      <dgm:if name="Name14" axis="ch" ptType="node" func="cnt" op="equ" val="10">
        <dgm:constrLst>
          <dgm:constr type="primFontSz" for="ch" ptType="node" op="lte" val="65"/>
          <dgm:constr type="w" for="ch" ptType="node" refType="w"/>
          <dgm:constr type="h" for="ch" ptType="node" refType="w" refFor="ch" refPtType="node"/>
          <dgm:constr type="sibSp" refType="w" refFor="ch" refPtType="node" fact="-0.24"/>
        </dgm:constrLst>
      </dgm:if>
      <dgm:else name="Name15">
        <dgm:constrLst>
          <dgm:constr type="primFontSz" for="ch" ptType="node" op="equ" val="65"/>
          <dgm:constr type="w" for="ch" ptType="node" refType="w"/>
          <dgm:constr type="h" for="ch" ptType="node" refType="w" refFor="ch" refPtType="node"/>
          <dgm:constr type="sibSp" refType="w" refFor="ch" refPtType="node" fact="-0.35"/>
        </dgm:constrLst>
      </dgm:else>
    </dgm:choose>
    <dgm:ruleLst/>
    <dgm:forEach name="Name16" axis="ch" ptType="node">
      <dgm:layoutNode name="arrow">
        <dgm:varLst>
          <dgm:bulletEnabled val="1"/>
        </dgm:varLst>
        <dgm:alg type="tx"/>
        <dgm:shape xmlns:r="http://schemas.openxmlformats.org/officeDocument/2006/relationships" type="up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F08631-AC1D-4F39-8B85-FA2A32F53C28}" type="datetimeFigureOut">
              <a:rPr lang="en-US"/>
              <a:t>12/17/2024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870408-4C93-4DAB-9256-C4656E2C1261}" type="slidenum">
              <a:rPr lang="en-US"/>
              <a:t>‹#›</a:t>
            </a:fld>
            <a:endParaRPr lang="en-US"/>
          </a:p>
        </p:txBody>
      </p:sp>
    </p:spTree>
    <p:extLst>
      <p:ext uri="{BB962C8B-B14F-4D97-AF65-F5344CB8AC3E}">
        <p14:creationId xmlns:p14="http://schemas.microsoft.com/office/powerpoint/2010/main" val="25767190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freeimages.com/photo/duck-crossing-1360983"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Usedhttps:/pixabay.com/photo-309878/"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pixabay.com/photo-1299954/"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leadershipacademy.nhs.uk/wp-content/uploads/2014/10/NHSLeadership-LeadershipModel-colour.pdf"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These slides are designed to help support trainees and/or trainers when delivering teaching related to the leadership and team working domain.  Each slide is standalone, and they are not intended to necessarily be used together as a full presentation.</a:t>
            </a:r>
          </a:p>
        </p:txBody>
      </p:sp>
      <p:sp>
        <p:nvSpPr>
          <p:cNvPr id="4" name="Slide Number Placeholder 3"/>
          <p:cNvSpPr>
            <a:spLocks noGrp="1"/>
          </p:cNvSpPr>
          <p:nvPr>
            <p:ph type="sldNum" sz="quarter" idx="5"/>
          </p:nvPr>
        </p:nvSpPr>
        <p:spPr/>
        <p:txBody>
          <a:bodyPr/>
          <a:lstStyle/>
          <a:p>
            <a:fld id="{75870408-4C93-4DAB-9256-C4656E2C1261}" type="slidenum">
              <a:rPr lang="en-US"/>
              <a:t>1</a:t>
            </a:fld>
            <a:endParaRPr lang="en-US"/>
          </a:p>
        </p:txBody>
      </p:sp>
    </p:spTree>
    <p:extLst>
      <p:ext uri="{BB962C8B-B14F-4D97-AF65-F5344CB8AC3E}">
        <p14:creationId xmlns:p14="http://schemas.microsoft.com/office/powerpoint/2010/main" val="22784025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5870408-4C93-4DAB-9256-C4656E2C1261}" type="slidenum">
              <a:rPr lang="en-US" smtClean="0"/>
              <a:t>3</a:t>
            </a:fld>
            <a:endParaRPr lang="en-US"/>
          </a:p>
        </p:txBody>
      </p:sp>
    </p:spTree>
    <p:extLst>
      <p:ext uri="{BB962C8B-B14F-4D97-AF65-F5344CB8AC3E}">
        <p14:creationId xmlns:p14="http://schemas.microsoft.com/office/powerpoint/2010/main" val="798354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A9E349-CE13-000B-B7F3-CE35C65E7F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27FEEB-968E-1AAC-7985-0B5D30A770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215B92-F09A-C154-0854-56AD385E9B1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177B259-8991-0C97-7BBF-0B8398F9F50F}"/>
              </a:ext>
            </a:extLst>
          </p:cNvPr>
          <p:cNvSpPr>
            <a:spLocks noGrp="1"/>
          </p:cNvSpPr>
          <p:nvPr>
            <p:ph type="sldNum" sz="quarter" idx="10"/>
          </p:nvPr>
        </p:nvSpPr>
        <p:spPr/>
        <p:txBody>
          <a:bodyPr/>
          <a:lstStyle/>
          <a:p>
            <a:fld id="{75870408-4C93-4DAB-9256-C4656E2C1261}" type="slidenum">
              <a:rPr lang="en-US" smtClean="0"/>
              <a:t>4</a:t>
            </a:fld>
            <a:endParaRPr lang="en-US"/>
          </a:p>
        </p:txBody>
      </p:sp>
    </p:spTree>
    <p:extLst>
      <p:ext uri="{BB962C8B-B14F-4D97-AF65-F5344CB8AC3E}">
        <p14:creationId xmlns:p14="http://schemas.microsoft.com/office/powerpoint/2010/main" val="31331128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5870408-4C93-4DAB-9256-C4656E2C1261}" type="slidenum">
              <a:rPr lang="en-US" smtClean="0"/>
              <a:t>5</a:t>
            </a:fld>
            <a:endParaRPr lang="en-US"/>
          </a:p>
        </p:txBody>
      </p:sp>
    </p:spTree>
    <p:extLst>
      <p:ext uri="{BB962C8B-B14F-4D97-AF65-F5344CB8AC3E}">
        <p14:creationId xmlns:p14="http://schemas.microsoft.com/office/powerpoint/2010/main" val="36612334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Pic: </a:t>
            </a:r>
            <a:r>
              <a:rPr lang="en-US" dirty="0">
                <a:hlinkClick r:id="rId3"/>
              </a:rPr>
              <a:t>https://www.freeimages.com/photo/duck-crossing-1360983</a:t>
            </a:r>
            <a:r>
              <a:rPr lang="en-US" dirty="0">
                <a:cs typeface="Calibri"/>
              </a:rPr>
              <a:t> </a:t>
            </a:r>
            <a:endParaRPr lang="en-US" dirty="0"/>
          </a:p>
        </p:txBody>
      </p:sp>
      <p:sp>
        <p:nvSpPr>
          <p:cNvPr id="4" name="Slide Number Placeholder 3"/>
          <p:cNvSpPr>
            <a:spLocks noGrp="1"/>
          </p:cNvSpPr>
          <p:nvPr>
            <p:ph type="sldNum" sz="quarter" idx="5"/>
          </p:nvPr>
        </p:nvSpPr>
        <p:spPr/>
        <p:txBody>
          <a:bodyPr/>
          <a:lstStyle/>
          <a:p>
            <a:fld id="{75870408-4C93-4DAB-9256-C4656E2C1261}" type="slidenum">
              <a:rPr lang="en-US"/>
              <a:t>6</a:t>
            </a:fld>
            <a:endParaRPr lang="en-US"/>
          </a:p>
        </p:txBody>
      </p:sp>
    </p:spTree>
    <p:extLst>
      <p:ext uri="{BB962C8B-B14F-4D97-AF65-F5344CB8AC3E}">
        <p14:creationId xmlns:p14="http://schemas.microsoft.com/office/powerpoint/2010/main" val="32168350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You don't have to be a consultant or directly line managing people to be a leader.  Leadership is a way of being, a set of skills and attributes you can naturally have or work on developing over time. </a:t>
            </a:r>
          </a:p>
        </p:txBody>
      </p:sp>
      <p:sp>
        <p:nvSpPr>
          <p:cNvPr id="4" name="Slide Number Placeholder 3"/>
          <p:cNvSpPr>
            <a:spLocks noGrp="1"/>
          </p:cNvSpPr>
          <p:nvPr>
            <p:ph type="sldNum" sz="quarter" idx="5"/>
          </p:nvPr>
        </p:nvSpPr>
        <p:spPr/>
        <p:txBody>
          <a:bodyPr/>
          <a:lstStyle/>
          <a:p>
            <a:fld id="{75870408-4C93-4DAB-9256-C4656E2C1261}" type="slidenum">
              <a:rPr lang="en-US"/>
              <a:t>7</a:t>
            </a:fld>
            <a:endParaRPr lang="en-US"/>
          </a:p>
        </p:txBody>
      </p:sp>
    </p:spTree>
    <p:extLst>
      <p:ext uri="{BB962C8B-B14F-4D97-AF65-F5344CB8AC3E}">
        <p14:creationId xmlns:p14="http://schemas.microsoft.com/office/powerpoint/2010/main" val="29034136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Consider examples of how you naturally show leadership and good team working skills in your normal day-to-day work. </a:t>
            </a:r>
          </a:p>
          <a:p>
            <a:endParaRPr lang="en-US" dirty="0">
              <a:cs typeface="Calibri"/>
            </a:endParaRPr>
          </a:p>
          <a:p>
            <a:r>
              <a:rPr lang="en-US" dirty="0"/>
              <a:t>https://pixabay.com/photo-2027619/</a:t>
            </a:r>
            <a:endParaRPr lang="en-US" dirty="0">
              <a:cs typeface="Calibri"/>
            </a:endParaRPr>
          </a:p>
        </p:txBody>
      </p:sp>
      <p:sp>
        <p:nvSpPr>
          <p:cNvPr id="4" name="Slide Number Placeholder 3"/>
          <p:cNvSpPr>
            <a:spLocks noGrp="1"/>
          </p:cNvSpPr>
          <p:nvPr>
            <p:ph type="sldNum" sz="quarter" idx="5"/>
          </p:nvPr>
        </p:nvSpPr>
        <p:spPr/>
        <p:txBody>
          <a:bodyPr/>
          <a:lstStyle/>
          <a:p>
            <a:fld id="{75870408-4C93-4DAB-9256-C4656E2C1261}" type="slidenum">
              <a:rPr lang="en-US"/>
              <a:t>8</a:t>
            </a:fld>
            <a:endParaRPr lang="en-US"/>
          </a:p>
        </p:txBody>
      </p:sp>
    </p:spTree>
    <p:extLst>
      <p:ext uri="{BB962C8B-B14F-4D97-AF65-F5344CB8AC3E}">
        <p14:creationId xmlns:p14="http://schemas.microsoft.com/office/powerpoint/2010/main" val="28256804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870408-4C93-4DAB-9256-C4656E2C1261}" type="slidenum">
              <a:rPr lang="en-US"/>
              <a:t>9</a:t>
            </a:fld>
            <a:endParaRPr lang="en-US"/>
          </a:p>
        </p:txBody>
      </p:sp>
    </p:spTree>
    <p:extLst>
      <p:ext uri="{BB962C8B-B14F-4D97-AF65-F5344CB8AC3E}">
        <p14:creationId xmlns:p14="http://schemas.microsoft.com/office/powerpoint/2010/main" val="32168350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 coaching tool – useful for helping others or yourself with problem solving and setting goals.</a:t>
            </a:r>
            <a:endParaRPr lang="en-US" dirty="0">
              <a:cs typeface="Calibri"/>
            </a:endParaRPr>
          </a:p>
          <a:p>
            <a:endParaRPr lang="en-US" dirty="0"/>
          </a:p>
          <a:p>
            <a:endParaRPr lang="en-US" dirty="0"/>
          </a:p>
          <a:p>
            <a:r>
              <a:rPr lang="en-US" dirty="0">
                <a:hlinkClick r:id="rId3"/>
              </a:rPr>
              <a:t>https://pixabay.com/photo-309878/</a:t>
            </a:r>
            <a:endParaRPr lang="en-US" dirty="0">
              <a:cs typeface="Calibri"/>
              <a:hlinkClick r:id="rId3"/>
            </a:endParaRPr>
          </a:p>
          <a:p>
            <a:r>
              <a:rPr lang="en-US" dirty="0">
                <a:hlinkClick r:id="rId4"/>
              </a:rPr>
              <a:t>https://pixabay.com/photo-1299954/</a:t>
            </a:r>
          </a:p>
          <a:p>
            <a:endParaRPr lang="en-US" dirty="0">
              <a:cs typeface="Calibri"/>
            </a:endParaRPr>
          </a:p>
        </p:txBody>
      </p:sp>
      <p:sp>
        <p:nvSpPr>
          <p:cNvPr id="4" name="Slide Number Placeholder 3"/>
          <p:cNvSpPr>
            <a:spLocks noGrp="1"/>
          </p:cNvSpPr>
          <p:nvPr>
            <p:ph type="sldNum" sz="quarter" idx="5"/>
          </p:nvPr>
        </p:nvSpPr>
        <p:spPr/>
        <p:txBody>
          <a:bodyPr/>
          <a:lstStyle/>
          <a:p>
            <a:fld id="{75870408-4C93-4DAB-9256-C4656E2C1261}" type="slidenum">
              <a:rPr lang="en-US"/>
              <a:t>10</a:t>
            </a:fld>
            <a:endParaRPr lang="en-US"/>
          </a:p>
        </p:txBody>
      </p:sp>
    </p:spTree>
    <p:extLst>
      <p:ext uri="{BB962C8B-B14F-4D97-AF65-F5344CB8AC3E}">
        <p14:creationId xmlns:p14="http://schemas.microsoft.com/office/powerpoint/2010/main" val="25546552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More information: </a:t>
            </a:r>
            <a:r>
              <a:rPr lang="en-US" dirty="0">
                <a:hlinkClick r:id="rId3"/>
              </a:rPr>
              <a:t>https://www.leadershipacademy.nhs.uk/wp-content/uploads/2014/10/NHSLeadership-LeadershipModel-colour.pdf</a:t>
            </a:r>
            <a:r>
              <a:rPr lang="en-US" dirty="0"/>
              <a:t> </a:t>
            </a:r>
          </a:p>
        </p:txBody>
      </p:sp>
      <p:sp>
        <p:nvSpPr>
          <p:cNvPr id="4" name="Slide Number Placeholder 3"/>
          <p:cNvSpPr>
            <a:spLocks noGrp="1"/>
          </p:cNvSpPr>
          <p:nvPr>
            <p:ph type="sldNum" sz="quarter" idx="5"/>
          </p:nvPr>
        </p:nvSpPr>
        <p:spPr/>
        <p:txBody>
          <a:bodyPr/>
          <a:lstStyle/>
          <a:p>
            <a:fld id="{75870408-4C93-4DAB-9256-C4656E2C1261}" type="slidenum">
              <a:rPr lang="en-US"/>
              <a:t>11</a:t>
            </a:fld>
            <a:endParaRPr lang="en-US"/>
          </a:p>
        </p:txBody>
      </p:sp>
    </p:spTree>
    <p:extLst>
      <p:ext uri="{BB962C8B-B14F-4D97-AF65-F5344CB8AC3E}">
        <p14:creationId xmlns:p14="http://schemas.microsoft.com/office/powerpoint/2010/main" val="5894984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Carl</a:t>
            </a:r>
            <a:r>
              <a:rPr lang="en-US" dirty="0"/>
              <a:t> Jung </a:t>
            </a:r>
            <a:r>
              <a:rPr lang="en-US" dirty="0">
                <a:cs typeface="Calibri"/>
              </a:rPr>
              <a:t>identified different personality traits, </a:t>
            </a:r>
            <a:r>
              <a:rPr lang="en-US" dirty="0" err="1">
                <a:cs typeface="Calibri"/>
              </a:rPr>
              <a:t>categorising</a:t>
            </a:r>
            <a:r>
              <a:rPr lang="en-US" dirty="0">
                <a:cs typeface="Calibri"/>
              </a:rPr>
              <a:t> people by four different psychological functions and their dominant approach to each. A good team benefits from individuals with a range of these e.g. a mix of introverts and extroverts.  </a:t>
            </a:r>
            <a:endParaRPr lang="en-US" dirty="0"/>
          </a:p>
          <a:p>
            <a:r>
              <a:rPr lang="en-US" dirty="0">
                <a:cs typeface="Calibri"/>
              </a:rPr>
              <a:t>Use MBTI or similar to help consider not only which style best reflects you, but what about others you work with who may be the opposite styles.  What may motivate them to react as they do in different circumstances?  What value do they add with their differing approach?</a:t>
            </a:r>
          </a:p>
          <a:p>
            <a:r>
              <a:rPr lang="en-US" dirty="0"/>
              <a:t>See https://www.myersbriggs.org/my-mbti-personality-type/mbti-basics/c-g-jungs-theory.htm?bhcp=1 </a:t>
            </a:r>
          </a:p>
          <a:p>
            <a:endParaRPr lang="en-US" dirty="0">
              <a:cs typeface="Calibri"/>
            </a:endParaRPr>
          </a:p>
          <a:p>
            <a:endParaRPr lang="en-US" dirty="0">
              <a:cs typeface="Calibri"/>
            </a:endParaRPr>
          </a:p>
          <a:p>
            <a:r>
              <a:rPr lang="en-US" dirty="0"/>
              <a:t>https://pixabay.com/photo-2025725/</a:t>
            </a:r>
            <a:endParaRPr lang="en-US" dirty="0">
              <a:cs typeface="Calibri"/>
            </a:endParaRPr>
          </a:p>
        </p:txBody>
      </p:sp>
      <p:sp>
        <p:nvSpPr>
          <p:cNvPr id="4" name="Slide Number Placeholder 3"/>
          <p:cNvSpPr>
            <a:spLocks noGrp="1"/>
          </p:cNvSpPr>
          <p:nvPr>
            <p:ph type="sldNum" sz="quarter" idx="5"/>
          </p:nvPr>
        </p:nvSpPr>
        <p:spPr/>
        <p:txBody>
          <a:bodyPr/>
          <a:lstStyle/>
          <a:p>
            <a:fld id="{75870408-4C93-4DAB-9256-C4656E2C1261}" type="slidenum">
              <a:rPr lang="en-US"/>
              <a:t>12</a:t>
            </a:fld>
            <a:endParaRPr lang="en-US"/>
          </a:p>
        </p:txBody>
      </p:sp>
    </p:spTree>
    <p:extLst>
      <p:ext uri="{BB962C8B-B14F-4D97-AF65-F5344CB8AC3E}">
        <p14:creationId xmlns:p14="http://schemas.microsoft.com/office/powerpoint/2010/main" val="13652648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5870408-4C93-4DAB-9256-C4656E2C1261}" type="slidenum">
              <a:rPr lang="en-US" smtClean="0"/>
              <a:t>13</a:t>
            </a:fld>
            <a:endParaRPr lang="en-US"/>
          </a:p>
        </p:txBody>
      </p:sp>
    </p:spTree>
    <p:extLst>
      <p:ext uri="{BB962C8B-B14F-4D97-AF65-F5344CB8AC3E}">
        <p14:creationId xmlns:p14="http://schemas.microsoft.com/office/powerpoint/2010/main" val="2105612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Hersey</a:t>
            </a:r>
            <a:r>
              <a:rPr lang="en-GB" baseline="0" dirty="0"/>
              <a:t> &amp; Blanchard’s model </a:t>
            </a:r>
            <a:r>
              <a:rPr lang="en-GB" dirty="0"/>
              <a:t>states that instead of using just one style, leaders should adapt their leadership styles based on the maturity of the people they’re leading and the specifics of the task. </a:t>
            </a:r>
          </a:p>
          <a:p>
            <a:r>
              <a:rPr lang="en-GB" b="0" dirty="0">
                <a:effectLst/>
              </a:rPr>
              <a:t>The maturity levels range from an incompetence or unwillingness to perform the task, to a willingness and ability to perform. </a:t>
            </a:r>
          </a:p>
          <a:p>
            <a:endParaRPr lang="en-GB" b="0" dirty="0">
              <a:effectLst/>
            </a:endParaRPr>
          </a:p>
          <a:p>
            <a:r>
              <a:rPr lang="en-GB" b="0" dirty="0">
                <a:effectLst/>
              </a:rPr>
              <a:t>For</a:t>
            </a:r>
            <a:r>
              <a:rPr lang="en-GB" b="0" baseline="0" dirty="0">
                <a:effectLst/>
              </a:rPr>
              <a:t> M1 (lacks skills or confidence to work autonomously) use S1- tell or direct</a:t>
            </a:r>
          </a:p>
          <a:p>
            <a:r>
              <a:rPr lang="en-GB" b="0" baseline="0" dirty="0">
                <a:effectLst/>
              </a:rPr>
              <a:t>For M2 (willing to work on tasks, lack skills to complete successfully use S2 – sell or coach</a:t>
            </a:r>
          </a:p>
          <a:p>
            <a:r>
              <a:rPr lang="en-GB" b="0" baseline="0" dirty="0">
                <a:effectLst/>
              </a:rPr>
              <a:t>For M3 (able and willing to perform tasks but lacks confidence in their ability) use S3 – participating or supporting</a:t>
            </a:r>
          </a:p>
          <a:p>
            <a:r>
              <a:rPr lang="en-GB" b="0" baseline="0" dirty="0">
                <a:effectLst/>
              </a:rPr>
              <a:t>For M4 (able to work autonomously, with high confidence and skills) use S4 – delegating </a:t>
            </a:r>
            <a:endParaRPr lang="en-GB" dirty="0"/>
          </a:p>
        </p:txBody>
      </p:sp>
      <p:sp>
        <p:nvSpPr>
          <p:cNvPr id="4" name="Slide Number Placeholder 3"/>
          <p:cNvSpPr>
            <a:spLocks noGrp="1"/>
          </p:cNvSpPr>
          <p:nvPr>
            <p:ph type="sldNum" sz="quarter" idx="10"/>
          </p:nvPr>
        </p:nvSpPr>
        <p:spPr/>
        <p:txBody>
          <a:bodyPr/>
          <a:lstStyle/>
          <a:p>
            <a:fld id="{75870408-4C93-4DAB-9256-C4656E2C1261}" type="slidenum">
              <a:rPr lang="en-US" smtClean="0"/>
              <a:t>14</a:t>
            </a:fld>
            <a:endParaRPr lang="en-US"/>
          </a:p>
        </p:txBody>
      </p:sp>
    </p:spTree>
    <p:extLst>
      <p:ext uri="{BB962C8B-B14F-4D97-AF65-F5344CB8AC3E}">
        <p14:creationId xmlns:p14="http://schemas.microsoft.com/office/powerpoint/2010/main" val="2311899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5870408-4C93-4DAB-9256-C4656E2C1261}" type="slidenum">
              <a:rPr lang="en-US" smtClean="0"/>
              <a:t>15</a:t>
            </a:fld>
            <a:endParaRPr lang="en-US"/>
          </a:p>
        </p:txBody>
      </p:sp>
    </p:spTree>
    <p:extLst>
      <p:ext uri="{BB962C8B-B14F-4D97-AF65-F5344CB8AC3E}">
        <p14:creationId xmlns:p14="http://schemas.microsoft.com/office/powerpoint/2010/main" val="35662512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0170" y="3186116"/>
            <a:ext cx="7772400" cy="1470025"/>
          </a:xfrm>
        </p:spPr>
        <p:txBody>
          <a:bodyPr/>
          <a:lstStyle>
            <a:lvl1pPr>
              <a:defRPr>
                <a:latin typeface="Arial" panose="020B0604020202020204" pitchFamily="34" charset="0"/>
              </a:defRPr>
            </a:lvl1pPr>
          </a:lstStyle>
          <a:p>
            <a:r>
              <a:rPr lang="en-US" dirty="0"/>
              <a:t>Click to edit Master title style</a:t>
            </a:r>
            <a:endParaRPr lang="en-GB" dirty="0"/>
          </a:p>
        </p:txBody>
      </p:sp>
      <p:cxnSp>
        <p:nvCxnSpPr>
          <p:cNvPr id="7" name="Straight Connector 6"/>
          <p:cNvCxnSpPr/>
          <p:nvPr userDrawn="1"/>
        </p:nvCxnSpPr>
        <p:spPr>
          <a:xfrm>
            <a:off x="760170" y="3284984"/>
            <a:ext cx="7776864" cy="0"/>
          </a:xfrm>
          <a:prstGeom prst="line">
            <a:avLst/>
          </a:prstGeom>
          <a:ln w="19050">
            <a:solidFill>
              <a:srgbClr val="11A7F2"/>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5371C394-4413-4AEB-9984-5AE7EF97167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92280" y="5820330"/>
            <a:ext cx="1499677" cy="766335"/>
          </a:xfrm>
          <a:prstGeom prst="rect">
            <a:avLst/>
          </a:prstGeom>
        </p:spPr>
      </p:pic>
      <p:sp>
        <p:nvSpPr>
          <p:cNvPr id="10" name="TextBox 9">
            <a:extLst>
              <a:ext uri="{FF2B5EF4-FFF2-40B4-BE49-F238E27FC236}">
                <a16:creationId xmlns:a16="http://schemas.microsoft.com/office/drawing/2014/main" id="{9D43B9AE-BB38-44E8-97A5-8BFAA413B817}"/>
              </a:ext>
            </a:extLst>
          </p:cNvPr>
          <p:cNvSpPr txBox="1"/>
          <p:nvPr userDrawn="1"/>
        </p:nvSpPr>
        <p:spPr>
          <a:xfrm>
            <a:off x="683568" y="6344112"/>
            <a:ext cx="6552728" cy="215444"/>
          </a:xfrm>
          <a:prstGeom prst="rect">
            <a:avLst/>
          </a:prstGeom>
          <a:noFill/>
        </p:spPr>
        <p:txBody>
          <a:bodyPr wrap="square" rtlCol="0">
            <a:spAutoFit/>
          </a:bodyPr>
          <a:lstStyle/>
          <a:p>
            <a:r>
              <a:rPr lang="en-GB" sz="800" dirty="0">
                <a:latin typeface="Arial" panose="020B0604020202020204" pitchFamily="34" charset="0"/>
                <a:cs typeface="Arial" panose="020B0604020202020204" pitchFamily="34" charset="0"/>
              </a:rPr>
              <a:t>The Royal College of Paediatrics and Child Health is a registered charity in England and Wales (1057744) and in Scotland (SCO38299).</a:t>
            </a:r>
          </a:p>
        </p:txBody>
      </p:sp>
      <p:pic>
        <p:nvPicPr>
          <p:cNvPr id="4" name="Picture 3" descr="A close-up of a logo&#10;&#10;Description automatically generated">
            <a:extLst>
              <a:ext uri="{FF2B5EF4-FFF2-40B4-BE49-F238E27FC236}">
                <a16:creationId xmlns:a16="http://schemas.microsoft.com/office/drawing/2014/main" id="{D85A5760-B2FE-BE8F-EC69-4F9D246062B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17612" y="740826"/>
            <a:ext cx="7814958" cy="2360582"/>
          </a:xfrm>
          <a:prstGeom prst="rect">
            <a:avLst/>
          </a:prstGeom>
        </p:spPr>
      </p:pic>
    </p:spTree>
    <p:extLst>
      <p:ext uri="{BB962C8B-B14F-4D97-AF65-F5344CB8AC3E}">
        <p14:creationId xmlns:p14="http://schemas.microsoft.com/office/powerpoint/2010/main" val="548490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cxnSp>
        <p:nvCxnSpPr>
          <p:cNvPr id="8" name="Straight Connector 7"/>
          <p:cNvCxnSpPr/>
          <p:nvPr userDrawn="1"/>
        </p:nvCxnSpPr>
        <p:spPr>
          <a:xfrm>
            <a:off x="733395" y="1412776"/>
            <a:ext cx="7776864" cy="0"/>
          </a:xfrm>
          <a:prstGeom prst="line">
            <a:avLst/>
          </a:prstGeom>
          <a:ln w="19050">
            <a:solidFill>
              <a:srgbClr val="11A7F2"/>
            </a:solidFill>
          </a:ln>
        </p:spPr>
        <p:style>
          <a:lnRef idx="1">
            <a:schemeClr val="accent1"/>
          </a:lnRef>
          <a:fillRef idx="0">
            <a:schemeClr val="accent1"/>
          </a:fillRef>
          <a:effectRef idx="0">
            <a:schemeClr val="accent1"/>
          </a:effectRef>
          <a:fontRef idx="minor">
            <a:schemeClr val="tx1"/>
          </a:fontRef>
        </p:style>
      </p:cxnSp>
      <p:sp>
        <p:nvSpPr>
          <p:cNvPr id="11" name="Content Placeholder 2"/>
          <p:cNvSpPr>
            <a:spLocks noGrp="1"/>
          </p:cNvSpPr>
          <p:nvPr>
            <p:ph idx="1" hasCustomPrompt="1"/>
          </p:nvPr>
        </p:nvSpPr>
        <p:spPr>
          <a:xfrm>
            <a:off x="712407" y="1556792"/>
            <a:ext cx="7797852" cy="4525963"/>
          </a:xfrm>
        </p:spPr>
        <p:txBody>
          <a:bodyPr/>
          <a:lstStyle>
            <a:lvl1pPr>
              <a:defRPr b="0"/>
            </a:lvl1pPr>
            <a:lvl2pPr marL="457200" indent="0">
              <a:buNone/>
              <a:defRPr sz="2400" b="0">
                <a:solidFill>
                  <a:schemeClr val="bg1">
                    <a:lumMod val="50000"/>
                  </a:schemeClr>
                </a:solidFill>
              </a:defRPr>
            </a:lvl2pPr>
            <a:lvl3pPr marL="1143000" indent="-228600">
              <a:buFont typeface="Wingdings" panose="05000000000000000000" pitchFamily="2" charset="2"/>
              <a:buChar char="§"/>
              <a:defRPr>
                <a:solidFill>
                  <a:schemeClr val="bg1">
                    <a:lumMod val="50000"/>
                  </a:schemeClr>
                </a:solidFill>
              </a:defRPr>
            </a:lvl3pPr>
            <a:lvl4pPr>
              <a:defRPr>
                <a:solidFill>
                  <a:schemeClr val="bg1">
                    <a:lumMod val="50000"/>
                  </a:schemeClr>
                </a:solidFill>
              </a:defRPr>
            </a:lvl4pPr>
            <a:lvl5pPr>
              <a:defRPr>
                <a:solidFill>
                  <a:schemeClr val="bg1">
                    <a:lumMod val="50000"/>
                  </a:schemeClr>
                </a:solidFill>
              </a:defRPr>
            </a:lvl5pPr>
          </a:lstStyle>
          <a:p>
            <a:pPr lvl="0"/>
            <a:r>
              <a:rPr lang="en-US" dirty="0"/>
              <a:t>Click to edit Master text styles</a:t>
            </a:r>
          </a:p>
          <a:p>
            <a:pPr lvl="1"/>
            <a:r>
              <a:rPr lang="en-US" dirty="0"/>
              <a:t>Second level</a:t>
            </a:r>
          </a:p>
          <a:p>
            <a:pPr lvl="2"/>
            <a:r>
              <a:rPr lang="en-US" dirty="0"/>
              <a:t>Third level</a:t>
            </a:r>
          </a:p>
        </p:txBody>
      </p:sp>
      <p:sp>
        <p:nvSpPr>
          <p:cNvPr id="3" name="Date Placeholder 2">
            <a:extLst>
              <a:ext uri="{FF2B5EF4-FFF2-40B4-BE49-F238E27FC236}">
                <a16:creationId xmlns:a16="http://schemas.microsoft.com/office/drawing/2014/main" id="{AC9D1F40-5FB0-47F6-A231-5F18208DD86D}"/>
              </a:ext>
            </a:extLst>
          </p:cNvPr>
          <p:cNvSpPr>
            <a:spLocks noGrp="1"/>
          </p:cNvSpPr>
          <p:nvPr>
            <p:ph type="dt" sz="half" idx="10"/>
          </p:nvPr>
        </p:nvSpPr>
        <p:spPr/>
        <p:txBody>
          <a:bodyPr/>
          <a:lstStyle>
            <a:lvl1pPr>
              <a:defRPr sz="1000">
                <a:latin typeface="Arial" panose="020B0604020202020204" pitchFamily="34" charset="0"/>
                <a:cs typeface="Arial" panose="020B0604020202020204" pitchFamily="34" charset="0"/>
              </a:defRPr>
            </a:lvl1pPr>
          </a:lstStyle>
          <a:p>
            <a:fld id="{D26F901F-BF2F-410A-9E2F-9426908F5BEC}" type="datetimeFigureOut">
              <a:rPr lang="en-GB" smtClean="0"/>
              <a:pPr/>
              <a:t>17/12/2024</a:t>
            </a:fld>
            <a:endParaRPr lang="en-GB" dirty="0"/>
          </a:p>
        </p:txBody>
      </p:sp>
      <p:sp>
        <p:nvSpPr>
          <p:cNvPr id="6" name="Footer Placeholder 5">
            <a:extLst>
              <a:ext uri="{FF2B5EF4-FFF2-40B4-BE49-F238E27FC236}">
                <a16:creationId xmlns:a16="http://schemas.microsoft.com/office/drawing/2014/main" id="{3DAEF1E6-3620-4AEC-940E-925B78FD4CEB}"/>
              </a:ext>
            </a:extLst>
          </p:cNvPr>
          <p:cNvSpPr>
            <a:spLocks noGrp="1"/>
          </p:cNvSpPr>
          <p:nvPr>
            <p:ph type="ftr" sz="quarter" idx="11"/>
          </p:nvPr>
        </p:nvSpPr>
        <p:spPr/>
        <p:txBody>
          <a:bodyPr/>
          <a:lstStyle>
            <a:lvl1pPr>
              <a:defRPr sz="1000">
                <a:latin typeface="Arial" panose="020B0604020202020204" pitchFamily="34" charset="0"/>
                <a:cs typeface="Arial" panose="020B0604020202020204" pitchFamily="34" charset="0"/>
              </a:defRPr>
            </a:lvl1pPr>
          </a:lstStyle>
          <a:p>
            <a:endParaRPr lang="en-GB" dirty="0"/>
          </a:p>
        </p:txBody>
      </p:sp>
      <p:sp>
        <p:nvSpPr>
          <p:cNvPr id="14" name="Title 1">
            <a:extLst>
              <a:ext uri="{FF2B5EF4-FFF2-40B4-BE49-F238E27FC236}">
                <a16:creationId xmlns:a16="http://schemas.microsoft.com/office/drawing/2014/main" id="{5492283B-066E-48E0-8B71-4DB80DF3FA0E}"/>
              </a:ext>
            </a:extLst>
          </p:cNvPr>
          <p:cNvSpPr>
            <a:spLocks noGrp="1"/>
          </p:cNvSpPr>
          <p:nvPr>
            <p:ph type="title"/>
          </p:nvPr>
        </p:nvSpPr>
        <p:spPr>
          <a:xfrm>
            <a:off x="611560" y="276088"/>
            <a:ext cx="8229600" cy="1143000"/>
          </a:xfrm>
        </p:spPr>
        <p:txBody>
          <a:bodyPr/>
          <a:lstStyle>
            <a:lvl1pPr algn="l">
              <a:defRPr/>
            </a:lvl1pPr>
          </a:lstStyle>
          <a:p>
            <a:r>
              <a:rPr lang="en-US" dirty="0"/>
              <a:t>Click to edit Master title style</a:t>
            </a:r>
            <a:endParaRPr lang="en-GB" dirty="0"/>
          </a:p>
        </p:txBody>
      </p:sp>
      <p:pic>
        <p:nvPicPr>
          <p:cNvPr id="2" name="Picture 1" descr="A close-up of a logo&#10;&#10;Description automatically generated">
            <a:extLst>
              <a:ext uri="{FF2B5EF4-FFF2-40B4-BE49-F238E27FC236}">
                <a16:creationId xmlns:a16="http://schemas.microsoft.com/office/drawing/2014/main" id="{E0339D94-5E91-D7EA-CBC9-16FF94F04B14}"/>
              </a:ext>
            </a:extLst>
          </p:cNvPr>
          <p:cNvPicPr>
            <a:picLocks noChangeAspect="1"/>
          </p:cNvPicPr>
          <p:nvPr userDrawn="1"/>
        </p:nvPicPr>
        <p:blipFill>
          <a:blip r:embed="rId2">
            <a:extLst>
              <a:ext uri="{28A0092B-C50C-407E-A947-70E740481C1C}">
                <a14:useLocalDpi xmlns:a14="http://schemas.microsoft.com/office/drawing/2010/main" val="0"/>
              </a:ext>
            </a:extLst>
          </a:blip>
          <a:srcRect t="12829" b="12147"/>
          <a:stretch/>
        </p:blipFill>
        <p:spPr>
          <a:xfrm>
            <a:off x="7020272" y="6322959"/>
            <a:ext cx="1758546" cy="398516"/>
          </a:xfrm>
          <a:prstGeom prst="rect">
            <a:avLst/>
          </a:prstGeom>
        </p:spPr>
      </p:pic>
    </p:spTree>
    <p:extLst>
      <p:ext uri="{BB962C8B-B14F-4D97-AF65-F5344CB8AC3E}">
        <p14:creationId xmlns:p14="http://schemas.microsoft.com/office/powerpoint/2010/main" val="4196980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endParaRPr lang="en-GB"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atin typeface="Arial" panose="020B0604020202020204" pitchFamily="34" charset="0"/>
              </a:defRPr>
            </a:lvl4pPr>
            <a:lvl5pPr>
              <a:defRPr sz="1800">
                <a:latin typeface="Arial" panose="020B0604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4648200" y="1600200"/>
            <a:ext cx="3892339" cy="4525963"/>
          </a:xfrm>
          <a:ln>
            <a:solidFill>
              <a:srgbClr val="11A7F2"/>
            </a:solidFill>
          </a:ln>
        </p:spPr>
        <p:txBody>
          <a:bodyPr/>
          <a:lstStyle>
            <a:lvl1pPr marL="0" indent="0" algn="ctr">
              <a:buNone/>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en-US" dirty="0"/>
          </a:p>
          <a:p>
            <a:pPr lvl="0"/>
            <a:endParaRPr lang="en-US" dirty="0"/>
          </a:p>
          <a:p>
            <a:pPr lvl="0"/>
            <a:endParaRPr lang="en-US" dirty="0"/>
          </a:p>
          <a:p>
            <a:pPr lvl="0"/>
            <a:r>
              <a:rPr lang="en-US" dirty="0"/>
              <a:t>Image/graph area</a:t>
            </a:r>
            <a:endParaRPr lang="en-GB" dirty="0"/>
          </a:p>
        </p:txBody>
      </p:sp>
      <p:sp>
        <p:nvSpPr>
          <p:cNvPr id="5" name="Date Placeholder 4"/>
          <p:cNvSpPr>
            <a:spLocks noGrp="1"/>
          </p:cNvSpPr>
          <p:nvPr>
            <p:ph type="dt" sz="half" idx="10"/>
          </p:nvPr>
        </p:nvSpPr>
        <p:spPr/>
        <p:txBody>
          <a:bodyPr/>
          <a:lstStyle/>
          <a:p>
            <a:fld id="{D26F901F-BF2F-410A-9E2F-9426908F5BEC}" type="datetimeFigureOut">
              <a:rPr lang="en-GB" smtClean="0"/>
              <a:t>17/12/2024</a:t>
            </a:fld>
            <a:endParaRPr lang="en-GB"/>
          </a:p>
        </p:txBody>
      </p:sp>
      <p:sp>
        <p:nvSpPr>
          <p:cNvPr id="6" name="Footer Placeholder 5"/>
          <p:cNvSpPr>
            <a:spLocks noGrp="1"/>
          </p:cNvSpPr>
          <p:nvPr>
            <p:ph type="ftr" sz="quarter" idx="11"/>
          </p:nvPr>
        </p:nvSpPr>
        <p:spPr/>
        <p:txBody>
          <a:bodyPr/>
          <a:lstStyle/>
          <a:p>
            <a:endParaRPr lang="en-GB"/>
          </a:p>
        </p:txBody>
      </p:sp>
      <p:cxnSp>
        <p:nvCxnSpPr>
          <p:cNvPr id="8" name="Straight Connector 7"/>
          <p:cNvCxnSpPr>
            <a:cxnSpLocks/>
          </p:cNvCxnSpPr>
          <p:nvPr userDrawn="1"/>
        </p:nvCxnSpPr>
        <p:spPr>
          <a:xfrm>
            <a:off x="467544" y="1412776"/>
            <a:ext cx="8072995" cy="4862"/>
          </a:xfrm>
          <a:prstGeom prst="line">
            <a:avLst/>
          </a:prstGeom>
          <a:ln w="19050">
            <a:solidFill>
              <a:srgbClr val="11A7F2"/>
            </a:solidFill>
          </a:ln>
        </p:spPr>
        <p:style>
          <a:lnRef idx="1">
            <a:schemeClr val="accent1"/>
          </a:lnRef>
          <a:fillRef idx="0">
            <a:schemeClr val="accent1"/>
          </a:fillRef>
          <a:effectRef idx="0">
            <a:schemeClr val="accent1"/>
          </a:effectRef>
          <a:fontRef idx="minor">
            <a:schemeClr val="tx1"/>
          </a:fontRef>
        </p:style>
      </p:cxnSp>
      <p:pic>
        <p:nvPicPr>
          <p:cNvPr id="7" name="Picture 6" descr="A close-up of a logo&#10;&#10;Description automatically generated">
            <a:extLst>
              <a:ext uri="{FF2B5EF4-FFF2-40B4-BE49-F238E27FC236}">
                <a16:creationId xmlns:a16="http://schemas.microsoft.com/office/drawing/2014/main" id="{D4F13D1D-B298-3A8E-F2C9-8A9DEA20D7AC}"/>
              </a:ext>
            </a:extLst>
          </p:cNvPr>
          <p:cNvPicPr>
            <a:picLocks noChangeAspect="1"/>
          </p:cNvPicPr>
          <p:nvPr userDrawn="1"/>
        </p:nvPicPr>
        <p:blipFill>
          <a:blip r:embed="rId2">
            <a:extLst>
              <a:ext uri="{28A0092B-C50C-407E-A947-70E740481C1C}">
                <a14:useLocalDpi xmlns:a14="http://schemas.microsoft.com/office/drawing/2010/main" val="0"/>
              </a:ext>
            </a:extLst>
          </a:blip>
          <a:srcRect t="12829" b="12147"/>
          <a:stretch/>
        </p:blipFill>
        <p:spPr>
          <a:xfrm>
            <a:off x="6928254" y="6356350"/>
            <a:ext cx="1758546" cy="398516"/>
          </a:xfrm>
          <a:prstGeom prst="rect">
            <a:avLst/>
          </a:prstGeom>
        </p:spPr>
      </p:pic>
    </p:spTree>
    <p:extLst>
      <p:ext uri="{BB962C8B-B14F-4D97-AF65-F5344CB8AC3E}">
        <p14:creationId xmlns:p14="http://schemas.microsoft.com/office/powerpoint/2010/main" val="41259364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755576" y="1600200"/>
            <a:ext cx="7931224"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6F901F-BF2F-410A-9E2F-9426908F5BEC}" type="datetimeFigureOut">
              <a:rPr lang="en-GB" smtClean="0"/>
              <a:t>17/12/2024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483F05-1041-4EAF-A32A-1B25A0C58EDA}" type="slidenum">
              <a:rPr lang="en-GB" smtClean="0"/>
              <a:t>‹#›</a:t>
            </a:fld>
            <a:endParaRPr lang="en-GB"/>
          </a:p>
        </p:txBody>
      </p:sp>
    </p:spTree>
    <p:extLst>
      <p:ext uri="{BB962C8B-B14F-4D97-AF65-F5344CB8AC3E}">
        <p14:creationId xmlns:p14="http://schemas.microsoft.com/office/powerpoint/2010/main" val="2133564118"/>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Lst>
  <p:txStyles>
    <p:titleStyle>
      <a:lvl1pPr algn="ctr" defTabSz="914400" rtl="0" eaLnBrk="1" latinLnBrk="0" hangingPunct="1">
        <a:spcBef>
          <a:spcPct val="0"/>
        </a:spcBef>
        <a:buNone/>
        <a:defRPr sz="4000" b="1" kern="1200">
          <a:solidFill>
            <a:srgbClr val="11A7F2"/>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b="0" kern="1200">
          <a:solidFill>
            <a:srgbClr val="0D0D58"/>
          </a:solidFill>
          <a:latin typeface="Arial" panose="020B0604020202020204" pitchFamily="34" charset="0"/>
          <a:ea typeface="+mn-ea"/>
          <a:cs typeface="Arial" panose="020B0604020202020204" pitchFamily="34" charset="0"/>
        </a:defRPr>
      </a:lvl1pPr>
      <a:lvl2pPr marL="457200" indent="0" algn="l" defTabSz="914400" rtl="0" eaLnBrk="1" latinLnBrk="0" hangingPunct="1">
        <a:spcBef>
          <a:spcPct val="20000"/>
        </a:spcBef>
        <a:buFont typeface="Arial" panose="020B0604020202020204" pitchFamily="34" charset="0"/>
        <a:buNone/>
        <a:defRPr sz="2400" b="0" kern="1200">
          <a:solidFill>
            <a:srgbClr val="4D4D4D"/>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rgbClr val="4D4D4D"/>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ontserrat" panose="02000505000000020004" pitchFamily="2"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solidFill>
          <a:latin typeface="Montserrat" panose="02000505000000020004" pitchFamily="2"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google.com/url?sa=i&amp;rct=j&amp;q=&amp;esrc=s&amp;source=images&amp;cd=&amp;cad=rja&amp;uact=8&amp;ved=2ahUKEwibqpuT_MHdAhXlzoUKHa2PAhsQjRx6BAgBEAU&amp;url=https://www.leadershipacademy.nhs.uk/resources/healthcare-leadership-model/&amp;psig=AOvVaw1GctN-M5yzIRqhbQ1LGFJQ&amp;ust=1537271336646946"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9.png"/><Relationship Id="rId13" Type="http://schemas.microsoft.com/office/2007/relationships/diagramDrawing" Target="../diagrams/drawing3.xml"/><Relationship Id="rId18" Type="http://schemas.microsoft.com/office/2007/relationships/diagramDrawing" Target="../diagrams/drawing4.xml"/><Relationship Id="rId26" Type="http://schemas.openxmlformats.org/officeDocument/2006/relationships/diagramQuickStyle" Target="../diagrams/quickStyle6.xml"/><Relationship Id="rId3" Type="http://schemas.openxmlformats.org/officeDocument/2006/relationships/diagramData" Target="../diagrams/data2.xml"/><Relationship Id="rId21" Type="http://schemas.openxmlformats.org/officeDocument/2006/relationships/diagramQuickStyle" Target="../diagrams/quickStyle5.xml"/><Relationship Id="rId7" Type="http://schemas.microsoft.com/office/2007/relationships/diagramDrawing" Target="../diagrams/drawing2.xml"/><Relationship Id="rId12" Type="http://schemas.openxmlformats.org/officeDocument/2006/relationships/diagramColors" Target="../diagrams/colors3.xml"/><Relationship Id="rId17" Type="http://schemas.openxmlformats.org/officeDocument/2006/relationships/diagramColors" Target="../diagrams/colors4.xml"/><Relationship Id="rId25" Type="http://schemas.openxmlformats.org/officeDocument/2006/relationships/diagramLayout" Target="../diagrams/layout6.xml"/><Relationship Id="rId2" Type="http://schemas.openxmlformats.org/officeDocument/2006/relationships/notesSlide" Target="../notesSlides/notesSlide11.xml"/><Relationship Id="rId16" Type="http://schemas.openxmlformats.org/officeDocument/2006/relationships/diagramQuickStyle" Target="../diagrams/quickStyle4.xml"/><Relationship Id="rId20" Type="http://schemas.openxmlformats.org/officeDocument/2006/relationships/diagramLayout" Target="../diagrams/layout5.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diagramQuickStyle" Target="../diagrams/quickStyle3.xml"/><Relationship Id="rId24" Type="http://schemas.openxmlformats.org/officeDocument/2006/relationships/diagramData" Target="../diagrams/data6.xml"/><Relationship Id="rId5" Type="http://schemas.openxmlformats.org/officeDocument/2006/relationships/diagramQuickStyle" Target="../diagrams/quickStyle2.xml"/><Relationship Id="rId15" Type="http://schemas.openxmlformats.org/officeDocument/2006/relationships/diagramLayout" Target="../diagrams/layout4.xml"/><Relationship Id="rId23" Type="http://schemas.microsoft.com/office/2007/relationships/diagramDrawing" Target="../diagrams/drawing5.xml"/><Relationship Id="rId28" Type="http://schemas.microsoft.com/office/2007/relationships/diagramDrawing" Target="../diagrams/drawing6.xml"/><Relationship Id="rId10" Type="http://schemas.openxmlformats.org/officeDocument/2006/relationships/diagramLayout" Target="../diagrams/layout3.xml"/><Relationship Id="rId19" Type="http://schemas.openxmlformats.org/officeDocument/2006/relationships/diagramData" Target="../diagrams/data5.xml"/><Relationship Id="rId4" Type="http://schemas.openxmlformats.org/officeDocument/2006/relationships/diagramLayout" Target="../diagrams/layout2.xml"/><Relationship Id="rId9" Type="http://schemas.openxmlformats.org/officeDocument/2006/relationships/diagramData" Target="../diagrams/data3.xml"/><Relationship Id="rId14" Type="http://schemas.openxmlformats.org/officeDocument/2006/relationships/diagramData" Target="../diagrams/data4.xml"/><Relationship Id="rId22" Type="http://schemas.openxmlformats.org/officeDocument/2006/relationships/diagramColors" Target="../diagrams/colors5.xml"/><Relationship Id="rId27" Type="http://schemas.openxmlformats.org/officeDocument/2006/relationships/diagramColors" Target="../diagrams/colors6.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ces/" TargetMode="External"/><Relationship Id="rId7"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hyperlink" Target="http://es/developing-people-improving-care/" TargetMode="External"/><Relationship Id="rId4" Type="http://schemas.openxmlformats.org/officeDocument/2006/relationships/hyperlink" Target="http://s.uk/leadershiptoolki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7584" y="3501008"/>
            <a:ext cx="7772400" cy="1470025"/>
          </a:xfrm>
        </p:spPr>
        <p:txBody>
          <a:bodyPr>
            <a:normAutofit/>
          </a:bodyPr>
          <a:lstStyle/>
          <a:p>
            <a:r>
              <a:rPr lang="en-GB" sz="3600" dirty="0">
                <a:latin typeface="Montserrat" panose="00000500000000000000" pitchFamily="50" charset="0"/>
              </a:rPr>
              <a:t>Domain 6:</a:t>
            </a:r>
            <a:br>
              <a:rPr lang="en-GB" sz="3600" dirty="0">
                <a:latin typeface="Montserrat" panose="00000500000000000000" pitchFamily="50" charset="0"/>
              </a:rPr>
            </a:br>
            <a:r>
              <a:rPr lang="en-GB" sz="3600" dirty="0">
                <a:latin typeface="Montserrat" panose="00000500000000000000" pitchFamily="50" charset="0"/>
              </a:rPr>
              <a:t>Leadership &amp; team working</a:t>
            </a:r>
          </a:p>
        </p:txBody>
      </p:sp>
    </p:spTree>
    <p:extLst>
      <p:ext uri="{BB962C8B-B14F-4D97-AF65-F5344CB8AC3E}">
        <p14:creationId xmlns:p14="http://schemas.microsoft.com/office/powerpoint/2010/main" val="1158440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a:extLst>
              <a:ext uri="{FF2B5EF4-FFF2-40B4-BE49-F238E27FC236}">
                <a16:creationId xmlns:a16="http://schemas.microsoft.com/office/drawing/2014/main" id="{18374821-026F-AC7A-5524-44D67E7C4824}"/>
              </a:ext>
            </a:extLst>
          </p:cNvPr>
          <p:cNvSpPr>
            <a:spLocks noGrp="1"/>
          </p:cNvSpPr>
          <p:nvPr>
            <p:ph type="title"/>
          </p:nvPr>
        </p:nvSpPr>
        <p:spPr>
          <a:xfrm>
            <a:off x="611188" y="276225"/>
            <a:ext cx="8229600" cy="1143000"/>
          </a:xfrm>
        </p:spPr>
        <p:txBody>
          <a:bodyPr>
            <a:normAutofit/>
          </a:bodyPr>
          <a:lstStyle/>
          <a:p>
            <a:r>
              <a:rPr lang="en-GB" sz="3600" dirty="0">
                <a:latin typeface="Montserrat" panose="00000500000000000000" pitchFamily="50" charset="0"/>
              </a:rPr>
              <a:t>Curriculum overview</a:t>
            </a:r>
          </a:p>
        </p:txBody>
      </p:sp>
      <p:sp>
        <p:nvSpPr>
          <p:cNvPr id="5" name="Content Placeholder 6">
            <a:extLst>
              <a:ext uri="{FF2B5EF4-FFF2-40B4-BE49-F238E27FC236}">
                <a16:creationId xmlns:a16="http://schemas.microsoft.com/office/drawing/2014/main" id="{CCC5E02D-0FB3-5025-A405-5A74F07423C1}"/>
              </a:ext>
            </a:extLst>
          </p:cNvPr>
          <p:cNvSpPr>
            <a:spLocks noGrp="1"/>
          </p:cNvSpPr>
          <p:nvPr>
            <p:ph idx="1"/>
          </p:nvPr>
        </p:nvSpPr>
        <p:spPr>
          <a:xfrm>
            <a:off x="712788" y="1557338"/>
            <a:ext cx="7797800" cy="4525962"/>
          </a:xfrm>
        </p:spPr>
        <p:txBody>
          <a:bodyPr>
            <a:normAutofit fontScale="92500" lnSpcReduction="10000"/>
          </a:bodyPr>
          <a:lstStyle/>
          <a:p>
            <a:pPr marL="0" indent="0">
              <a:buNone/>
            </a:pPr>
            <a:r>
              <a:rPr lang="en-GB" sz="2000" b="1" dirty="0">
                <a:solidFill>
                  <a:srgbClr val="002060"/>
                </a:solidFill>
                <a:latin typeface="Montserrat" panose="00000500000000000000" pitchFamily="50" charset="0"/>
              </a:rPr>
              <a:t>Structural changes</a:t>
            </a:r>
          </a:p>
          <a:p>
            <a:pPr marL="400050" lvl="1" indent="-285750">
              <a:buFont typeface="Arial" panose="020B0604020202020204" pitchFamily="34" charset="0"/>
              <a:buChar char="•"/>
            </a:pPr>
            <a:r>
              <a:rPr lang="en-GB" sz="1800" dirty="0">
                <a:solidFill>
                  <a:schemeClr val="tx1"/>
                </a:solidFill>
                <a:latin typeface="Montserrat" panose="00000500000000000000" pitchFamily="50" charset="0"/>
              </a:rPr>
              <a:t>Reduction in the overall indicative length of training </a:t>
            </a:r>
            <a:r>
              <a:rPr lang="en-GB" sz="1800" b="1" dirty="0">
                <a:solidFill>
                  <a:schemeClr val="tx1"/>
                </a:solidFill>
                <a:latin typeface="Montserrat" panose="00000500000000000000" pitchFamily="50" charset="0"/>
              </a:rPr>
              <a:t>from eight to seven years.</a:t>
            </a:r>
          </a:p>
          <a:p>
            <a:pPr marL="0" indent="0">
              <a:buNone/>
            </a:pPr>
            <a:endParaRPr lang="en-GB" sz="1800" dirty="0">
              <a:latin typeface="Montserrat" panose="00000500000000000000" pitchFamily="50" charset="0"/>
            </a:endParaRPr>
          </a:p>
          <a:p>
            <a:pPr marL="0" indent="0">
              <a:buNone/>
            </a:pPr>
            <a:r>
              <a:rPr lang="en-GB" sz="2000" b="1" dirty="0">
                <a:latin typeface="Montserrat" panose="00000500000000000000" pitchFamily="50" charset="0"/>
              </a:rPr>
              <a:t>Change to two training levels</a:t>
            </a:r>
          </a:p>
          <a:p>
            <a:pPr marL="800100" lvl="1" indent="-342900">
              <a:buFont typeface="+mj-lt"/>
              <a:buAutoNum type="arabicPeriod"/>
            </a:pPr>
            <a:r>
              <a:rPr lang="en-GB" sz="1800" dirty="0">
                <a:solidFill>
                  <a:schemeClr val="tx1"/>
                </a:solidFill>
                <a:latin typeface="Montserrat" panose="00000500000000000000" pitchFamily="50" charset="0"/>
              </a:rPr>
              <a:t>Core Level Paediatrics (Year 1-4) </a:t>
            </a:r>
          </a:p>
          <a:p>
            <a:pPr marL="800100" lvl="1" indent="-342900">
              <a:buFont typeface="+mj-lt"/>
              <a:buAutoNum type="arabicPeriod"/>
            </a:pPr>
            <a:r>
              <a:rPr lang="en-GB" sz="1800" dirty="0">
                <a:solidFill>
                  <a:schemeClr val="tx1"/>
                </a:solidFill>
                <a:latin typeface="Montserrat" panose="00000500000000000000" pitchFamily="50" charset="0"/>
              </a:rPr>
              <a:t>Specialty Level Paediatrics (year 5-7)</a:t>
            </a:r>
          </a:p>
          <a:p>
            <a:pPr lvl="1"/>
            <a:endParaRPr lang="en-GB" sz="2000" dirty="0">
              <a:solidFill>
                <a:schemeClr val="tx1"/>
              </a:solidFill>
              <a:latin typeface="Montserrat" panose="00000500000000000000" pitchFamily="50" charset="0"/>
            </a:endParaRPr>
          </a:p>
          <a:p>
            <a:pPr marL="0" indent="0">
              <a:buNone/>
            </a:pPr>
            <a:r>
              <a:rPr lang="en-GB" sz="2000" b="1" dirty="0">
                <a:latin typeface="Montserrat" panose="00000500000000000000" pitchFamily="50" charset="0"/>
              </a:rPr>
              <a:t>Changes with a view to improving flexibility:</a:t>
            </a:r>
          </a:p>
          <a:p>
            <a:r>
              <a:rPr lang="en-GB" sz="1900" dirty="0">
                <a:solidFill>
                  <a:schemeClr val="tx1"/>
                </a:solidFill>
                <a:latin typeface="Montserrat" panose="00000500000000000000" pitchFamily="50" charset="0"/>
              </a:rPr>
              <a:t>Embedding capability rather than time-based training </a:t>
            </a:r>
          </a:p>
          <a:p>
            <a:r>
              <a:rPr lang="en-GB" sz="1900" dirty="0">
                <a:solidFill>
                  <a:schemeClr val="tx1"/>
                </a:solidFill>
                <a:latin typeface="Montserrat" panose="00000500000000000000" pitchFamily="50" charset="0"/>
              </a:rPr>
              <a:t>Removal of the requirement to do six-month blocks (e.g., neonates, community child health).</a:t>
            </a:r>
          </a:p>
          <a:p>
            <a:r>
              <a:rPr lang="en-GB" sz="1900" dirty="0">
                <a:solidFill>
                  <a:schemeClr val="tx1"/>
                </a:solidFill>
                <a:latin typeface="Montserrat" panose="00000500000000000000" pitchFamily="50" charset="0"/>
              </a:rPr>
              <a:t>Mapping of similarities between sub-specialties so trainees can change pathway and count capabilities already achieved.</a:t>
            </a:r>
          </a:p>
          <a:p>
            <a:r>
              <a:rPr lang="en-GB" sz="1900" dirty="0">
                <a:solidFill>
                  <a:schemeClr val="tx1"/>
                </a:solidFill>
                <a:latin typeface="Montserrat" panose="00000500000000000000" pitchFamily="50" charset="0"/>
              </a:rPr>
              <a:t>Promotion of OOP (out of programme) opportunities. </a:t>
            </a:r>
          </a:p>
          <a:p>
            <a:pPr marL="0" indent="0">
              <a:buNone/>
            </a:pPr>
            <a:endParaRPr lang="en-GB" dirty="0"/>
          </a:p>
        </p:txBody>
      </p:sp>
    </p:spTree>
    <p:extLst>
      <p:ext uri="{BB962C8B-B14F-4D97-AF65-F5344CB8AC3E}">
        <p14:creationId xmlns:p14="http://schemas.microsoft.com/office/powerpoint/2010/main" val="31275733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80DB995-E90F-4F26-A771-8AF0E55DF500}"/>
              </a:ext>
            </a:extLst>
          </p:cNvPr>
          <p:cNvSpPr>
            <a:spLocks noGrp="1"/>
          </p:cNvSpPr>
          <p:nvPr>
            <p:ph type="title"/>
          </p:nvPr>
        </p:nvSpPr>
        <p:spPr/>
        <p:txBody>
          <a:bodyPr>
            <a:normAutofit fontScale="90000"/>
          </a:bodyPr>
          <a:lstStyle/>
          <a:p>
            <a:r>
              <a:rPr lang="en-GB" sz="4000" dirty="0">
                <a:latin typeface="Montserrat" panose="00000500000000000000" pitchFamily="50" charset="0"/>
              </a:rPr>
              <a:t>Core Level – </a:t>
            </a:r>
            <a:br>
              <a:rPr lang="en-GB" sz="4000" dirty="0">
                <a:latin typeface="Montserrat" panose="00000500000000000000" pitchFamily="50" charset="0"/>
              </a:rPr>
            </a:br>
            <a:r>
              <a:rPr lang="en-GB" sz="4000" dirty="0">
                <a:latin typeface="Montserrat" panose="00000500000000000000" pitchFamily="50" charset="0"/>
              </a:rPr>
              <a:t>Curriculum Learning Outcome 6</a:t>
            </a:r>
          </a:p>
        </p:txBody>
      </p:sp>
      <p:graphicFrame>
        <p:nvGraphicFramePr>
          <p:cNvPr id="6" name="Content Placeholder 1">
            <a:extLst>
              <a:ext uri="{FF2B5EF4-FFF2-40B4-BE49-F238E27FC236}">
                <a16:creationId xmlns:a16="http://schemas.microsoft.com/office/drawing/2014/main" id="{0B880C63-BE0C-701D-374D-3908EE416CB0}"/>
              </a:ext>
            </a:extLst>
          </p:cNvPr>
          <p:cNvGraphicFramePr>
            <a:graphicFrameLocks noGrp="1"/>
          </p:cNvGraphicFramePr>
          <p:nvPr>
            <p:ph idx="1"/>
            <p:extLst>
              <p:ext uri="{D42A27DB-BD31-4B8C-83A1-F6EECF244321}">
                <p14:modId xmlns:p14="http://schemas.microsoft.com/office/powerpoint/2010/main" val="2342294535"/>
              </p:ext>
            </p:extLst>
          </p:nvPr>
        </p:nvGraphicFramePr>
        <p:xfrm>
          <a:off x="616278" y="3403218"/>
          <a:ext cx="7920880" cy="2895760"/>
        </p:xfrm>
        <a:graphic>
          <a:graphicData uri="http://schemas.openxmlformats.org/drawingml/2006/table">
            <a:tbl>
              <a:tblPr firstRow="1" firstCol="1" bandRow="1">
                <a:tableStyleId>{5C22544A-7EE6-4342-B048-85BDC9FD1C3A}</a:tableStyleId>
              </a:tblPr>
              <a:tblGrid>
                <a:gridCol w="2818780">
                  <a:extLst>
                    <a:ext uri="{9D8B030D-6E8A-4147-A177-3AD203B41FA5}">
                      <a16:colId xmlns:a16="http://schemas.microsoft.com/office/drawing/2014/main" val="20001"/>
                    </a:ext>
                  </a:extLst>
                </a:gridCol>
                <a:gridCol w="5102100">
                  <a:extLst>
                    <a:ext uri="{9D8B030D-6E8A-4147-A177-3AD203B41FA5}">
                      <a16:colId xmlns:a16="http://schemas.microsoft.com/office/drawing/2014/main" val="20002"/>
                    </a:ext>
                  </a:extLst>
                </a:gridCol>
              </a:tblGrid>
              <a:tr h="265150">
                <a:tc>
                  <a:txBody>
                    <a:bodyPr/>
                    <a:lstStyle/>
                    <a:p>
                      <a:pPr>
                        <a:lnSpc>
                          <a:spcPct val="115000"/>
                        </a:lnSpc>
                        <a:spcAft>
                          <a:spcPts val="0"/>
                        </a:spcAft>
                      </a:pPr>
                      <a:r>
                        <a:rPr lang="en-GB" sz="1400" dirty="0">
                          <a:effectLst/>
                          <a:latin typeface="Montserrat" panose="00000500000000000000" pitchFamily="50" charset="0"/>
                        </a:rPr>
                        <a:t>Core Learning outcome </a:t>
                      </a:r>
                      <a:endParaRPr lang="en-GB" sz="1400" dirty="0">
                        <a:effectLst/>
                        <a:latin typeface="Montserrat" panose="00000500000000000000" pitchFamily="50" charset="0"/>
                        <a:ea typeface="Calibri"/>
                        <a:cs typeface="Arial" panose="020B0604020202020204" pitchFamily="34" charset="0"/>
                      </a:endParaRPr>
                    </a:p>
                  </a:txBody>
                  <a:tcPr marL="55007" marR="55007" marT="0" marB="0" anchor="ctr">
                    <a:solidFill>
                      <a:srgbClr val="002060"/>
                    </a:solidFill>
                  </a:tcPr>
                </a:tc>
                <a:tc>
                  <a:txBody>
                    <a:bodyPr/>
                    <a:lstStyle/>
                    <a:p>
                      <a:pPr>
                        <a:lnSpc>
                          <a:spcPct val="115000"/>
                        </a:lnSpc>
                        <a:spcAft>
                          <a:spcPts val="0"/>
                        </a:spcAft>
                      </a:pPr>
                      <a:r>
                        <a:rPr lang="en-GB" sz="1400" dirty="0">
                          <a:effectLst/>
                          <a:latin typeface="Montserrat" panose="00000500000000000000" pitchFamily="50" charset="0"/>
                        </a:rPr>
                        <a:t>Key capabilities</a:t>
                      </a:r>
                      <a:endParaRPr lang="en-GB" sz="1400" dirty="0">
                        <a:effectLst/>
                        <a:latin typeface="Montserrat" panose="00000500000000000000" pitchFamily="50" charset="0"/>
                        <a:ea typeface="Calibri"/>
                        <a:cs typeface="Arial" panose="020B0604020202020204" pitchFamily="34" charset="0"/>
                      </a:endParaRPr>
                    </a:p>
                  </a:txBody>
                  <a:tcPr marL="55007" marR="55007" marT="0" marB="0" anchor="ctr">
                    <a:solidFill>
                      <a:srgbClr val="002060"/>
                    </a:solidFill>
                  </a:tcPr>
                </a:tc>
                <a:extLst>
                  <a:ext uri="{0D108BD9-81ED-4DB2-BD59-A6C34878D82A}">
                    <a16:rowId xmlns:a16="http://schemas.microsoft.com/office/drawing/2014/main" val="10000"/>
                  </a:ext>
                </a:extLst>
              </a:tr>
              <a:tr h="2630610">
                <a:tc>
                  <a:txBody>
                    <a:bodyPr/>
                    <a:lstStyle/>
                    <a:p>
                      <a:pPr>
                        <a:lnSpc>
                          <a:spcPct val="115000"/>
                        </a:lnSpc>
                        <a:spcAft>
                          <a:spcPts val="400"/>
                        </a:spcAft>
                      </a:pPr>
                      <a:endParaRPr lang="en-GB" sz="1050" dirty="0"/>
                    </a:p>
                    <a:p>
                      <a:pPr>
                        <a:lnSpc>
                          <a:spcPct val="115000"/>
                        </a:lnSpc>
                        <a:spcAft>
                          <a:spcPts val="400"/>
                        </a:spcAft>
                      </a:pPr>
                      <a:endParaRPr lang="en-GB" sz="1050" dirty="0"/>
                    </a:p>
                    <a:p>
                      <a:pPr>
                        <a:lnSpc>
                          <a:spcPct val="115000"/>
                        </a:lnSpc>
                        <a:spcAft>
                          <a:spcPts val="400"/>
                        </a:spcAft>
                      </a:pPr>
                      <a:r>
                        <a:rPr lang="en-GB" sz="1100" dirty="0">
                          <a:latin typeface="Montserrat" panose="00000500000000000000" pitchFamily="50" charset="0"/>
                        </a:rPr>
                        <a:t>Develops personal leadership skills and demonstrates their own leadership qualities, adjusting their approach, where necessary; utilising these skills to work constructively within multi-disciplinary teams (MDTs), valuing the contributions of others.</a:t>
                      </a:r>
                      <a:endParaRPr lang="en-GB" sz="1100" dirty="0">
                        <a:effectLst/>
                        <a:latin typeface="Montserrat" panose="00000500000000000000" pitchFamily="50" charset="0"/>
                      </a:endParaRPr>
                    </a:p>
                  </a:txBody>
                  <a:tcPr marL="68580" marR="68580" marT="0" marB="0">
                    <a:solidFill>
                      <a:srgbClr val="002060"/>
                    </a:solidFill>
                  </a:tcPr>
                </a:tc>
                <a:tc>
                  <a:txBody>
                    <a:bodyPr/>
                    <a:lstStyle/>
                    <a:p>
                      <a:pPr marL="342900" lvl="0" indent="-342900">
                        <a:lnSpc>
                          <a:spcPct val="115000"/>
                        </a:lnSpc>
                        <a:spcAft>
                          <a:spcPts val="400"/>
                        </a:spcAft>
                        <a:buFont typeface="Symbol"/>
                        <a:buChar char=""/>
                      </a:pPr>
                      <a:endParaRPr lang="en-GB" sz="1200" dirty="0">
                        <a:latin typeface="Montserrat" panose="00000500000000000000" pitchFamily="50" charset="0"/>
                      </a:endParaRPr>
                    </a:p>
                    <a:p>
                      <a:pPr marL="342900" lvl="0" indent="-342900">
                        <a:lnSpc>
                          <a:spcPct val="115000"/>
                        </a:lnSpc>
                        <a:spcAft>
                          <a:spcPts val="400"/>
                        </a:spcAft>
                        <a:buFont typeface="Symbol"/>
                        <a:buChar char=""/>
                      </a:pPr>
                      <a:r>
                        <a:rPr lang="en-GB" sz="1200" dirty="0">
                          <a:latin typeface="Montserrat" panose="00000500000000000000" pitchFamily="50" charset="0"/>
                        </a:rPr>
                        <a:t>Participates effectively and constructively in the multi-disciplinary (MDT) and inter-professional teams, engaging with children, young people and families, facilitating shared decision making. </a:t>
                      </a:r>
                    </a:p>
                    <a:p>
                      <a:pPr marL="342900" lvl="0" indent="-342900">
                        <a:lnSpc>
                          <a:spcPct val="115000"/>
                        </a:lnSpc>
                        <a:spcAft>
                          <a:spcPts val="400"/>
                        </a:spcAft>
                        <a:buFont typeface="Symbol"/>
                        <a:buChar char=""/>
                      </a:pPr>
                      <a:r>
                        <a:rPr lang="en-GB" sz="1200" dirty="0">
                          <a:latin typeface="Montserrat" panose="00000500000000000000" pitchFamily="50" charset="0"/>
                        </a:rPr>
                        <a:t>Develops leadership and team-working skills and relevant problem-solving strategies in clinical management contexts, such as where there is limitation of resources. </a:t>
                      </a:r>
                    </a:p>
                    <a:p>
                      <a:pPr marL="342900" lvl="0" indent="-342900">
                        <a:lnSpc>
                          <a:spcPct val="115000"/>
                        </a:lnSpc>
                        <a:spcAft>
                          <a:spcPts val="400"/>
                        </a:spcAft>
                        <a:buFont typeface="Symbol"/>
                        <a:buChar char=""/>
                      </a:pPr>
                      <a:r>
                        <a:rPr lang="en-GB" sz="1200" dirty="0">
                          <a:latin typeface="Montserrat" panose="00000500000000000000" pitchFamily="50" charset="0"/>
                        </a:rPr>
                        <a:t>Supports appropriate decisions made within a team and communicates these effectively.</a:t>
                      </a:r>
                      <a:endParaRPr lang="en-GB" sz="1200" dirty="0">
                        <a:effectLst/>
                        <a:latin typeface="Montserrat" panose="00000500000000000000" pitchFamily="50" charset="0"/>
                        <a:ea typeface="Calibri"/>
                        <a:cs typeface="Arial" panose="020B0604020202020204" pitchFamily="34" charset="0"/>
                      </a:endParaRPr>
                    </a:p>
                  </a:txBody>
                  <a:tcPr marL="68580" marR="68580" marT="0" marB="0"/>
                </a:tc>
                <a:extLst>
                  <a:ext uri="{0D108BD9-81ED-4DB2-BD59-A6C34878D82A}">
                    <a16:rowId xmlns:a16="http://schemas.microsoft.com/office/drawing/2014/main" val="10001"/>
                  </a:ext>
                </a:extLst>
              </a:tr>
            </a:tbl>
          </a:graphicData>
        </a:graphic>
      </p:graphicFrame>
      <p:sp>
        <p:nvSpPr>
          <p:cNvPr id="8" name="TextBox 7">
            <a:extLst>
              <a:ext uri="{FF2B5EF4-FFF2-40B4-BE49-F238E27FC236}">
                <a16:creationId xmlns:a16="http://schemas.microsoft.com/office/drawing/2014/main" id="{FDD55B63-1050-D2F1-CF5D-88CA198E51EA}"/>
              </a:ext>
            </a:extLst>
          </p:cNvPr>
          <p:cNvSpPr txBox="1"/>
          <p:nvPr/>
        </p:nvSpPr>
        <p:spPr>
          <a:xfrm>
            <a:off x="611560" y="1628800"/>
            <a:ext cx="7920880" cy="1600438"/>
          </a:xfrm>
          <a:prstGeom prst="rect">
            <a:avLst/>
          </a:prstGeom>
          <a:noFill/>
        </p:spPr>
        <p:txBody>
          <a:bodyPr wrap="square">
            <a:spAutoFit/>
          </a:bodyPr>
          <a:lstStyle/>
          <a:p>
            <a:r>
              <a:rPr lang="en-GB" sz="1400" dirty="0">
                <a:solidFill>
                  <a:srgbClr val="0D0D58"/>
                </a:solidFill>
                <a:latin typeface="Montserrat" panose="00000500000000000000" pitchFamily="50" charset="0"/>
              </a:rPr>
              <a:t>Leadership and team-working skills are essential throughout training, with a focus on applying these skills across primary and secondary care settings, including social care, to promote the well-being of babies, children, and young people. </a:t>
            </a:r>
          </a:p>
          <a:p>
            <a:endParaRPr lang="en-GB" sz="1400" dirty="0">
              <a:solidFill>
                <a:srgbClr val="0D0D58"/>
              </a:solidFill>
              <a:latin typeface="Montserrat" panose="00000500000000000000" pitchFamily="50" charset="0"/>
            </a:endParaRPr>
          </a:p>
          <a:p>
            <a:r>
              <a:rPr lang="en-GB" sz="1400" dirty="0">
                <a:solidFill>
                  <a:srgbClr val="0D0D58"/>
                </a:solidFill>
                <a:latin typeface="Montserrat" panose="00000500000000000000" pitchFamily="50" charset="0"/>
              </a:rPr>
              <a:t>Core training develops autonomous leadership, enabling effective participation in multidisciplinary team (MDT) meetings and inter-professional collaboration to optimize care.</a:t>
            </a:r>
          </a:p>
        </p:txBody>
      </p:sp>
    </p:spTree>
    <p:extLst>
      <p:ext uri="{BB962C8B-B14F-4D97-AF65-F5344CB8AC3E}">
        <p14:creationId xmlns:p14="http://schemas.microsoft.com/office/powerpoint/2010/main" val="31521318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290D57-71C4-A17A-25DF-B87EA1624B7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F4A3752-CB49-87F1-5C54-BCC0F3D72074}"/>
              </a:ext>
            </a:extLst>
          </p:cNvPr>
          <p:cNvSpPr>
            <a:spLocks noGrp="1"/>
          </p:cNvSpPr>
          <p:nvPr>
            <p:ph type="title"/>
          </p:nvPr>
        </p:nvSpPr>
        <p:spPr/>
        <p:txBody>
          <a:bodyPr>
            <a:normAutofit fontScale="90000"/>
          </a:bodyPr>
          <a:lstStyle/>
          <a:p>
            <a:r>
              <a:rPr lang="en-GB" sz="4000" dirty="0">
                <a:latin typeface="Montserrat" panose="00000500000000000000" pitchFamily="50" charset="0"/>
              </a:rPr>
              <a:t>Specialty Level – </a:t>
            </a:r>
            <a:br>
              <a:rPr lang="en-GB" sz="4000" dirty="0">
                <a:latin typeface="Montserrat" panose="00000500000000000000" pitchFamily="50" charset="0"/>
              </a:rPr>
            </a:br>
            <a:r>
              <a:rPr lang="en-GB" sz="4000" dirty="0">
                <a:latin typeface="Montserrat" panose="00000500000000000000" pitchFamily="50" charset="0"/>
              </a:rPr>
              <a:t>Curriculum Learning Outcome 6</a:t>
            </a:r>
          </a:p>
        </p:txBody>
      </p:sp>
      <p:graphicFrame>
        <p:nvGraphicFramePr>
          <p:cNvPr id="6" name="Content Placeholder 1">
            <a:extLst>
              <a:ext uri="{FF2B5EF4-FFF2-40B4-BE49-F238E27FC236}">
                <a16:creationId xmlns:a16="http://schemas.microsoft.com/office/drawing/2014/main" id="{E2F04A63-5D97-48D3-8676-F179716177CB}"/>
              </a:ext>
            </a:extLst>
          </p:cNvPr>
          <p:cNvGraphicFramePr>
            <a:graphicFrameLocks noGrp="1"/>
          </p:cNvGraphicFramePr>
          <p:nvPr>
            <p:ph idx="1"/>
            <p:extLst>
              <p:ext uri="{D42A27DB-BD31-4B8C-83A1-F6EECF244321}">
                <p14:modId xmlns:p14="http://schemas.microsoft.com/office/powerpoint/2010/main" val="2564368979"/>
              </p:ext>
            </p:extLst>
          </p:nvPr>
        </p:nvGraphicFramePr>
        <p:xfrm>
          <a:off x="611560" y="2706019"/>
          <a:ext cx="7920880" cy="3531294"/>
        </p:xfrm>
        <a:graphic>
          <a:graphicData uri="http://schemas.openxmlformats.org/drawingml/2006/table">
            <a:tbl>
              <a:tblPr firstRow="1" firstCol="1" bandRow="1">
                <a:tableStyleId>{5C22544A-7EE6-4342-B048-85BDC9FD1C3A}</a:tableStyleId>
              </a:tblPr>
              <a:tblGrid>
                <a:gridCol w="2818780">
                  <a:extLst>
                    <a:ext uri="{9D8B030D-6E8A-4147-A177-3AD203B41FA5}">
                      <a16:colId xmlns:a16="http://schemas.microsoft.com/office/drawing/2014/main" val="20001"/>
                    </a:ext>
                  </a:extLst>
                </a:gridCol>
                <a:gridCol w="5102100">
                  <a:extLst>
                    <a:ext uri="{9D8B030D-6E8A-4147-A177-3AD203B41FA5}">
                      <a16:colId xmlns:a16="http://schemas.microsoft.com/office/drawing/2014/main" val="20002"/>
                    </a:ext>
                  </a:extLst>
                </a:gridCol>
              </a:tblGrid>
              <a:tr h="319780">
                <a:tc>
                  <a:txBody>
                    <a:bodyPr/>
                    <a:lstStyle/>
                    <a:p>
                      <a:pPr>
                        <a:lnSpc>
                          <a:spcPct val="115000"/>
                        </a:lnSpc>
                        <a:spcAft>
                          <a:spcPts val="0"/>
                        </a:spcAft>
                      </a:pPr>
                      <a:r>
                        <a:rPr lang="en-GB" sz="1100" dirty="0">
                          <a:effectLst/>
                          <a:latin typeface="Montserrat" panose="00000500000000000000" pitchFamily="50" charset="0"/>
                        </a:rPr>
                        <a:t>Specialty Learning outcome </a:t>
                      </a:r>
                      <a:endParaRPr lang="en-GB" sz="1100" dirty="0">
                        <a:effectLst/>
                        <a:latin typeface="Montserrat" panose="00000500000000000000" pitchFamily="50" charset="0"/>
                        <a:ea typeface="Calibri"/>
                        <a:cs typeface="Arial" panose="020B0604020202020204" pitchFamily="34" charset="0"/>
                      </a:endParaRPr>
                    </a:p>
                  </a:txBody>
                  <a:tcPr marL="55007" marR="55007" marT="0" marB="0" anchor="ctr">
                    <a:solidFill>
                      <a:srgbClr val="002060"/>
                    </a:solidFill>
                  </a:tcPr>
                </a:tc>
                <a:tc>
                  <a:txBody>
                    <a:bodyPr/>
                    <a:lstStyle/>
                    <a:p>
                      <a:pPr>
                        <a:lnSpc>
                          <a:spcPct val="115000"/>
                        </a:lnSpc>
                        <a:spcAft>
                          <a:spcPts val="0"/>
                        </a:spcAft>
                      </a:pPr>
                      <a:r>
                        <a:rPr lang="en-GB" sz="1100" dirty="0">
                          <a:effectLst/>
                          <a:latin typeface="Montserrat" panose="00000500000000000000" pitchFamily="50" charset="0"/>
                        </a:rPr>
                        <a:t>Key capabilities</a:t>
                      </a:r>
                      <a:endParaRPr lang="en-GB" sz="1100" dirty="0">
                        <a:effectLst/>
                        <a:latin typeface="Montserrat" panose="00000500000000000000" pitchFamily="50" charset="0"/>
                        <a:ea typeface="Calibri"/>
                        <a:cs typeface="Arial" panose="020B0604020202020204" pitchFamily="34" charset="0"/>
                      </a:endParaRPr>
                    </a:p>
                  </a:txBody>
                  <a:tcPr marL="55007" marR="55007" marT="0" marB="0" anchor="ctr">
                    <a:solidFill>
                      <a:srgbClr val="002060"/>
                    </a:solidFill>
                  </a:tcPr>
                </a:tc>
                <a:extLst>
                  <a:ext uri="{0D108BD9-81ED-4DB2-BD59-A6C34878D82A}">
                    <a16:rowId xmlns:a16="http://schemas.microsoft.com/office/drawing/2014/main" val="10000"/>
                  </a:ext>
                </a:extLst>
              </a:tr>
              <a:tr h="3211514">
                <a:tc>
                  <a:txBody>
                    <a:bodyPr/>
                    <a:lstStyle/>
                    <a:p>
                      <a:pPr>
                        <a:lnSpc>
                          <a:spcPct val="115000"/>
                        </a:lnSpc>
                        <a:spcAft>
                          <a:spcPts val="400"/>
                        </a:spcAft>
                      </a:pPr>
                      <a:endParaRPr lang="en-GB" sz="1100" dirty="0"/>
                    </a:p>
                    <a:p>
                      <a:pPr>
                        <a:lnSpc>
                          <a:spcPct val="115000"/>
                        </a:lnSpc>
                        <a:spcAft>
                          <a:spcPts val="400"/>
                        </a:spcAft>
                      </a:pPr>
                      <a:endParaRPr lang="en-GB" sz="1100" dirty="0"/>
                    </a:p>
                    <a:p>
                      <a:pPr>
                        <a:lnSpc>
                          <a:spcPct val="115000"/>
                        </a:lnSpc>
                        <a:spcAft>
                          <a:spcPts val="400"/>
                        </a:spcAft>
                      </a:pPr>
                      <a:r>
                        <a:rPr lang="en-GB" sz="1100" dirty="0">
                          <a:latin typeface="Montserrat" panose="00000500000000000000" pitchFamily="50" charset="0"/>
                        </a:rPr>
                        <a:t>Leads in multi-disciplinary teams (MDTs) promoting an open culture of learning and accountability by challenging and inspiring colleagues, supporting the development of leadership qualities and critical decision-making skills.</a:t>
                      </a:r>
                      <a:endParaRPr lang="en-GB" sz="1100" dirty="0">
                        <a:effectLst/>
                        <a:latin typeface="Montserrat" panose="00000500000000000000" pitchFamily="50" charset="0"/>
                      </a:endParaRPr>
                    </a:p>
                  </a:txBody>
                  <a:tcPr marL="68580" marR="68580" marT="0" marB="0">
                    <a:solidFill>
                      <a:srgbClr val="002060"/>
                    </a:solidFill>
                  </a:tcPr>
                </a:tc>
                <a:tc>
                  <a:txBody>
                    <a:bodyPr/>
                    <a:lstStyle/>
                    <a:p>
                      <a:pPr marL="342900" lvl="0" indent="-342900">
                        <a:lnSpc>
                          <a:spcPct val="115000"/>
                        </a:lnSpc>
                        <a:spcAft>
                          <a:spcPts val="400"/>
                        </a:spcAft>
                        <a:buFont typeface="Symbol"/>
                        <a:buChar char=""/>
                      </a:pPr>
                      <a:endParaRPr lang="en-GB" sz="1100" dirty="0">
                        <a:latin typeface="Montserrat" panose="00000500000000000000" pitchFamily="50" charset="0"/>
                      </a:endParaRPr>
                    </a:p>
                    <a:p>
                      <a:pPr marL="342900" lvl="0" indent="-342900">
                        <a:lnSpc>
                          <a:spcPct val="115000"/>
                        </a:lnSpc>
                        <a:spcAft>
                          <a:spcPts val="400"/>
                        </a:spcAft>
                        <a:buFont typeface="Symbol"/>
                        <a:buChar char=""/>
                      </a:pPr>
                      <a:r>
                        <a:rPr lang="en-GB" sz="1100" dirty="0">
                          <a:latin typeface="Montserrat" panose="00000500000000000000" pitchFamily="50" charset="0"/>
                        </a:rPr>
                        <a:t>Takes an active role in promoting the optimum use of healthcare resources. </a:t>
                      </a:r>
                    </a:p>
                    <a:p>
                      <a:pPr marL="342900" lvl="0" indent="-342900">
                        <a:lnSpc>
                          <a:spcPct val="115000"/>
                        </a:lnSpc>
                        <a:spcAft>
                          <a:spcPts val="400"/>
                        </a:spcAft>
                        <a:buFont typeface="Symbol"/>
                        <a:buChar char=""/>
                      </a:pPr>
                      <a:r>
                        <a:rPr lang="en-GB" sz="1100" dirty="0">
                          <a:latin typeface="Montserrat" panose="00000500000000000000" pitchFamily="50" charset="0"/>
                        </a:rPr>
                        <a:t>Works closely with all professional groups involved in creating a comprehensive care pathway.</a:t>
                      </a:r>
                    </a:p>
                    <a:p>
                      <a:pPr marL="342900" lvl="0" indent="-342900">
                        <a:lnSpc>
                          <a:spcPct val="115000"/>
                        </a:lnSpc>
                        <a:spcAft>
                          <a:spcPts val="400"/>
                        </a:spcAft>
                        <a:buFont typeface="Symbol"/>
                        <a:buChar char=""/>
                      </a:pPr>
                      <a:r>
                        <a:rPr lang="en-GB" sz="1100" dirty="0">
                          <a:latin typeface="Montserrat" panose="00000500000000000000" pitchFamily="50" charset="0"/>
                        </a:rPr>
                        <a:t>Addresses challenging behaviour within the team and retains leadership qualities in situations of stress and conflict. </a:t>
                      </a:r>
                    </a:p>
                    <a:p>
                      <a:pPr marL="342900" lvl="0" indent="-342900">
                        <a:lnSpc>
                          <a:spcPct val="115000"/>
                        </a:lnSpc>
                        <a:spcAft>
                          <a:spcPts val="400"/>
                        </a:spcAft>
                        <a:buFont typeface="Symbol"/>
                        <a:buChar char=""/>
                      </a:pPr>
                      <a:r>
                        <a:rPr lang="en-GB" sz="1100" dirty="0">
                          <a:latin typeface="Montserrat" panose="00000500000000000000" pitchFamily="50" charset="0"/>
                        </a:rPr>
                        <a:t>Engages effectively with stakeholders such as children, young people, families, charities and other healthcare organisations to create and/or sustain a family centred service. </a:t>
                      </a:r>
                    </a:p>
                    <a:p>
                      <a:pPr marL="342900" lvl="0" indent="-342900">
                        <a:lnSpc>
                          <a:spcPct val="115000"/>
                        </a:lnSpc>
                        <a:spcAft>
                          <a:spcPts val="400"/>
                        </a:spcAft>
                        <a:buFont typeface="Symbol"/>
                        <a:buChar char=""/>
                      </a:pPr>
                      <a:r>
                        <a:rPr lang="en-GB" sz="1100" dirty="0">
                          <a:latin typeface="Montserrat" panose="00000500000000000000" pitchFamily="50" charset="0"/>
                        </a:rPr>
                        <a:t>Works with non-clinical and managerial colleagues to promote an effective paediatric service which meets the needs of children, young people and their families. </a:t>
                      </a:r>
                    </a:p>
                    <a:p>
                      <a:pPr marL="342900" lvl="0" indent="-342900">
                        <a:lnSpc>
                          <a:spcPct val="115000"/>
                        </a:lnSpc>
                        <a:spcAft>
                          <a:spcPts val="400"/>
                        </a:spcAft>
                        <a:buFont typeface="Symbol"/>
                        <a:buChar char=""/>
                      </a:pPr>
                      <a:r>
                        <a:rPr lang="en-GB" sz="1100" dirty="0">
                          <a:latin typeface="Montserrat" panose="00000500000000000000" pitchFamily="50" charset="0"/>
                        </a:rPr>
                        <a:t>Retains leadership qualities in situations of stress and conflict.</a:t>
                      </a:r>
                    </a:p>
                  </a:txBody>
                  <a:tcPr marL="68580" marR="68580" marT="0" marB="0"/>
                </a:tc>
                <a:extLst>
                  <a:ext uri="{0D108BD9-81ED-4DB2-BD59-A6C34878D82A}">
                    <a16:rowId xmlns:a16="http://schemas.microsoft.com/office/drawing/2014/main" val="10001"/>
                  </a:ext>
                </a:extLst>
              </a:tr>
            </a:tbl>
          </a:graphicData>
        </a:graphic>
      </p:graphicFrame>
      <p:sp>
        <p:nvSpPr>
          <p:cNvPr id="8" name="TextBox 7">
            <a:extLst>
              <a:ext uri="{FF2B5EF4-FFF2-40B4-BE49-F238E27FC236}">
                <a16:creationId xmlns:a16="http://schemas.microsoft.com/office/drawing/2014/main" id="{611AFE3A-04EC-B7EB-08D7-E532B46BB55B}"/>
              </a:ext>
            </a:extLst>
          </p:cNvPr>
          <p:cNvSpPr txBox="1"/>
          <p:nvPr/>
        </p:nvSpPr>
        <p:spPr>
          <a:xfrm>
            <a:off x="611560" y="1628800"/>
            <a:ext cx="7920880" cy="954107"/>
          </a:xfrm>
          <a:prstGeom prst="rect">
            <a:avLst/>
          </a:prstGeom>
          <a:noFill/>
        </p:spPr>
        <p:txBody>
          <a:bodyPr wrap="square">
            <a:spAutoFit/>
          </a:bodyPr>
          <a:lstStyle/>
          <a:p>
            <a:r>
              <a:rPr lang="en-GB" sz="1400" dirty="0">
                <a:solidFill>
                  <a:srgbClr val="0D0D58"/>
                </a:solidFill>
                <a:latin typeface="Montserrat" panose="00000500000000000000" pitchFamily="50" charset="0"/>
              </a:rPr>
              <a:t>The trainee leads a multi-disciplinary team, promoting an open culture of learning and accountability by challenging and influencing the behaviour of colleagues and supporting the development of their leadership qualities and critical decision-making skills.</a:t>
            </a:r>
          </a:p>
        </p:txBody>
      </p:sp>
    </p:spTree>
    <p:extLst>
      <p:ext uri="{BB962C8B-B14F-4D97-AF65-F5344CB8AC3E}">
        <p14:creationId xmlns:p14="http://schemas.microsoft.com/office/powerpoint/2010/main" val="6188697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val="3971320710"/>
              </p:ext>
            </p:extLst>
          </p:nvPr>
        </p:nvGraphicFramePr>
        <p:xfrm>
          <a:off x="712788" y="1557338"/>
          <a:ext cx="7797800" cy="45259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4">
            <a:extLst>
              <a:ext uri="{FF2B5EF4-FFF2-40B4-BE49-F238E27FC236}">
                <a16:creationId xmlns:a16="http://schemas.microsoft.com/office/drawing/2014/main" id="{480DB995-E90F-4F26-A771-8AF0E55DF500}"/>
              </a:ext>
            </a:extLst>
          </p:cNvPr>
          <p:cNvSpPr>
            <a:spLocks noGrp="1"/>
          </p:cNvSpPr>
          <p:nvPr>
            <p:ph type="title"/>
          </p:nvPr>
        </p:nvSpPr>
        <p:spPr/>
        <p:txBody>
          <a:bodyPr/>
          <a:lstStyle/>
          <a:p>
            <a:r>
              <a:rPr lang="en-GB" dirty="0">
                <a:latin typeface="Montserrat" panose="00000500000000000000" pitchFamily="50" charset="0"/>
              </a:rPr>
              <a:t>Underpinning knowledge</a:t>
            </a:r>
          </a:p>
        </p:txBody>
      </p:sp>
    </p:spTree>
    <p:extLst>
      <p:ext uri="{BB962C8B-B14F-4D97-AF65-F5344CB8AC3E}">
        <p14:creationId xmlns:p14="http://schemas.microsoft.com/office/powerpoint/2010/main" val="40018323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80DB995-E90F-4F26-A771-8AF0E55DF500}"/>
              </a:ext>
            </a:extLst>
          </p:cNvPr>
          <p:cNvSpPr>
            <a:spLocks noGrp="1"/>
          </p:cNvSpPr>
          <p:nvPr>
            <p:ph type="title"/>
          </p:nvPr>
        </p:nvSpPr>
        <p:spPr>
          <a:xfrm>
            <a:off x="457200" y="274638"/>
            <a:ext cx="8229600" cy="1143000"/>
          </a:xfrm>
        </p:spPr>
        <p:txBody>
          <a:bodyPr vert="horz" lIns="91440" tIns="45720" rIns="91440" bIns="45720" rtlCol="0" anchor="ctr">
            <a:normAutofit/>
          </a:bodyPr>
          <a:lstStyle/>
          <a:p>
            <a:r>
              <a:rPr lang="en-GB"/>
              <a:t>What is leadership?</a:t>
            </a:r>
          </a:p>
        </p:txBody>
      </p:sp>
      <p:pic>
        <p:nvPicPr>
          <p:cNvPr id="8" name="Picture 8" descr="A picture containing ground, outdoor, road&#10;&#10;Description generated with very high confidence">
            <a:extLst>
              <a:ext uri="{FF2B5EF4-FFF2-40B4-BE49-F238E27FC236}">
                <a16:creationId xmlns:a16="http://schemas.microsoft.com/office/drawing/2014/main" id="{452FB91D-2190-492B-964B-764685C25E0B}"/>
              </a:ext>
            </a:extLst>
          </p:cNvPr>
          <p:cNvPicPr>
            <a:picLocks noGrp="1" noChangeAspect="1"/>
          </p:cNvPicPr>
          <p:nvPr>
            <p:ph sz="half" idx="1"/>
          </p:nvPr>
        </p:nvPicPr>
        <p:blipFill>
          <a:blip r:embed="rId3"/>
          <a:srcRect l="17022" r="16056" b="3"/>
          <a:stretch/>
        </p:blipFill>
        <p:spPr>
          <a:xfrm>
            <a:off x="457200" y="1600200"/>
            <a:ext cx="4038600" cy="4525963"/>
          </a:xfrm>
          <a:prstGeom prst="rect">
            <a:avLst/>
          </a:prstGeom>
          <a:noFill/>
        </p:spPr>
      </p:pic>
      <p:sp>
        <p:nvSpPr>
          <p:cNvPr id="10" name="TextBox 9">
            <a:extLst>
              <a:ext uri="{FF2B5EF4-FFF2-40B4-BE49-F238E27FC236}">
                <a16:creationId xmlns:a16="http://schemas.microsoft.com/office/drawing/2014/main" id="{1CC6F295-2081-45EE-BA49-8BCC96527609}"/>
              </a:ext>
            </a:extLst>
          </p:cNvPr>
          <p:cNvSpPr txBox="1"/>
          <p:nvPr/>
        </p:nvSpPr>
        <p:spPr>
          <a:xfrm>
            <a:off x="4648200" y="1600200"/>
            <a:ext cx="3892339" cy="4525963"/>
          </a:xfrm>
          <a:prstGeom prst="rect">
            <a:avLst/>
          </a:prstGeom>
          <a:ln>
            <a:solidFill>
              <a:srgbClr val="11A7F2"/>
            </a:solidFill>
          </a:ln>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algn="ctr">
              <a:spcBef>
                <a:spcPct val="20000"/>
              </a:spcBef>
            </a:pPr>
            <a:endParaRPr lang="en-US" sz="2800" dirty="0">
              <a:solidFill>
                <a:srgbClr val="0D0D58"/>
              </a:solidFill>
              <a:latin typeface="Montserrat" panose="00000500000000000000" pitchFamily="50" charset="0"/>
              <a:cs typeface="Arial" panose="020B0604020202020204" pitchFamily="34" charset="0"/>
            </a:endParaRPr>
          </a:p>
          <a:p>
            <a:pPr algn="ctr">
              <a:spcBef>
                <a:spcPct val="20000"/>
              </a:spcBef>
            </a:pPr>
            <a:r>
              <a:rPr lang="en-US" sz="2800" i="1" dirty="0">
                <a:solidFill>
                  <a:srgbClr val="0D0D58"/>
                </a:solidFill>
                <a:latin typeface="Montserrat" panose="00000500000000000000" pitchFamily="50" charset="0"/>
                <a:cs typeface="Arial" panose="020B0604020202020204" pitchFamily="34" charset="0"/>
              </a:rPr>
              <a:t>“If your actions inspire others to dream more, learn more, do more and become more, you are a leader.” (John Quincy Adams)</a:t>
            </a:r>
          </a:p>
          <a:p>
            <a:pPr algn="ctr">
              <a:spcBef>
                <a:spcPct val="20000"/>
              </a:spcBef>
            </a:pPr>
            <a:endParaRPr lang="en-US" sz="2800" dirty="0">
              <a:solidFill>
                <a:srgbClr val="0D0D58"/>
              </a:solidFill>
              <a:latin typeface="Montserrat" panose="00000500000000000000" pitchFamily="50" charset="0"/>
              <a:cs typeface="Arial" panose="020B0604020202020204" pitchFamily="34" charset="0"/>
            </a:endParaRPr>
          </a:p>
        </p:txBody>
      </p:sp>
    </p:spTree>
    <p:extLst>
      <p:ext uri="{BB962C8B-B14F-4D97-AF65-F5344CB8AC3E}">
        <p14:creationId xmlns:p14="http://schemas.microsoft.com/office/powerpoint/2010/main" val="4001832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01370945-AC49-4937-B6A4-EB8ABDC53A92}"/>
              </a:ext>
            </a:extLst>
          </p:cNvPr>
          <p:cNvGraphicFramePr>
            <a:graphicFrameLocks noGrp="1"/>
          </p:cNvGraphicFramePr>
          <p:nvPr>
            <p:ph idx="1"/>
            <p:extLst>
              <p:ext uri="{D42A27DB-BD31-4B8C-83A1-F6EECF244321}">
                <p14:modId xmlns:p14="http://schemas.microsoft.com/office/powerpoint/2010/main" val="2767902055"/>
              </p:ext>
            </p:extLst>
          </p:nvPr>
        </p:nvGraphicFramePr>
        <p:xfrm>
          <a:off x="712788" y="1749401"/>
          <a:ext cx="7797800" cy="4146207"/>
        </p:xfrm>
        <a:graphic>
          <a:graphicData uri="http://schemas.openxmlformats.org/drawingml/2006/table">
            <a:tbl>
              <a:tblPr firstRow="1" bandRow="1">
                <a:tableStyleId>{5C22544A-7EE6-4342-B048-85BDC9FD1C3A}</a:tableStyleId>
              </a:tblPr>
              <a:tblGrid>
                <a:gridCol w="3715196">
                  <a:extLst>
                    <a:ext uri="{9D8B030D-6E8A-4147-A177-3AD203B41FA5}">
                      <a16:colId xmlns:a16="http://schemas.microsoft.com/office/drawing/2014/main" val="2094225269"/>
                    </a:ext>
                  </a:extLst>
                </a:gridCol>
                <a:gridCol w="4082604">
                  <a:extLst>
                    <a:ext uri="{9D8B030D-6E8A-4147-A177-3AD203B41FA5}">
                      <a16:colId xmlns:a16="http://schemas.microsoft.com/office/drawing/2014/main" val="1291701724"/>
                    </a:ext>
                  </a:extLst>
                </a:gridCol>
              </a:tblGrid>
              <a:tr h="377904">
                <a:tc>
                  <a:txBody>
                    <a:bodyPr/>
                    <a:lstStyle/>
                    <a:p>
                      <a:pPr>
                        <a:buNone/>
                      </a:pPr>
                      <a:r>
                        <a:rPr lang="en-US" sz="2000" dirty="0">
                          <a:latin typeface="Montserrat" panose="00000500000000000000" pitchFamily="50" charset="0"/>
                        </a:rPr>
                        <a:t>A manager...</a:t>
                      </a:r>
                    </a:p>
                  </a:txBody>
                  <a:tcPr>
                    <a:solidFill>
                      <a:srgbClr val="0D0D58"/>
                    </a:solidFill>
                  </a:tcPr>
                </a:tc>
                <a:tc>
                  <a:txBody>
                    <a:bodyPr/>
                    <a:lstStyle/>
                    <a:p>
                      <a:pPr>
                        <a:buNone/>
                      </a:pPr>
                      <a:r>
                        <a:rPr lang="en-US" sz="2000" dirty="0">
                          <a:latin typeface="Montserrat" panose="00000500000000000000" pitchFamily="50" charset="0"/>
                        </a:rPr>
                        <a:t>A leader...</a:t>
                      </a:r>
                    </a:p>
                  </a:txBody>
                  <a:tcPr>
                    <a:solidFill>
                      <a:srgbClr val="0D0D58"/>
                    </a:solidFill>
                  </a:tcPr>
                </a:tc>
                <a:extLst>
                  <a:ext uri="{0D108BD9-81ED-4DB2-BD59-A6C34878D82A}">
                    <a16:rowId xmlns:a16="http://schemas.microsoft.com/office/drawing/2014/main" val="22669462"/>
                  </a:ext>
                </a:extLst>
              </a:tr>
              <a:tr h="3749967">
                <a:tc>
                  <a:txBody>
                    <a:bodyPr/>
                    <a:lstStyle/>
                    <a:p>
                      <a:pPr marL="285750" indent="-285750">
                        <a:buFont typeface="Arial"/>
                        <a:buChar char="•"/>
                      </a:pPr>
                      <a:r>
                        <a:rPr lang="en-US" sz="1800" dirty="0">
                          <a:latin typeface="Montserrat" panose="00000500000000000000" pitchFamily="50" charset="0"/>
                        </a:rPr>
                        <a:t>Instructs </a:t>
                      </a:r>
                    </a:p>
                    <a:p>
                      <a:pPr marL="285750" lvl="0" indent="-285750">
                        <a:buFont typeface="Arial"/>
                        <a:buChar char="•"/>
                      </a:pPr>
                      <a:r>
                        <a:rPr lang="en-US" sz="1800" dirty="0">
                          <a:latin typeface="Montserrat" panose="00000500000000000000" pitchFamily="50" charset="0"/>
                        </a:rPr>
                        <a:t>Sets standards for behaviour</a:t>
                      </a:r>
                    </a:p>
                    <a:p>
                      <a:pPr marL="285750" lvl="0" indent="-285750">
                        <a:buFont typeface="Arial"/>
                        <a:buChar char="•"/>
                      </a:pPr>
                      <a:r>
                        <a:rPr lang="en-US" sz="1800" dirty="0">
                          <a:latin typeface="Montserrat" panose="00000500000000000000" pitchFamily="50" charset="0"/>
                        </a:rPr>
                        <a:t>Implements strategy - 'how we are going to get there'</a:t>
                      </a:r>
                    </a:p>
                    <a:p>
                      <a:pPr marL="285750" lvl="0" indent="-285750">
                        <a:buFont typeface="Arial"/>
                        <a:buChar char="•"/>
                      </a:pPr>
                      <a:r>
                        <a:rPr lang="en-US" sz="1800" dirty="0">
                          <a:latin typeface="Montserrat" panose="00000500000000000000" pitchFamily="50" charset="0"/>
                        </a:rPr>
                        <a:t>Sets objectives and tasks</a:t>
                      </a:r>
                    </a:p>
                    <a:p>
                      <a:pPr marL="285750" lvl="0" indent="-285750">
                        <a:buFont typeface="Arial"/>
                        <a:buChar char="•"/>
                      </a:pPr>
                      <a:r>
                        <a:rPr lang="en-US" sz="1800" dirty="0">
                          <a:latin typeface="Montserrat" panose="00000500000000000000" pitchFamily="50" charset="0"/>
                        </a:rPr>
                        <a:t>Ensures processes are followed</a:t>
                      </a:r>
                    </a:p>
                    <a:p>
                      <a:pPr marL="285750" lvl="0" indent="-285750">
                        <a:buFont typeface="Arial"/>
                        <a:buChar char="•"/>
                      </a:pPr>
                      <a:r>
                        <a:rPr lang="en-US" sz="1800" dirty="0">
                          <a:latin typeface="Montserrat" panose="00000500000000000000" pitchFamily="50" charset="0"/>
                        </a:rPr>
                        <a:t>Has power</a:t>
                      </a:r>
                    </a:p>
                    <a:p>
                      <a:pPr marL="285750" lvl="0" indent="-285750">
                        <a:buFont typeface="Arial"/>
                        <a:buChar char="•"/>
                      </a:pPr>
                      <a:r>
                        <a:rPr lang="en-US" sz="1800" dirty="0">
                          <a:latin typeface="Montserrat" panose="00000500000000000000" pitchFamily="50" charset="0"/>
                        </a:rPr>
                        <a:t>Is respected due to their position</a:t>
                      </a:r>
                    </a:p>
                    <a:p>
                      <a:pPr marL="285750" lvl="0" indent="-285750">
                        <a:buFont typeface="Arial"/>
                        <a:buChar char="•"/>
                      </a:pPr>
                      <a:r>
                        <a:rPr lang="en-US" sz="1800" dirty="0">
                          <a:latin typeface="Montserrat" panose="00000500000000000000" pitchFamily="50" charset="0"/>
                        </a:rPr>
                        <a:t>Enforces </a:t>
                      </a:r>
                    </a:p>
                  </a:txBody>
                  <a:tcPr>
                    <a:solidFill>
                      <a:schemeClr val="tx2">
                        <a:lumMod val="20000"/>
                        <a:lumOff val="80000"/>
                      </a:schemeClr>
                    </a:solidFill>
                  </a:tcPr>
                </a:tc>
                <a:tc>
                  <a:txBody>
                    <a:bodyPr/>
                    <a:lstStyle/>
                    <a:p>
                      <a:pPr marL="285750" indent="-285750">
                        <a:buFont typeface="Arial"/>
                        <a:buChar char="•"/>
                      </a:pPr>
                      <a:r>
                        <a:rPr lang="en-US" sz="1800" dirty="0">
                          <a:latin typeface="Montserrat" panose="00000500000000000000" pitchFamily="50" charset="0"/>
                        </a:rPr>
                        <a:t>Inspires</a:t>
                      </a:r>
                      <a:endParaRPr lang="en-US" sz="1800" dirty="0" err="1">
                        <a:latin typeface="Montserrat" panose="00000500000000000000" pitchFamily="50" charset="0"/>
                      </a:endParaRPr>
                    </a:p>
                    <a:p>
                      <a:pPr marL="285750" lvl="0" indent="-285750">
                        <a:buFont typeface="Arial"/>
                        <a:buChar char="•"/>
                      </a:pPr>
                      <a:r>
                        <a:rPr lang="en-US" sz="1800" dirty="0">
                          <a:latin typeface="Montserrat" panose="00000500000000000000" pitchFamily="50" charset="0"/>
                        </a:rPr>
                        <a:t>Influences others through their own behaviour</a:t>
                      </a:r>
                    </a:p>
                    <a:p>
                      <a:pPr marL="285750" lvl="0" indent="-285750">
                        <a:buFont typeface="Arial"/>
                        <a:buChar char="•"/>
                      </a:pPr>
                      <a:r>
                        <a:rPr lang="en-US" sz="1800" dirty="0">
                          <a:latin typeface="Montserrat" panose="00000500000000000000" pitchFamily="50" charset="0"/>
                        </a:rPr>
                        <a:t>Drives strategy - 'where we are going'</a:t>
                      </a:r>
                    </a:p>
                    <a:p>
                      <a:pPr marL="285750" lvl="0" indent="-285750">
                        <a:buFont typeface="Arial"/>
                        <a:buChar char="•"/>
                      </a:pPr>
                      <a:r>
                        <a:rPr lang="en-US" sz="1800" dirty="0">
                          <a:latin typeface="Montserrat" panose="00000500000000000000" pitchFamily="50" charset="0"/>
                        </a:rPr>
                        <a:t>Spearheads change/process improvement</a:t>
                      </a:r>
                    </a:p>
                    <a:p>
                      <a:pPr marL="285750" lvl="0" indent="-285750">
                        <a:buFont typeface="Arial"/>
                        <a:buChar char="•"/>
                      </a:pPr>
                      <a:r>
                        <a:rPr lang="en-US" sz="1800" dirty="0">
                          <a:latin typeface="Montserrat" panose="00000500000000000000" pitchFamily="50" charset="0"/>
                        </a:rPr>
                        <a:t>Articulates or demonstrates a vision</a:t>
                      </a:r>
                    </a:p>
                    <a:p>
                      <a:pPr marL="285750" lvl="0" indent="-285750">
                        <a:buFont typeface="Arial"/>
                        <a:buChar char="•"/>
                      </a:pPr>
                      <a:r>
                        <a:rPr lang="en-US" sz="1800" dirty="0">
                          <a:latin typeface="Montserrat" panose="00000500000000000000" pitchFamily="50" charset="0"/>
                        </a:rPr>
                        <a:t>Has authority</a:t>
                      </a:r>
                    </a:p>
                    <a:p>
                      <a:pPr marL="285750" lvl="0" indent="-285750">
                        <a:buFont typeface="Arial"/>
                        <a:buChar char="•"/>
                      </a:pPr>
                      <a:r>
                        <a:rPr lang="en-US" sz="1800" dirty="0">
                          <a:latin typeface="Montserrat" panose="00000500000000000000" pitchFamily="50" charset="0"/>
                        </a:rPr>
                        <a:t>Is seen as a role model</a:t>
                      </a:r>
                    </a:p>
                    <a:p>
                      <a:pPr marL="285750" lvl="0" indent="-285750">
                        <a:buFont typeface="Arial"/>
                        <a:buChar char="•"/>
                      </a:pPr>
                      <a:r>
                        <a:rPr lang="en-US" sz="1800" dirty="0">
                          <a:latin typeface="Montserrat" panose="00000500000000000000" pitchFamily="50" charset="0"/>
                        </a:rPr>
                        <a:t>Generates enthusiasm</a:t>
                      </a:r>
                    </a:p>
                  </a:txBody>
                  <a:tcPr>
                    <a:solidFill>
                      <a:schemeClr val="tx2">
                        <a:lumMod val="20000"/>
                        <a:lumOff val="80000"/>
                      </a:schemeClr>
                    </a:solidFill>
                  </a:tcPr>
                </a:tc>
                <a:extLst>
                  <a:ext uri="{0D108BD9-81ED-4DB2-BD59-A6C34878D82A}">
                    <a16:rowId xmlns:a16="http://schemas.microsoft.com/office/drawing/2014/main" val="1475382027"/>
                  </a:ext>
                </a:extLst>
              </a:tr>
            </a:tbl>
          </a:graphicData>
        </a:graphic>
      </p:graphicFrame>
      <p:sp>
        <p:nvSpPr>
          <p:cNvPr id="5" name="Title 4">
            <a:extLst>
              <a:ext uri="{FF2B5EF4-FFF2-40B4-BE49-F238E27FC236}">
                <a16:creationId xmlns:a16="http://schemas.microsoft.com/office/drawing/2014/main" id="{480DB995-E90F-4F26-A771-8AF0E55DF500}"/>
              </a:ext>
            </a:extLst>
          </p:cNvPr>
          <p:cNvSpPr>
            <a:spLocks noGrp="1"/>
          </p:cNvSpPr>
          <p:nvPr>
            <p:ph type="title"/>
          </p:nvPr>
        </p:nvSpPr>
        <p:spPr/>
        <p:txBody>
          <a:bodyPr/>
          <a:lstStyle/>
          <a:p>
            <a:r>
              <a:rPr lang="en-GB" dirty="0">
                <a:latin typeface="Montserrat" panose="00000500000000000000" pitchFamily="50" charset="0"/>
              </a:rPr>
              <a:t>What is leadership?</a:t>
            </a:r>
          </a:p>
        </p:txBody>
      </p:sp>
    </p:spTree>
    <p:extLst>
      <p:ext uri="{BB962C8B-B14F-4D97-AF65-F5344CB8AC3E}">
        <p14:creationId xmlns:p14="http://schemas.microsoft.com/office/powerpoint/2010/main" val="23275621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80DB995-E90F-4F26-A771-8AF0E55DF500}"/>
              </a:ext>
            </a:extLst>
          </p:cNvPr>
          <p:cNvSpPr>
            <a:spLocks noGrp="1"/>
          </p:cNvSpPr>
          <p:nvPr>
            <p:ph type="title"/>
          </p:nvPr>
        </p:nvSpPr>
        <p:spPr>
          <a:xfrm>
            <a:off x="611560" y="276088"/>
            <a:ext cx="7848872" cy="1143000"/>
          </a:xfrm>
        </p:spPr>
        <p:txBody>
          <a:bodyPr>
            <a:normAutofit/>
          </a:bodyPr>
          <a:lstStyle/>
          <a:p>
            <a:r>
              <a:rPr lang="en-GB" sz="3000">
                <a:latin typeface="Montserrat" panose="00000500000000000000" pitchFamily="50" charset="0"/>
              </a:rPr>
              <a:t>Leadership &amp; team working in </a:t>
            </a:r>
            <a:br>
              <a:rPr lang="en-GB" sz="3000">
                <a:latin typeface="Montserrat" panose="00000500000000000000" pitchFamily="50" charset="0"/>
              </a:rPr>
            </a:br>
            <a:r>
              <a:rPr lang="en-GB" sz="3000">
                <a:latin typeface="Montserrat" panose="00000500000000000000" pitchFamily="50" charset="0"/>
              </a:rPr>
              <a:t>daily practice</a:t>
            </a:r>
            <a:endParaRPr lang="en-GB" sz="3000" dirty="0">
              <a:latin typeface="Montserrat" panose="00000500000000000000" pitchFamily="50" charset="0"/>
            </a:endParaRPr>
          </a:p>
        </p:txBody>
      </p:sp>
      <p:sp>
        <p:nvSpPr>
          <p:cNvPr id="4" name="Content Placeholder 3">
            <a:extLst>
              <a:ext uri="{FF2B5EF4-FFF2-40B4-BE49-F238E27FC236}">
                <a16:creationId xmlns:a16="http://schemas.microsoft.com/office/drawing/2014/main" id="{2F9CEB9D-A1DB-4ABA-A6EA-D5B7F9A58108}"/>
              </a:ext>
            </a:extLst>
          </p:cNvPr>
          <p:cNvSpPr>
            <a:spLocks noGrp="1"/>
          </p:cNvSpPr>
          <p:nvPr>
            <p:ph idx="1"/>
          </p:nvPr>
        </p:nvSpPr>
        <p:spPr>
          <a:xfrm>
            <a:off x="712407" y="1638253"/>
            <a:ext cx="5578040" cy="4525963"/>
          </a:xfr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noAutofit/>
          </a:bodyPr>
          <a:lstStyle/>
          <a:p>
            <a:pPr marL="0" indent="0">
              <a:spcAft>
                <a:spcPts val="400"/>
              </a:spcAft>
              <a:buNone/>
            </a:pPr>
            <a:endParaRPr lang="en-US" sz="1800" b="1" dirty="0">
              <a:solidFill>
                <a:srgbClr val="0D0D58"/>
              </a:solidFill>
              <a:latin typeface="Montserrat" panose="00000500000000000000" pitchFamily="50" charset="0"/>
            </a:endParaRPr>
          </a:p>
          <a:p>
            <a:pPr marL="0" indent="0">
              <a:spcAft>
                <a:spcPts val="400"/>
              </a:spcAft>
              <a:buNone/>
            </a:pPr>
            <a:r>
              <a:rPr lang="en-US" sz="1800" b="1" dirty="0">
                <a:solidFill>
                  <a:srgbClr val="0D0D58"/>
                </a:solidFill>
                <a:latin typeface="Montserrat" panose="00000500000000000000" pitchFamily="50" charset="0"/>
              </a:rPr>
              <a:t>Today I have...</a:t>
            </a:r>
          </a:p>
          <a:p>
            <a:pPr>
              <a:spcAft>
                <a:spcPts val="400"/>
              </a:spcAft>
            </a:pPr>
            <a:r>
              <a:rPr lang="en-US" sz="1800" dirty="0">
                <a:solidFill>
                  <a:srgbClr val="0D0D58"/>
                </a:solidFill>
                <a:latin typeface="Montserrat" panose="00000500000000000000" pitchFamily="50" charset="0"/>
              </a:rPr>
              <a:t>Delivered an impromptu bedside teaching session for med students</a:t>
            </a:r>
          </a:p>
          <a:p>
            <a:pPr>
              <a:spcAft>
                <a:spcPts val="400"/>
              </a:spcAft>
            </a:pPr>
            <a:r>
              <a:rPr lang="en-US" sz="1800" dirty="0">
                <a:solidFill>
                  <a:srgbClr val="0D0D58"/>
                </a:solidFill>
                <a:latin typeface="Montserrat" panose="00000500000000000000" pitchFamily="50" charset="0"/>
              </a:rPr>
              <a:t>Defused a heated situation with a patient's parent.</a:t>
            </a:r>
          </a:p>
          <a:p>
            <a:pPr>
              <a:spcAft>
                <a:spcPts val="400"/>
              </a:spcAft>
            </a:pPr>
            <a:r>
              <a:rPr lang="en-US" sz="1800" dirty="0">
                <a:solidFill>
                  <a:srgbClr val="0D0D58"/>
                </a:solidFill>
                <a:latin typeface="Montserrat" panose="00000500000000000000" pitchFamily="50" charset="0"/>
              </a:rPr>
              <a:t>Delivered difficult news sensitively</a:t>
            </a:r>
          </a:p>
          <a:p>
            <a:pPr>
              <a:spcAft>
                <a:spcPts val="400"/>
              </a:spcAft>
            </a:pPr>
            <a:r>
              <a:rPr lang="en-US" sz="1800" dirty="0">
                <a:solidFill>
                  <a:srgbClr val="0D0D58"/>
                </a:solidFill>
                <a:latin typeface="Montserrat" panose="00000500000000000000" pitchFamily="50" charset="0"/>
              </a:rPr>
              <a:t>Participated in an MDT meeting</a:t>
            </a:r>
          </a:p>
          <a:p>
            <a:pPr>
              <a:spcAft>
                <a:spcPts val="400"/>
              </a:spcAft>
            </a:pPr>
            <a:r>
              <a:rPr lang="en-US" sz="1800" dirty="0">
                <a:solidFill>
                  <a:srgbClr val="0D0D58"/>
                </a:solidFill>
                <a:latin typeface="Montserrat" panose="00000500000000000000" pitchFamily="50" charset="0"/>
              </a:rPr>
              <a:t>Given a colleague constructive feedback.</a:t>
            </a:r>
          </a:p>
          <a:p>
            <a:pPr>
              <a:spcAft>
                <a:spcPts val="400"/>
              </a:spcAft>
            </a:pPr>
            <a:r>
              <a:rPr lang="en-US" sz="1800" dirty="0">
                <a:solidFill>
                  <a:srgbClr val="0D0D58"/>
                </a:solidFill>
                <a:latin typeface="Montserrat" panose="00000500000000000000" pitchFamily="50" charset="0"/>
              </a:rPr>
              <a:t>Asked for feedback and advice</a:t>
            </a:r>
          </a:p>
          <a:p>
            <a:pPr>
              <a:spcAft>
                <a:spcPts val="400"/>
              </a:spcAft>
            </a:pPr>
            <a:r>
              <a:rPr lang="en-US" sz="1800" dirty="0">
                <a:solidFill>
                  <a:srgbClr val="0D0D58"/>
                </a:solidFill>
                <a:latin typeface="Montserrat" panose="00000500000000000000" pitchFamily="50" charset="0"/>
              </a:rPr>
              <a:t>Effectively handed over of my patients at the end of my shift.</a:t>
            </a:r>
          </a:p>
          <a:p>
            <a:endParaRPr lang="en-US" sz="2000" dirty="0">
              <a:solidFill>
                <a:srgbClr val="0D0D58"/>
              </a:solidFill>
              <a:latin typeface="Montserrat" panose="00000500000000000000" pitchFamily="50" charset="0"/>
            </a:endParaRPr>
          </a:p>
        </p:txBody>
      </p:sp>
      <p:pic>
        <p:nvPicPr>
          <p:cNvPr id="8" name="Picture 7">
            <a:extLst>
              <a:ext uri="{FF2B5EF4-FFF2-40B4-BE49-F238E27FC236}">
                <a16:creationId xmlns:a16="http://schemas.microsoft.com/office/drawing/2014/main" id="{4531B60E-14AF-0A54-0E5B-F4B9DB7EB09D}"/>
              </a:ext>
            </a:extLst>
          </p:cNvPr>
          <p:cNvPicPr>
            <a:picLocks noChangeAspect="1"/>
          </p:cNvPicPr>
          <p:nvPr/>
        </p:nvPicPr>
        <p:blipFill>
          <a:blip r:embed="rId3"/>
          <a:stretch>
            <a:fillRect/>
          </a:stretch>
        </p:blipFill>
        <p:spPr>
          <a:xfrm>
            <a:off x="6444208" y="1709716"/>
            <a:ext cx="2057400" cy="4383035"/>
          </a:xfrm>
          <a:prstGeom prst="rect">
            <a:avLst/>
          </a:prstGeom>
        </p:spPr>
      </p:pic>
    </p:spTree>
    <p:extLst>
      <p:ext uri="{BB962C8B-B14F-4D97-AF65-F5344CB8AC3E}">
        <p14:creationId xmlns:p14="http://schemas.microsoft.com/office/powerpoint/2010/main" val="14792715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80DB995-E90F-4F26-A771-8AF0E55DF500}"/>
              </a:ext>
            </a:extLst>
          </p:cNvPr>
          <p:cNvSpPr>
            <a:spLocks noGrp="1"/>
          </p:cNvSpPr>
          <p:nvPr>
            <p:ph type="title"/>
          </p:nvPr>
        </p:nvSpPr>
        <p:spPr/>
        <p:txBody>
          <a:bodyPr>
            <a:noAutofit/>
          </a:bodyPr>
          <a:lstStyle/>
          <a:p>
            <a:r>
              <a:rPr lang="en-GB" sz="3200" dirty="0">
                <a:latin typeface="Montserrat" panose="00000500000000000000" pitchFamily="50" charset="0"/>
              </a:rPr>
              <a:t>NHS Healthcare Leadership model</a:t>
            </a:r>
          </a:p>
        </p:txBody>
      </p:sp>
      <p:sp>
        <p:nvSpPr>
          <p:cNvPr id="10" name="TextBox 9">
            <a:extLst>
              <a:ext uri="{FF2B5EF4-FFF2-40B4-BE49-F238E27FC236}">
                <a16:creationId xmlns:a16="http://schemas.microsoft.com/office/drawing/2014/main" id="{1CC6F295-2081-45EE-BA49-8BCC96527609}"/>
              </a:ext>
            </a:extLst>
          </p:cNvPr>
          <p:cNvSpPr txBox="1"/>
          <p:nvPr/>
        </p:nvSpPr>
        <p:spPr>
          <a:xfrm>
            <a:off x="539552" y="6361583"/>
            <a:ext cx="6975872"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0D0D58"/>
                </a:solidFill>
                <a:latin typeface="Montserrat" panose="00000500000000000000" pitchFamily="50" charset="0"/>
              </a:rPr>
              <a:t>https://www.leadershipacademy.nhs.uk/resources/healthcare-leadership-model/</a:t>
            </a:r>
          </a:p>
        </p:txBody>
      </p:sp>
      <p:pic>
        <p:nvPicPr>
          <p:cNvPr id="1026" name="Picture 2" descr="Image result for nhs leadership model">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4209" y="1700808"/>
            <a:ext cx="8429625" cy="4419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6029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 11">
            <a:extLst>
              <a:ext uri="{FF2B5EF4-FFF2-40B4-BE49-F238E27FC236}">
                <a16:creationId xmlns:a16="http://schemas.microsoft.com/office/drawing/2014/main" id="{74A6D346-BEF2-4E47-938B-8A9B6EE7CC09}"/>
              </a:ext>
            </a:extLst>
          </p:cNvPr>
          <p:cNvGraphicFramePr>
            <a:graphicFrameLocks noGrp="1"/>
          </p:cNvGraphicFramePr>
          <p:nvPr>
            <p:ph idx="1"/>
            <p:extLst>
              <p:ext uri="{D42A27DB-BD31-4B8C-83A1-F6EECF244321}">
                <p14:modId xmlns:p14="http://schemas.microsoft.com/office/powerpoint/2010/main" val="4065089282"/>
              </p:ext>
            </p:extLst>
          </p:nvPr>
        </p:nvGraphicFramePr>
        <p:xfrm>
          <a:off x="827460" y="1556792"/>
          <a:ext cx="7632972" cy="4272914"/>
        </p:xfrm>
        <a:graphic>
          <a:graphicData uri="http://schemas.openxmlformats.org/drawingml/2006/table">
            <a:tbl>
              <a:tblPr firstRow="1" bandRow="1">
                <a:tableStyleId>{5C22544A-7EE6-4342-B048-85BDC9FD1C3A}</a:tableStyleId>
              </a:tblPr>
              <a:tblGrid>
                <a:gridCol w="1908243">
                  <a:extLst>
                    <a:ext uri="{9D8B030D-6E8A-4147-A177-3AD203B41FA5}">
                      <a16:colId xmlns:a16="http://schemas.microsoft.com/office/drawing/2014/main" val="3126944465"/>
                    </a:ext>
                  </a:extLst>
                </a:gridCol>
                <a:gridCol w="1908243">
                  <a:extLst>
                    <a:ext uri="{9D8B030D-6E8A-4147-A177-3AD203B41FA5}">
                      <a16:colId xmlns:a16="http://schemas.microsoft.com/office/drawing/2014/main" val="2044274676"/>
                    </a:ext>
                  </a:extLst>
                </a:gridCol>
                <a:gridCol w="1908243">
                  <a:extLst>
                    <a:ext uri="{9D8B030D-6E8A-4147-A177-3AD203B41FA5}">
                      <a16:colId xmlns:a16="http://schemas.microsoft.com/office/drawing/2014/main" val="4072458923"/>
                    </a:ext>
                  </a:extLst>
                </a:gridCol>
                <a:gridCol w="1908243">
                  <a:extLst>
                    <a:ext uri="{9D8B030D-6E8A-4147-A177-3AD203B41FA5}">
                      <a16:colId xmlns:a16="http://schemas.microsoft.com/office/drawing/2014/main" val="1082587260"/>
                    </a:ext>
                  </a:extLst>
                </a:gridCol>
              </a:tblGrid>
              <a:tr h="523874">
                <a:tc>
                  <a:txBody>
                    <a:bodyPr/>
                    <a:lstStyle/>
                    <a:p>
                      <a:pPr lvl="0">
                        <a:buNone/>
                      </a:pPr>
                      <a:r>
                        <a:rPr lang="en-US" sz="2800" dirty="0">
                          <a:solidFill>
                            <a:schemeClr val="tx1"/>
                          </a:solidFill>
                        </a:rPr>
                        <a:t>G</a:t>
                      </a:r>
                      <a:r>
                        <a:rPr lang="en-US" dirty="0">
                          <a:solidFill>
                            <a:schemeClr val="tx1"/>
                          </a:solidFill>
                        </a:rPr>
                        <a:t>oal</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buNone/>
                      </a:pPr>
                      <a:r>
                        <a:rPr lang="en-US" sz="2800">
                          <a:solidFill>
                            <a:schemeClr val="tx1"/>
                          </a:solidFill>
                        </a:rPr>
                        <a:t>R</a:t>
                      </a:r>
                      <a:r>
                        <a:rPr lang="en-US">
                          <a:solidFill>
                            <a:schemeClr val="tx1"/>
                          </a:solidFill>
                        </a:rPr>
                        <a:t>eality</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buNone/>
                      </a:pPr>
                      <a:r>
                        <a:rPr lang="en-US" sz="2800">
                          <a:solidFill>
                            <a:schemeClr val="tx1"/>
                          </a:solidFill>
                        </a:rPr>
                        <a:t>O</a:t>
                      </a:r>
                      <a:r>
                        <a:rPr lang="en-US">
                          <a:solidFill>
                            <a:schemeClr val="tx1"/>
                          </a:solidFill>
                        </a:rPr>
                        <a:t>ptions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buNone/>
                      </a:pPr>
                      <a:r>
                        <a:rPr lang="en-US" sz="2800">
                          <a:solidFill>
                            <a:schemeClr val="tx1"/>
                          </a:solidFill>
                        </a:rPr>
                        <a:t>W</a:t>
                      </a:r>
                      <a:r>
                        <a:rPr lang="en-US">
                          <a:solidFill>
                            <a:schemeClr val="tx1"/>
                          </a:solidFill>
                        </a:rPr>
                        <a:t>ill</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15270144"/>
                  </a:ext>
                </a:extLst>
              </a:tr>
              <a:tr h="370840">
                <a:tc>
                  <a:txBody>
                    <a:bodyPr/>
                    <a:lstStyle/>
                    <a:p>
                      <a:pPr>
                        <a:buNone/>
                      </a:pPr>
                      <a:r>
                        <a:rPr lang="en-US" b="1" dirty="0">
                          <a:solidFill>
                            <a:srgbClr val="11A7F2"/>
                          </a:solidFill>
                        </a:rPr>
                        <a:t>What do you want to achieve?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buNone/>
                      </a:pPr>
                      <a:r>
                        <a:rPr lang="en-US" b="1" dirty="0">
                          <a:solidFill>
                            <a:srgbClr val="11A7F2"/>
                          </a:solidFill>
                        </a:rPr>
                        <a:t>Describe the current situation</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buNone/>
                      </a:pPr>
                      <a:r>
                        <a:rPr lang="en-US" b="1" dirty="0">
                          <a:solidFill>
                            <a:srgbClr val="11A7F2"/>
                          </a:solidFill>
                        </a:rPr>
                        <a:t>What are your options?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buNone/>
                      </a:pPr>
                      <a:r>
                        <a:rPr lang="en-US" b="1" dirty="0">
                          <a:solidFill>
                            <a:srgbClr val="11A7F2"/>
                          </a:solidFill>
                        </a:rPr>
                        <a:t>What actions will you take?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168417806"/>
                  </a:ext>
                </a:extLst>
              </a:tr>
              <a:tr h="2976562">
                <a:tc>
                  <a:txBody>
                    <a:bodyPr/>
                    <a:lstStyle/>
                    <a:p>
                      <a:pPr lvl="0">
                        <a:buNone/>
                      </a:pPr>
                      <a:r>
                        <a:rPr lang="en-US" dirty="0"/>
                        <a:t>Confirm the intended goal/outcome. Is it SMART? Will you be motivated to achieve it?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lvl="0">
                        <a:buNone/>
                      </a:pPr>
                      <a:r>
                        <a:rPr lang="en-US" dirty="0"/>
                        <a:t>Fully assess the current situation, avoiding or challenging assumptions. What factors influence the existing reality?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lvl="0">
                        <a:buNone/>
                      </a:pPr>
                      <a:r>
                        <a:rPr lang="en-US" dirty="0"/>
                        <a:t>Consider all options, identifying any obstacles and how to best tackle these. What would the outcome be of implemeting each </a:t>
                      </a:r>
                      <a:r>
                        <a:rPr lang="en-US"/>
                        <a:t>option? Decide which to pursue.</a:t>
                      </a: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lvl="0">
                        <a:buNone/>
                      </a:pPr>
                      <a:r>
                        <a:rPr lang="en-US" dirty="0"/>
                        <a:t>Identify the specific tasks/actions needed to make your plan a reality. Who needs to do what, and by when? How will you monitor progress and judge success?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86215504"/>
                  </a:ext>
                </a:extLst>
              </a:tr>
            </a:tbl>
          </a:graphicData>
        </a:graphic>
      </p:graphicFrame>
      <p:sp>
        <p:nvSpPr>
          <p:cNvPr id="5" name="Title 4">
            <a:extLst>
              <a:ext uri="{FF2B5EF4-FFF2-40B4-BE49-F238E27FC236}">
                <a16:creationId xmlns:a16="http://schemas.microsoft.com/office/drawing/2014/main" id="{480DB995-E90F-4F26-A771-8AF0E55DF500}"/>
              </a:ext>
            </a:extLst>
          </p:cNvPr>
          <p:cNvSpPr>
            <a:spLocks noGrp="1"/>
          </p:cNvSpPr>
          <p:nvPr>
            <p:ph type="title"/>
          </p:nvPr>
        </p:nvSpPr>
        <p:spPr/>
        <p:txBody>
          <a:bodyPr/>
          <a:lstStyle/>
          <a:p>
            <a:r>
              <a:rPr lang="en-GB" dirty="0">
                <a:latin typeface="Montserrat" panose="00000500000000000000" pitchFamily="50" charset="0"/>
              </a:rPr>
              <a:t>The 'GROW' model</a:t>
            </a:r>
          </a:p>
        </p:txBody>
      </p:sp>
      <p:pic>
        <p:nvPicPr>
          <p:cNvPr id="2" name="Picture 3" descr="A picture containing sitting&#10;&#10;Description generated with very high confidence">
            <a:extLst>
              <a:ext uri="{FF2B5EF4-FFF2-40B4-BE49-F238E27FC236}">
                <a16:creationId xmlns:a16="http://schemas.microsoft.com/office/drawing/2014/main" id="{96F0D0C0-221F-414F-8F22-56306A56426A}"/>
              </a:ext>
            </a:extLst>
          </p:cNvPr>
          <p:cNvPicPr>
            <a:picLocks noChangeAspect="1"/>
          </p:cNvPicPr>
          <p:nvPr/>
        </p:nvPicPr>
        <p:blipFill>
          <a:blip r:embed="rId3"/>
          <a:stretch>
            <a:fillRect/>
          </a:stretch>
        </p:blipFill>
        <p:spPr>
          <a:xfrm rot="5820000">
            <a:off x="7683102" y="-54443"/>
            <a:ext cx="1379936" cy="1192356"/>
          </a:xfrm>
          <a:prstGeom prst="rect">
            <a:avLst/>
          </a:prstGeom>
        </p:spPr>
      </p:pic>
      <p:pic>
        <p:nvPicPr>
          <p:cNvPr id="6" name="Picture 6" descr="A close up of a map&#10;&#10;Description generated with very high confidence">
            <a:extLst>
              <a:ext uri="{FF2B5EF4-FFF2-40B4-BE49-F238E27FC236}">
                <a16:creationId xmlns:a16="http://schemas.microsoft.com/office/drawing/2014/main" id="{1CA4EA05-23D1-475C-8BD1-16D0E4011204}"/>
              </a:ext>
            </a:extLst>
          </p:cNvPr>
          <p:cNvPicPr>
            <a:picLocks noChangeAspect="1"/>
          </p:cNvPicPr>
          <p:nvPr/>
        </p:nvPicPr>
        <p:blipFill>
          <a:blip r:embed="rId4"/>
          <a:stretch>
            <a:fillRect/>
          </a:stretch>
        </p:blipFill>
        <p:spPr>
          <a:xfrm>
            <a:off x="-41672" y="4437112"/>
            <a:ext cx="2762288" cy="2448272"/>
          </a:xfrm>
          <a:prstGeom prst="rect">
            <a:avLst/>
          </a:prstGeom>
        </p:spPr>
      </p:pic>
    </p:spTree>
    <p:extLst>
      <p:ext uri="{BB962C8B-B14F-4D97-AF65-F5344CB8AC3E}">
        <p14:creationId xmlns:p14="http://schemas.microsoft.com/office/powerpoint/2010/main" val="5132554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80DB995-E90F-4F26-A771-8AF0E55DF500}"/>
              </a:ext>
            </a:extLst>
          </p:cNvPr>
          <p:cNvSpPr>
            <a:spLocks noGrp="1"/>
          </p:cNvSpPr>
          <p:nvPr>
            <p:ph type="title"/>
          </p:nvPr>
        </p:nvSpPr>
        <p:spPr>
          <a:xfrm>
            <a:off x="457200" y="274638"/>
            <a:ext cx="8229600" cy="1143000"/>
          </a:xfrm>
        </p:spPr>
        <p:txBody>
          <a:bodyPr vert="horz" lIns="91440" tIns="45720" rIns="91440" bIns="45720" rtlCol="0" anchor="ctr">
            <a:normAutofit/>
          </a:bodyPr>
          <a:lstStyle/>
          <a:p>
            <a:r>
              <a:rPr lang="en-GB"/>
              <a:t>Johari window</a:t>
            </a:r>
          </a:p>
        </p:txBody>
      </p:sp>
      <p:pic>
        <p:nvPicPr>
          <p:cNvPr id="2" name="Picture 2" descr="A screenshot of a cell phone&#10;&#10;Description generated with very high confidence">
            <a:extLst>
              <a:ext uri="{FF2B5EF4-FFF2-40B4-BE49-F238E27FC236}">
                <a16:creationId xmlns:a16="http://schemas.microsoft.com/office/drawing/2014/main" id="{DA89FF6E-9FD3-4C04-BDD6-5891588785FA}"/>
              </a:ext>
            </a:extLst>
          </p:cNvPr>
          <p:cNvPicPr>
            <a:picLocks noChangeAspect="1"/>
          </p:cNvPicPr>
          <p:nvPr/>
        </p:nvPicPr>
        <p:blipFill>
          <a:blip r:embed="rId3"/>
          <a:srcRect l="8757" r="3797" b="2"/>
          <a:stretch/>
        </p:blipFill>
        <p:spPr>
          <a:xfrm>
            <a:off x="457200" y="1600200"/>
            <a:ext cx="4038600" cy="4525963"/>
          </a:xfrm>
          <a:prstGeom prst="rect">
            <a:avLst/>
          </a:prstGeom>
          <a:noFill/>
        </p:spPr>
      </p:pic>
      <p:sp>
        <p:nvSpPr>
          <p:cNvPr id="4" name="TextBox 3">
            <a:extLst>
              <a:ext uri="{FF2B5EF4-FFF2-40B4-BE49-F238E27FC236}">
                <a16:creationId xmlns:a16="http://schemas.microsoft.com/office/drawing/2014/main" id="{90DB9EFC-2C55-4533-B4A7-5D2274D62784}"/>
              </a:ext>
            </a:extLst>
          </p:cNvPr>
          <p:cNvSpPr txBox="1"/>
          <p:nvPr/>
        </p:nvSpPr>
        <p:spPr>
          <a:xfrm>
            <a:off x="4648200" y="1600200"/>
            <a:ext cx="3892339" cy="4525963"/>
          </a:xfrm>
          <a:prstGeom prst="rect">
            <a:avLst/>
          </a:prstGeom>
          <a:ln>
            <a:solidFill>
              <a:srgbClr val="11A7F2"/>
            </a:solidFill>
          </a:ln>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a:lnSpc>
                <a:spcPct val="90000"/>
              </a:lnSpc>
              <a:spcBef>
                <a:spcPct val="20000"/>
              </a:spcBef>
            </a:pPr>
            <a:r>
              <a:rPr lang="en-US" sz="2000" b="1" dirty="0">
                <a:solidFill>
                  <a:srgbClr val="0D0D58"/>
                </a:solidFill>
                <a:latin typeface="Arial" panose="020B0604020202020204" pitchFamily="34" charset="0"/>
                <a:cs typeface="Arial" panose="020B0604020202020204" pitchFamily="34" charset="0"/>
              </a:rPr>
              <a:t>Used to support improved:</a:t>
            </a:r>
          </a:p>
          <a:p>
            <a:pPr marL="342900" indent="-342900">
              <a:lnSpc>
                <a:spcPct val="90000"/>
              </a:lnSpc>
              <a:spcBef>
                <a:spcPct val="20000"/>
              </a:spcBef>
              <a:buFont typeface="Arial" panose="020B0604020202020204" pitchFamily="34" charset="0"/>
              <a:buChar char="•"/>
            </a:pPr>
            <a:r>
              <a:rPr lang="en-US" sz="2000" dirty="0">
                <a:solidFill>
                  <a:srgbClr val="0D0D58"/>
                </a:solidFill>
                <a:latin typeface="Arial" panose="020B0604020202020204" pitchFamily="34" charset="0"/>
                <a:cs typeface="Arial" panose="020B0604020202020204" pitchFamily="34" charset="0"/>
              </a:rPr>
              <a:t>Self awareness &amp; personal development</a:t>
            </a:r>
          </a:p>
          <a:p>
            <a:pPr marL="342900" indent="-342900">
              <a:lnSpc>
                <a:spcPct val="90000"/>
              </a:lnSpc>
              <a:spcBef>
                <a:spcPct val="20000"/>
              </a:spcBef>
              <a:buFont typeface="Arial" panose="020B0604020202020204" pitchFamily="34" charset="0"/>
              <a:buChar char="•"/>
            </a:pPr>
            <a:r>
              <a:rPr lang="en-US" sz="2000" dirty="0">
                <a:solidFill>
                  <a:srgbClr val="0D0D58"/>
                </a:solidFill>
                <a:latin typeface="Arial" panose="020B0604020202020204" pitchFamily="34" charset="0"/>
                <a:cs typeface="Arial" panose="020B0604020202020204" pitchFamily="34" charset="0"/>
              </a:rPr>
              <a:t>Communication</a:t>
            </a:r>
          </a:p>
          <a:p>
            <a:pPr marL="342900" indent="-342900">
              <a:lnSpc>
                <a:spcPct val="90000"/>
              </a:lnSpc>
              <a:spcBef>
                <a:spcPct val="20000"/>
              </a:spcBef>
              <a:buFont typeface="Arial" panose="020B0604020202020204" pitchFamily="34" charset="0"/>
              <a:buChar char="•"/>
            </a:pPr>
            <a:r>
              <a:rPr lang="en-US" sz="2000" dirty="0">
                <a:solidFill>
                  <a:srgbClr val="0D0D58"/>
                </a:solidFill>
                <a:latin typeface="Arial" panose="020B0604020202020204" pitchFamily="34" charset="0"/>
                <a:cs typeface="Arial" panose="020B0604020202020204" pitchFamily="34" charset="0"/>
              </a:rPr>
              <a:t>Relationships</a:t>
            </a:r>
          </a:p>
          <a:p>
            <a:pPr algn="ctr">
              <a:lnSpc>
                <a:spcPct val="90000"/>
              </a:lnSpc>
              <a:spcBef>
                <a:spcPct val="20000"/>
              </a:spcBef>
            </a:pPr>
            <a:endParaRPr lang="en-US" sz="2000" dirty="0">
              <a:solidFill>
                <a:srgbClr val="0D0D58"/>
              </a:solidFill>
              <a:latin typeface="Arial" panose="020B0604020202020204" pitchFamily="34" charset="0"/>
              <a:cs typeface="Arial" panose="020B0604020202020204" pitchFamily="34" charset="0"/>
            </a:endParaRPr>
          </a:p>
          <a:p>
            <a:pPr>
              <a:lnSpc>
                <a:spcPct val="90000"/>
              </a:lnSpc>
              <a:spcBef>
                <a:spcPct val="20000"/>
              </a:spcBef>
            </a:pPr>
            <a:r>
              <a:rPr lang="en-US" sz="2000" b="1" dirty="0">
                <a:solidFill>
                  <a:srgbClr val="0D0D58"/>
                </a:solidFill>
                <a:latin typeface="Arial" panose="020B0604020202020204" pitchFamily="34" charset="0"/>
                <a:cs typeface="Arial" panose="020B0604020202020204" pitchFamily="34" charset="0"/>
              </a:rPr>
              <a:t>Consider:</a:t>
            </a:r>
          </a:p>
          <a:p>
            <a:pPr marL="342900" indent="-342900">
              <a:lnSpc>
                <a:spcPct val="90000"/>
              </a:lnSpc>
              <a:spcBef>
                <a:spcPct val="20000"/>
              </a:spcBef>
              <a:buFont typeface="Arial" panose="020B0604020202020204" pitchFamily="34" charset="0"/>
              <a:buChar char="•"/>
            </a:pPr>
            <a:r>
              <a:rPr lang="en-US" sz="2000" dirty="0">
                <a:solidFill>
                  <a:srgbClr val="0D0D58"/>
                </a:solidFill>
                <a:latin typeface="Arial" panose="020B0604020202020204" pitchFamily="34" charset="0"/>
                <a:cs typeface="Arial" panose="020B0604020202020204" pitchFamily="34" charset="0"/>
              </a:rPr>
              <a:t>Which quadrants would be largest for you?</a:t>
            </a:r>
          </a:p>
          <a:p>
            <a:pPr marL="342900" indent="-342900">
              <a:lnSpc>
                <a:spcPct val="90000"/>
              </a:lnSpc>
              <a:spcBef>
                <a:spcPct val="20000"/>
              </a:spcBef>
              <a:buFont typeface="Arial" panose="020B0604020202020204" pitchFamily="34" charset="0"/>
              <a:buChar char="•"/>
            </a:pPr>
            <a:r>
              <a:rPr lang="en-US" sz="2000" dirty="0">
                <a:solidFill>
                  <a:srgbClr val="0D0D58"/>
                </a:solidFill>
                <a:latin typeface="Arial" panose="020B0604020202020204" pitchFamily="34" charset="0"/>
                <a:cs typeface="Arial" panose="020B0604020202020204" pitchFamily="34" charset="0"/>
              </a:rPr>
              <a:t>What are your blind areas and how can you decrease them?</a:t>
            </a:r>
          </a:p>
          <a:p>
            <a:pPr marL="342900" indent="-342900">
              <a:lnSpc>
                <a:spcPct val="90000"/>
              </a:lnSpc>
              <a:spcBef>
                <a:spcPct val="20000"/>
              </a:spcBef>
              <a:buFont typeface="Arial" panose="020B0604020202020204" pitchFamily="34" charset="0"/>
              <a:buChar char="•"/>
            </a:pPr>
            <a:r>
              <a:rPr lang="en-US" sz="2000" dirty="0">
                <a:solidFill>
                  <a:srgbClr val="0D0D58"/>
                </a:solidFill>
                <a:latin typeface="Arial" panose="020B0604020202020204" pitchFamily="34" charset="0"/>
                <a:cs typeface="Arial" panose="020B0604020202020204" pitchFamily="34" charset="0"/>
              </a:rPr>
              <a:t>Do you share enough (or too much!) with others?</a:t>
            </a:r>
          </a:p>
        </p:txBody>
      </p:sp>
    </p:spTree>
    <p:extLst>
      <p:ext uri="{BB962C8B-B14F-4D97-AF65-F5344CB8AC3E}">
        <p14:creationId xmlns:p14="http://schemas.microsoft.com/office/powerpoint/2010/main" val="33413546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80DB995-E90F-4F26-A771-8AF0E55DF500}"/>
              </a:ext>
            </a:extLst>
          </p:cNvPr>
          <p:cNvSpPr>
            <a:spLocks noGrp="1"/>
          </p:cNvSpPr>
          <p:nvPr>
            <p:ph type="title"/>
          </p:nvPr>
        </p:nvSpPr>
        <p:spPr/>
        <p:txBody>
          <a:bodyPr>
            <a:normAutofit fontScale="90000"/>
          </a:bodyPr>
          <a:lstStyle/>
          <a:p>
            <a:r>
              <a:rPr lang="en-GB" dirty="0">
                <a:latin typeface="Montserrat" panose="00000500000000000000" pitchFamily="50" charset="0"/>
              </a:rPr>
              <a:t>Understanding different styles</a:t>
            </a:r>
          </a:p>
        </p:txBody>
      </p:sp>
      <p:graphicFrame>
        <p:nvGraphicFramePr>
          <p:cNvPr id="2" name="Diagram 2">
            <a:extLst>
              <a:ext uri="{FF2B5EF4-FFF2-40B4-BE49-F238E27FC236}">
                <a16:creationId xmlns:a16="http://schemas.microsoft.com/office/drawing/2014/main" id="{F613D0BA-023B-4D53-937F-723F26CB5B32}"/>
              </a:ext>
            </a:extLst>
          </p:cNvPr>
          <p:cNvGraphicFramePr/>
          <p:nvPr>
            <p:extLst>
              <p:ext uri="{D42A27DB-BD31-4B8C-83A1-F6EECF244321}">
                <p14:modId xmlns:p14="http://schemas.microsoft.com/office/powerpoint/2010/main" val="3990812599"/>
              </p:ext>
            </p:extLst>
          </p:nvPr>
        </p:nvGraphicFramePr>
        <p:xfrm>
          <a:off x="1657975" y="1493044"/>
          <a:ext cx="5726904" cy="9710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4" name="Picture 74" descr="A picture containing toy&#10;&#10;Description generated with high confidence">
            <a:extLst>
              <a:ext uri="{FF2B5EF4-FFF2-40B4-BE49-F238E27FC236}">
                <a16:creationId xmlns:a16="http://schemas.microsoft.com/office/drawing/2014/main" id="{635C6719-19CC-4D8E-AC40-3B1D78C9D23D}"/>
              </a:ext>
            </a:extLst>
          </p:cNvPr>
          <p:cNvPicPr>
            <a:picLocks noChangeAspect="1"/>
          </p:cNvPicPr>
          <p:nvPr/>
        </p:nvPicPr>
        <p:blipFill>
          <a:blip r:embed="rId8"/>
          <a:stretch>
            <a:fillRect/>
          </a:stretch>
        </p:blipFill>
        <p:spPr>
          <a:xfrm>
            <a:off x="3328988" y="1800225"/>
            <a:ext cx="2271712" cy="4555331"/>
          </a:xfrm>
          <a:prstGeom prst="rect">
            <a:avLst/>
          </a:prstGeom>
        </p:spPr>
      </p:pic>
      <p:graphicFrame>
        <p:nvGraphicFramePr>
          <p:cNvPr id="92" name="Diagram 2">
            <a:extLst>
              <a:ext uri="{FF2B5EF4-FFF2-40B4-BE49-F238E27FC236}">
                <a16:creationId xmlns:a16="http://schemas.microsoft.com/office/drawing/2014/main" id="{56B65362-9287-488A-9AD8-0D960D28850E}"/>
              </a:ext>
            </a:extLst>
          </p:cNvPr>
          <p:cNvGraphicFramePr/>
          <p:nvPr>
            <p:extLst>
              <p:ext uri="{D42A27DB-BD31-4B8C-83A1-F6EECF244321}">
                <p14:modId xmlns:p14="http://schemas.microsoft.com/office/powerpoint/2010/main" val="1271383252"/>
              </p:ext>
            </p:extLst>
          </p:nvPr>
        </p:nvGraphicFramePr>
        <p:xfrm>
          <a:off x="1657975" y="2464155"/>
          <a:ext cx="5726904" cy="91558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96" name="Diagram 2">
            <a:extLst>
              <a:ext uri="{FF2B5EF4-FFF2-40B4-BE49-F238E27FC236}">
                <a16:creationId xmlns:a16="http://schemas.microsoft.com/office/drawing/2014/main" id="{285AA35B-2F79-4DB6-97CE-3D44BFEF3218}"/>
              </a:ext>
            </a:extLst>
          </p:cNvPr>
          <p:cNvGraphicFramePr/>
          <p:nvPr>
            <p:extLst>
              <p:ext uri="{D42A27DB-BD31-4B8C-83A1-F6EECF244321}">
                <p14:modId xmlns:p14="http://schemas.microsoft.com/office/powerpoint/2010/main" val="1225224594"/>
              </p:ext>
            </p:extLst>
          </p:nvPr>
        </p:nvGraphicFramePr>
        <p:xfrm>
          <a:off x="1657976" y="3377757"/>
          <a:ext cx="5726904" cy="937774"/>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graphicFrame>
        <p:nvGraphicFramePr>
          <p:cNvPr id="100" name="Diagram 2">
            <a:extLst>
              <a:ext uri="{FF2B5EF4-FFF2-40B4-BE49-F238E27FC236}">
                <a16:creationId xmlns:a16="http://schemas.microsoft.com/office/drawing/2014/main" id="{64BE4A60-90F4-4035-B3D8-13EDF2B44890}"/>
              </a:ext>
            </a:extLst>
          </p:cNvPr>
          <p:cNvGraphicFramePr/>
          <p:nvPr>
            <p:extLst>
              <p:ext uri="{D42A27DB-BD31-4B8C-83A1-F6EECF244321}">
                <p14:modId xmlns:p14="http://schemas.microsoft.com/office/powerpoint/2010/main" val="657661644"/>
              </p:ext>
            </p:extLst>
          </p:nvPr>
        </p:nvGraphicFramePr>
        <p:xfrm>
          <a:off x="1602489" y="4258183"/>
          <a:ext cx="5726904" cy="971065"/>
        </p:xfrm>
        <a:graphic>
          <a:graphicData uri="http://schemas.openxmlformats.org/drawingml/2006/diagram">
            <dgm:relIds xmlns:dgm="http://schemas.openxmlformats.org/drawingml/2006/diagram" xmlns:r="http://schemas.openxmlformats.org/officeDocument/2006/relationships" r:dm="rId19" r:lo="rId20" r:qs="rId21" r:cs="rId22"/>
          </a:graphicData>
        </a:graphic>
      </p:graphicFrame>
      <p:graphicFrame>
        <p:nvGraphicFramePr>
          <p:cNvPr id="26" name="Diagram 2">
            <a:extLst>
              <a:ext uri="{FF2B5EF4-FFF2-40B4-BE49-F238E27FC236}">
                <a16:creationId xmlns:a16="http://schemas.microsoft.com/office/drawing/2014/main" id="{1AABB9CF-9400-442F-8184-FE660FB1DA00}"/>
              </a:ext>
            </a:extLst>
          </p:cNvPr>
          <p:cNvGraphicFramePr/>
          <p:nvPr>
            <p:extLst>
              <p:ext uri="{D42A27DB-BD31-4B8C-83A1-F6EECF244321}">
                <p14:modId xmlns:p14="http://schemas.microsoft.com/office/powerpoint/2010/main" val="489553003"/>
              </p:ext>
            </p:extLst>
          </p:nvPr>
        </p:nvGraphicFramePr>
        <p:xfrm>
          <a:off x="1602490" y="5186584"/>
          <a:ext cx="5726904" cy="893386"/>
        </p:xfrm>
        <a:graphic>
          <a:graphicData uri="http://schemas.openxmlformats.org/drawingml/2006/diagram">
            <dgm:relIds xmlns:dgm="http://schemas.openxmlformats.org/drawingml/2006/diagram" xmlns:r="http://schemas.openxmlformats.org/officeDocument/2006/relationships" r:dm="rId24" r:lo="rId25" r:qs="rId26" r:cs="rId27"/>
          </a:graphicData>
        </a:graphic>
      </p:graphicFrame>
    </p:spTree>
    <p:extLst>
      <p:ext uri="{BB962C8B-B14F-4D97-AF65-F5344CB8AC3E}">
        <p14:creationId xmlns:p14="http://schemas.microsoft.com/office/powerpoint/2010/main" val="39130322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7E0384A-84DB-4EC7-9F03-5AB21CE4EA5C}"/>
              </a:ext>
            </a:extLst>
          </p:cNvPr>
          <p:cNvSpPr>
            <a:spLocks noGrp="1"/>
          </p:cNvSpPr>
          <p:nvPr>
            <p:ph type="title"/>
          </p:nvPr>
        </p:nvSpPr>
        <p:spPr/>
        <p:txBody>
          <a:bodyPr vert="horz" lIns="91440" tIns="45720" rIns="91440" bIns="45720" rtlCol="0" anchor="ctr">
            <a:noAutofit/>
          </a:bodyPr>
          <a:lstStyle/>
          <a:p>
            <a:r>
              <a:rPr lang="en-US" sz="2400" dirty="0">
                <a:latin typeface="Montserrat" panose="00000500000000000000" pitchFamily="50" charset="0"/>
              </a:rPr>
              <a:t>Situational Leadership: different leadership styles are appropriate in different situations </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35696" y="1556792"/>
            <a:ext cx="5186958" cy="4200213"/>
          </a:xfrm>
        </p:spPr>
      </p:pic>
      <p:sp>
        <p:nvSpPr>
          <p:cNvPr id="6" name="TextBox 5">
            <a:extLst>
              <a:ext uri="{FF2B5EF4-FFF2-40B4-BE49-F238E27FC236}">
                <a16:creationId xmlns:a16="http://schemas.microsoft.com/office/drawing/2014/main" id="{90DB9EFC-2C55-4533-B4A7-5D2274D62784}"/>
              </a:ext>
            </a:extLst>
          </p:cNvPr>
          <p:cNvSpPr txBox="1"/>
          <p:nvPr/>
        </p:nvSpPr>
        <p:spPr>
          <a:xfrm>
            <a:off x="576506" y="6165304"/>
            <a:ext cx="4083234"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dirty="0">
                <a:solidFill>
                  <a:srgbClr val="0D0D58"/>
                </a:solidFill>
                <a:latin typeface="Montserrat" panose="00000500000000000000" pitchFamily="50" charset="0"/>
                <a:cs typeface="Arial" panose="020B0604020202020204" pitchFamily="34" charset="0"/>
              </a:rPr>
              <a:t>Kelley 1988, </a:t>
            </a:r>
            <a:r>
              <a:rPr lang="de-DE" sz="1200" b="1" dirty="0">
                <a:solidFill>
                  <a:srgbClr val="0D0D58"/>
                </a:solidFill>
                <a:latin typeface="Montserrat" panose="00000500000000000000" pitchFamily="50" charset="0"/>
                <a:cs typeface="Arial" panose="020B0604020202020204" pitchFamily="34" charset="0"/>
              </a:rPr>
              <a:t>Rohde &amp; Ford, 2007; Daft, 2007</a:t>
            </a:r>
            <a:endParaRPr lang="en-US" sz="1200" b="1" dirty="0">
              <a:solidFill>
                <a:srgbClr val="0D0D58"/>
              </a:solidFill>
              <a:latin typeface="Montserrat" panose="00000500000000000000" pitchFamily="50" charset="0"/>
              <a:cs typeface="Arial" panose="020B0604020202020204" pitchFamily="34" charset="0"/>
            </a:endParaRPr>
          </a:p>
        </p:txBody>
      </p:sp>
    </p:spTree>
    <p:extLst>
      <p:ext uri="{BB962C8B-B14F-4D97-AF65-F5344CB8AC3E}">
        <p14:creationId xmlns:p14="http://schemas.microsoft.com/office/powerpoint/2010/main" val="26103075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2D8B908-7E22-4E27-9B25-2623FBE99F3B}"/>
              </a:ext>
            </a:extLst>
          </p:cNvPr>
          <p:cNvSpPr>
            <a:spLocks noGrp="1"/>
          </p:cNvSpPr>
          <p:nvPr>
            <p:ph type="title"/>
          </p:nvPr>
        </p:nvSpPr>
        <p:spPr>
          <a:xfrm>
            <a:off x="755576" y="276088"/>
            <a:ext cx="7776864" cy="1143000"/>
          </a:xfrm>
        </p:spPr>
        <p:txBody>
          <a:bodyPr>
            <a:noAutofit/>
          </a:bodyPr>
          <a:lstStyle/>
          <a:p>
            <a:pPr algn="just"/>
            <a:r>
              <a:rPr lang="en-US" sz="2800" dirty="0">
                <a:latin typeface="Montserrat" panose="00000500000000000000" pitchFamily="50" charset="0"/>
              </a:rPr>
              <a:t>What kind of a team member are you?</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03648" y="1559948"/>
            <a:ext cx="5806063" cy="4660386"/>
          </a:xfrm>
        </p:spPr>
      </p:pic>
      <p:sp>
        <p:nvSpPr>
          <p:cNvPr id="6" name="TextBox 5">
            <a:extLst>
              <a:ext uri="{FF2B5EF4-FFF2-40B4-BE49-F238E27FC236}">
                <a16:creationId xmlns:a16="http://schemas.microsoft.com/office/drawing/2014/main" id="{90DB9EFC-2C55-4533-B4A7-5D2274D62784}"/>
              </a:ext>
            </a:extLst>
          </p:cNvPr>
          <p:cNvSpPr txBox="1"/>
          <p:nvPr/>
        </p:nvSpPr>
        <p:spPr>
          <a:xfrm>
            <a:off x="755576" y="6361194"/>
            <a:ext cx="5075614"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b="1" dirty="0">
                <a:solidFill>
                  <a:srgbClr val="0D0D58"/>
                </a:solidFill>
                <a:latin typeface="Montserrat" panose="00000500000000000000" pitchFamily="50" charset="0"/>
                <a:cs typeface="Arial" panose="020B0604020202020204" pitchFamily="34" charset="0"/>
              </a:rPr>
              <a:t>Hersey &amp; Blanchard situational leadership model</a:t>
            </a:r>
            <a:endParaRPr lang="en-US" sz="1400" b="1" dirty="0">
              <a:solidFill>
                <a:srgbClr val="0D0D58"/>
              </a:solidFill>
              <a:latin typeface="Montserrat" panose="00000500000000000000" pitchFamily="50" charset="0"/>
              <a:cs typeface="Arial" panose="020B0604020202020204" pitchFamily="34" charset="0"/>
            </a:endParaRPr>
          </a:p>
        </p:txBody>
      </p:sp>
    </p:spTree>
    <p:extLst>
      <p:ext uri="{BB962C8B-B14F-4D97-AF65-F5344CB8AC3E}">
        <p14:creationId xmlns:p14="http://schemas.microsoft.com/office/powerpoint/2010/main" val="6519888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083339" cy="1143000"/>
          </a:xfrm>
        </p:spPr>
        <p:txBody>
          <a:bodyPr>
            <a:normAutofit/>
          </a:bodyPr>
          <a:lstStyle/>
          <a:p>
            <a:r>
              <a:rPr lang="en-GB" sz="3600" dirty="0">
                <a:latin typeface="Montserrat" panose="00000500000000000000" pitchFamily="50" charset="0"/>
              </a:rPr>
              <a:t>Useful training and resources</a:t>
            </a:r>
          </a:p>
        </p:txBody>
      </p:sp>
      <p:sp>
        <p:nvSpPr>
          <p:cNvPr id="5" name="Content Placeholder 4"/>
          <p:cNvSpPr>
            <a:spLocks noGrp="1"/>
          </p:cNvSpPr>
          <p:nvPr>
            <p:ph sz="half" idx="1"/>
          </p:nvPr>
        </p:nvSpPr>
        <p:spPr>
          <a:xfrm>
            <a:off x="457200" y="1600200"/>
            <a:ext cx="5926335" cy="5026025"/>
          </a:xfrm>
        </p:spPr>
        <p:txBody>
          <a:bodyPr vert="horz" lIns="91440" tIns="45720" rIns="91440" bIns="45720" rtlCol="0" anchor="t">
            <a:noAutofit/>
          </a:bodyPr>
          <a:lstStyle/>
          <a:p>
            <a:pPr>
              <a:spcBef>
                <a:spcPts val="0"/>
              </a:spcBef>
              <a:spcAft>
                <a:spcPts val="400"/>
              </a:spcAft>
            </a:pPr>
            <a:r>
              <a:rPr lang="en-GB" sz="1700" dirty="0">
                <a:latin typeface="Montserrat" panose="00000500000000000000" pitchFamily="50" charset="0"/>
              </a:rPr>
              <a:t>Stepping up programme - transition to new consultant</a:t>
            </a:r>
            <a:endParaRPr lang="en-US" sz="1700" dirty="0">
              <a:latin typeface="Montserrat" panose="00000500000000000000" pitchFamily="50" charset="0"/>
            </a:endParaRPr>
          </a:p>
          <a:p>
            <a:pPr>
              <a:spcBef>
                <a:spcPts val="0"/>
              </a:spcBef>
              <a:spcAft>
                <a:spcPts val="400"/>
              </a:spcAft>
            </a:pPr>
            <a:r>
              <a:rPr lang="en-GB" sz="1700" dirty="0">
                <a:latin typeface="Montserrat" panose="00000500000000000000" pitchFamily="50" charset="0"/>
              </a:rPr>
              <a:t>RCPCH Courses: Effective Educational Supervision/ Effective Educational Supervision Plus</a:t>
            </a:r>
          </a:p>
          <a:p>
            <a:pPr>
              <a:spcBef>
                <a:spcPts val="0"/>
              </a:spcBef>
              <a:spcAft>
                <a:spcPts val="400"/>
              </a:spcAft>
            </a:pPr>
            <a:r>
              <a:rPr lang="en-GB" sz="1700" dirty="0">
                <a:latin typeface="Montserrat" panose="00000500000000000000" pitchFamily="50" charset="0"/>
              </a:rPr>
              <a:t>RCPCH Course: Mentoring Skills</a:t>
            </a:r>
          </a:p>
          <a:p>
            <a:pPr>
              <a:spcBef>
                <a:spcPts val="0"/>
              </a:spcBef>
              <a:spcAft>
                <a:spcPts val="400"/>
              </a:spcAft>
            </a:pPr>
            <a:r>
              <a:rPr lang="en-GB" sz="1700" dirty="0">
                <a:latin typeface="Montserrat" panose="00000500000000000000" pitchFamily="50" charset="0"/>
              </a:rPr>
              <a:t>MSF 360 feedback assessment tool</a:t>
            </a:r>
          </a:p>
          <a:p>
            <a:pPr>
              <a:spcBef>
                <a:spcPts val="0"/>
              </a:spcBef>
              <a:spcAft>
                <a:spcPts val="400"/>
              </a:spcAft>
            </a:pPr>
            <a:r>
              <a:rPr lang="en-GB" sz="1700" dirty="0">
                <a:latin typeface="Montserrat" panose="00000500000000000000" pitchFamily="50" charset="0"/>
              </a:rPr>
              <a:t>NHS Leadership Academy (</a:t>
            </a:r>
            <a:r>
              <a:rPr lang="en-GB" sz="1700" dirty="0">
                <a:latin typeface="Montserrat" panose="00000500000000000000" pitchFamily="50" charset="0"/>
                <a:hlinkClick r:id="rId3"/>
              </a:rPr>
              <a:t>https://www.leadershipacademy.nhs.uk/resources/</a:t>
            </a:r>
            <a:r>
              <a:rPr lang="en-GB" sz="1700" dirty="0">
                <a:latin typeface="Montserrat" panose="00000500000000000000" pitchFamily="50" charset="0"/>
              </a:rPr>
              <a:t>)</a:t>
            </a:r>
          </a:p>
          <a:p>
            <a:pPr>
              <a:spcBef>
                <a:spcPts val="0"/>
              </a:spcBef>
              <a:spcAft>
                <a:spcPts val="400"/>
              </a:spcAft>
            </a:pPr>
            <a:r>
              <a:rPr lang="en-GB" sz="1700" dirty="0">
                <a:latin typeface="Montserrat" panose="00000500000000000000" pitchFamily="50" charset="0"/>
              </a:rPr>
              <a:t>London Leadership Academy toolkit (</a:t>
            </a:r>
            <a:r>
              <a:rPr lang="en-GB" sz="1700" dirty="0">
                <a:latin typeface="Montserrat" panose="00000500000000000000" pitchFamily="50" charset="0"/>
                <a:hlinkClick r:id="rId4"/>
              </a:rPr>
              <a:t>https://www.londonleadershipacademy.nhs.uk/leadershiptoolkit</a:t>
            </a:r>
            <a:r>
              <a:rPr lang="en-GB" sz="1700" dirty="0">
                <a:latin typeface="Montserrat" panose="00000500000000000000" pitchFamily="50" charset="0"/>
              </a:rPr>
              <a:t>) </a:t>
            </a:r>
          </a:p>
          <a:p>
            <a:pPr>
              <a:spcBef>
                <a:spcPts val="0"/>
              </a:spcBef>
              <a:spcAft>
                <a:spcPts val="400"/>
              </a:spcAft>
            </a:pPr>
            <a:r>
              <a:rPr lang="en-GB" sz="1700" dirty="0">
                <a:latin typeface="Montserrat" panose="00000500000000000000" pitchFamily="50" charset="0"/>
              </a:rPr>
              <a:t>NHS Developing People – Improving Care framework (</a:t>
            </a:r>
            <a:r>
              <a:rPr lang="en-GB" sz="1700" dirty="0">
                <a:latin typeface="Montserrat" panose="00000500000000000000" pitchFamily="50" charset="0"/>
                <a:hlinkClick r:id="rId5"/>
              </a:rPr>
              <a:t>https://improvement.nhs.uk/resources/developing-people-improving-care/</a:t>
            </a:r>
            <a:r>
              <a:rPr lang="en-GB" sz="1700" dirty="0">
                <a:latin typeface="Montserrat" panose="00000500000000000000" pitchFamily="50" charset="0"/>
              </a:rPr>
              <a:t>) </a:t>
            </a:r>
          </a:p>
          <a:p>
            <a:pPr>
              <a:spcBef>
                <a:spcPts val="0"/>
              </a:spcBef>
            </a:pPr>
            <a:endParaRPr lang="en-GB" sz="1800" dirty="0">
              <a:latin typeface="Montserrat" panose="00000500000000000000" pitchFamily="50" charset="0"/>
            </a:endParaRPr>
          </a:p>
          <a:p>
            <a:pPr>
              <a:spcBef>
                <a:spcPts val="0"/>
              </a:spcBef>
            </a:pPr>
            <a:endParaRPr lang="en-GB" sz="1800" dirty="0">
              <a:latin typeface="Montserrat" panose="00000500000000000000" pitchFamily="50" charset="0"/>
            </a:endParaRPr>
          </a:p>
          <a:p>
            <a:pPr>
              <a:spcBef>
                <a:spcPts val="0"/>
              </a:spcBef>
            </a:pPr>
            <a:endParaRPr lang="en-GB" sz="1800" dirty="0">
              <a:latin typeface="Montserrat" panose="00000500000000000000" pitchFamily="50" charset="0"/>
            </a:endParaRPr>
          </a:p>
        </p:txBody>
      </p:sp>
      <p:pic>
        <p:nvPicPr>
          <p:cNvPr id="1026"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r="29187" b="21454"/>
          <a:stretch/>
        </p:blipFill>
        <p:spPr bwMode="auto">
          <a:xfrm>
            <a:off x="6704058" y="2032534"/>
            <a:ext cx="2428178" cy="12119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descr="Image result for rcpch compas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54986" y="3557374"/>
            <a:ext cx="2477250" cy="1111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49880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l">
          <a:defRPr sz="4000" b="0" dirty="0" smtClean="0">
            <a:solidFill>
              <a:srgbClr val="11A7F2"/>
            </a:solidFill>
            <a:latin typeface="Arial" panose="020B0604020202020204" pitchFamily="34" charset="0"/>
            <a:cs typeface="Arial" panose="020B0604020202020204"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AB83671B227C040A3F2DC820CA09437" ma:contentTypeVersion="5" ma:contentTypeDescription="Create a new document." ma:contentTypeScope="" ma:versionID="c59404385034414c1c859a36983e0ccd">
  <xsd:schema xmlns:xsd="http://www.w3.org/2001/XMLSchema" xmlns:xs="http://www.w3.org/2001/XMLSchema" xmlns:p="http://schemas.microsoft.com/office/2006/metadata/properties" xmlns:ns2="05b30a06-2de2-454a-94b8-b77c619e0e33" xmlns:ns3="90ef050c-6dc5-4cac-a9d0-8efe32cd5d47" targetNamespace="http://schemas.microsoft.com/office/2006/metadata/properties" ma:root="true" ma:fieldsID="aa767d47955b9eab7c431070d1f1b353" ns2:_="" ns3:_="">
    <xsd:import namespace="05b30a06-2de2-454a-94b8-b77c619e0e33"/>
    <xsd:import namespace="90ef050c-6dc5-4cac-a9d0-8efe32cd5d4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b30a06-2de2-454a-94b8-b77c619e0e3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0ef050c-6dc5-4cac-a9d0-8efe32cd5d4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A8860BC-4ADD-4D59-9E8B-D115C82E2DD6}">
  <ds:schemaRefs>
    <ds:schemaRef ds:uri="http://schemas.microsoft.com/sharepoint/v3/contenttype/forms"/>
  </ds:schemaRefs>
</ds:datastoreItem>
</file>

<file path=customXml/itemProps2.xml><?xml version="1.0" encoding="utf-8"?>
<ds:datastoreItem xmlns:ds="http://schemas.openxmlformats.org/officeDocument/2006/customXml" ds:itemID="{9E1B3086-7334-42C7-AE8E-DC691090D782}">
  <ds:schemaRefs>
    <ds:schemaRef ds:uri="90ef050c-6dc5-4cac-a9d0-8efe32cd5d47"/>
    <ds:schemaRef ds:uri="http://purl.org/dc/terms/"/>
    <ds:schemaRef ds:uri="http://purl.org/dc/dcmitype/"/>
    <ds:schemaRef ds:uri="http://schemas.openxmlformats.org/package/2006/metadata/core-properties"/>
    <ds:schemaRef ds:uri="http://schemas.microsoft.com/office/2006/documentManagement/types"/>
    <ds:schemaRef ds:uri="http://purl.org/dc/elements/1.1/"/>
    <ds:schemaRef ds:uri="http://schemas.microsoft.com/office/2006/metadata/properties"/>
    <ds:schemaRef ds:uri="http://schemas.microsoft.com/office/infopath/2007/PartnerControls"/>
    <ds:schemaRef ds:uri="05b30a06-2de2-454a-94b8-b77c619e0e33"/>
    <ds:schemaRef ds:uri="http://www.w3.org/XML/1998/namespace"/>
  </ds:schemaRefs>
</ds:datastoreItem>
</file>

<file path=customXml/itemProps3.xml><?xml version="1.0" encoding="utf-8"?>
<ds:datastoreItem xmlns:ds="http://schemas.openxmlformats.org/officeDocument/2006/customXml" ds:itemID="{4A46EB1F-C03A-41C2-9A4B-4617ED0267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b30a06-2de2-454a-94b8-b77c619e0e33"/>
    <ds:schemaRef ds:uri="90ef050c-6dc5-4cac-a9d0-8efe32cd5d4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309</TotalTime>
  <Words>1469</Words>
  <Application>Microsoft Office PowerPoint</Application>
  <PresentationFormat>On-screen Show (4:3)</PresentationFormat>
  <Paragraphs>167</Paragraphs>
  <Slides>15</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Montserrat</vt:lpstr>
      <vt:lpstr>Symbol</vt:lpstr>
      <vt:lpstr>Wingdings</vt:lpstr>
      <vt:lpstr>Office Theme</vt:lpstr>
      <vt:lpstr>Domain 6: Leadership &amp; team working</vt:lpstr>
      <vt:lpstr>Curriculum overview</vt:lpstr>
      <vt:lpstr>Core Level –  Curriculum Learning Outcome 6</vt:lpstr>
      <vt:lpstr>Specialty Level –  Curriculum Learning Outcome 6</vt:lpstr>
      <vt:lpstr>Underpinning knowledge</vt:lpstr>
      <vt:lpstr>What is leadership?</vt:lpstr>
      <vt:lpstr>What is leadership?</vt:lpstr>
      <vt:lpstr>Leadership &amp; team working in  daily practice</vt:lpstr>
      <vt:lpstr>NHS Healthcare Leadership model</vt:lpstr>
      <vt:lpstr>The 'GROW' model</vt:lpstr>
      <vt:lpstr>Johari window</vt:lpstr>
      <vt:lpstr>Understanding different styles</vt:lpstr>
      <vt:lpstr>Situational Leadership: different leadership styles are appropriate in different situations </vt:lpstr>
      <vt:lpstr>What kind of a team member are you?</vt:lpstr>
      <vt:lpstr>Useful training and resources</vt:lpstr>
    </vt:vector>
  </TitlesOfParts>
  <Company>RCPCH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 Ball</dc:creator>
  <cp:lastModifiedBy>Veronica Sagyaman</cp:lastModifiedBy>
  <cp:revision>243</cp:revision>
  <cp:lastPrinted>2018-09-17T11:56:00Z</cp:lastPrinted>
  <dcterms:created xsi:type="dcterms:W3CDTF">2017-02-20T10:36:36Z</dcterms:created>
  <dcterms:modified xsi:type="dcterms:W3CDTF">2024-12-17T09:45:10Z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0x010100BAB83671B227C040A3F2DC820CA09437</vt:lpwstr>
  </property>
</Properties>
</file>