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273" r:id="rId5"/>
    <p:sldId id="263" r:id="rId6"/>
    <p:sldId id="270" r:id="rId7"/>
    <p:sldId id="268" r:id="rId8"/>
    <p:sldId id="260" r:id="rId9"/>
    <p:sldId id="262" r:id="rId10"/>
    <p:sldId id="267" r:id="rId11"/>
    <p:sldId id="265" r:id="rId12"/>
    <p:sldId id="266" r:id="rId13"/>
    <p:sldId id="271" r:id="rId14"/>
    <p:sldId id="261" r:id="rId15"/>
    <p:sldId id="259" r:id="rId16"/>
    <p:sldId id="26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A7F2"/>
    <a:srgbClr val="0D0D58"/>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BFD915-9888-417D-BC41-C1EF2D83D2E5}" v="60" dt="2024-12-17T11:12:41.6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5610"/>
    <p:restoredTop sz="88792" autoAdjust="0"/>
  </p:normalViewPr>
  <p:slideViewPr>
    <p:cSldViewPr>
      <p:cViewPr varScale="1">
        <p:scale>
          <a:sx n="53" d="100"/>
          <a:sy n="53" d="100"/>
        </p:scale>
        <p:origin x="32" y="292"/>
      </p:cViewPr>
      <p:guideLst>
        <p:guide orient="horz" pos="2160"/>
        <p:guide pos="2880"/>
      </p:guideLst>
    </p:cSldViewPr>
  </p:slideViewPr>
  <p:notesTextViewPr>
    <p:cViewPr>
      <p:scale>
        <a:sx n="1" d="1"/>
        <a:sy n="1" d="1"/>
      </p:scale>
      <p:origin x="0" y="0"/>
    </p:cViewPr>
  </p:notesTextViewPr>
  <p:notesViewPr>
    <p:cSldViewPr>
      <p:cViewPr varScale="1">
        <p:scale>
          <a:sx n="49" d="100"/>
          <a:sy n="49" d="100"/>
        </p:scale>
        <p:origin x="2740" y="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Sagyaman" userId="41672d21-0f22-4a0c-be57-e92358a52c17" providerId="ADAL" clId="{35A550AD-B56C-4ECC-B8C0-22A96DF96192}"/>
    <pc:docChg chg="undo custSel addSld delSld modSld sldOrd modMainMaster">
      <pc:chgData name="Veronica Sagyaman" userId="41672d21-0f22-4a0c-be57-e92358a52c17" providerId="ADAL" clId="{35A550AD-B56C-4ECC-B8C0-22A96DF96192}" dt="2024-11-25T16:58:24.698" v="564" actId="1076"/>
      <pc:docMkLst>
        <pc:docMk/>
      </pc:docMkLst>
      <pc:sldChg chg="addSp delSp modSp mod chgLayout">
        <pc:chgData name="Veronica Sagyaman" userId="41672d21-0f22-4a0c-be57-e92358a52c17" providerId="ADAL" clId="{35A550AD-B56C-4ECC-B8C0-22A96DF96192}" dt="2024-11-25T16:18:54.962" v="1" actId="6264"/>
        <pc:sldMkLst>
          <pc:docMk/>
          <pc:sldMk cId="1158440036" sldId="256"/>
        </pc:sldMkLst>
        <pc:spChg chg="mod ord">
          <ac:chgData name="Veronica Sagyaman" userId="41672d21-0f22-4a0c-be57-e92358a52c17" providerId="ADAL" clId="{35A550AD-B56C-4ECC-B8C0-22A96DF96192}" dt="2024-11-25T16:18:54.962" v="1" actId="6264"/>
          <ac:spMkLst>
            <pc:docMk/>
            <pc:sldMk cId="1158440036" sldId="256"/>
            <ac:spMk id="2" creationId="{00000000-0000-0000-0000-000000000000}"/>
          </ac:spMkLst>
        </pc:spChg>
        <pc:spChg chg="add del mod">
          <ac:chgData name="Veronica Sagyaman" userId="41672d21-0f22-4a0c-be57-e92358a52c17" providerId="ADAL" clId="{35A550AD-B56C-4ECC-B8C0-22A96DF96192}" dt="2024-11-25T16:18:54.962" v="1" actId="6264"/>
          <ac:spMkLst>
            <pc:docMk/>
            <pc:sldMk cId="1158440036" sldId="256"/>
            <ac:spMk id="3" creationId="{676D5835-C169-CBE2-C978-D770B38AE419}"/>
          </ac:spMkLst>
        </pc:spChg>
      </pc:sldChg>
      <pc:sldChg chg="addSp delSp modSp mod">
        <pc:chgData name="Veronica Sagyaman" userId="41672d21-0f22-4a0c-be57-e92358a52c17" providerId="ADAL" clId="{35A550AD-B56C-4ECC-B8C0-22A96DF96192}" dt="2024-11-25T16:48:34.015" v="331" actId="27636"/>
        <pc:sldMkLst>
          <pc:docMk/>
          <pc:sldMk cId="3748034024" sldId="263"/>
        </pc:sldMkLst>
        <pc:spChg chg="add del mod">
          <ac:chgData name="Veronica Sagyaman" userId="41672d21-0f22-4a0c-be57-e92358a52c17" providerId="ADAL" clId="{35A550AD-B56C-4ECC-B8C0-22A96DF96192}" dt="2024-11-25T16:41:05.213" v="166" actId="478"/>
          <ac:spMkLst>
            <pc:docMk/>
            <pc:sldMk cId="3748034024" sldId="263"/>
            <ac:spMk id="4" creationId="{26DF6C01-33E1-9158-BFE5-4E1F87BDCF0D}"/>
          </ac:spMkLst>
        </pc:spChg>
        <pc:spChg chg="mod">
          <ac:chgData name="Veronica Sagyaman" userId="41672d21-0f22-4a0c-be57-e92358a52c17" providerId="ADAL" clId="{35A550AD-B56C-4ECC-B8C0-22A96DF96192}" dt="2024-11-25T16:37:42.507" v="72" actId="404"/>
          <ac:spMkLst>
            <pc:docMk/>
            <pc:sldMk cId="3748034024" sldId="263"/>
            <ac:spMk id="5" creationId="{480DB995-E90F-4F26-A771-8AF0E55DF500}"/>
          </ac:spMkLst>
        </pc:spChg>
        <pc:spChg chg="add mod">
          <ac:chgData name="Veronica Sagyaman" userId="41672d21-0f22-4a0c-be57-e92358a52c17" providerId="ADAL" clId="{35A550AD-B56C-4ECC-B8C0-22A96DF96192}" dt="2024-11-25T16:48:34.015" v="331" actId="27636"/>
          <ac:spMkLst>
            <pc:docMk/>
            <pc:sldMk cId="3748034024" sldId="263"/>
            <ac:spMk id="7" creationId="{6809FA39-C5C4-D9D7-C82E-D0946621DFF4}"/>
          </ac:spMkLst>
        </pc:spChg>
        <pc:graphicFrameChg chg="del mod modGraphic">
          <ac:chgData name="Veronica Sagyaman" userId="41672d21-0f22-4a0c-be57-e92358a52c17" providerId="ADAL" clId="{35A550AD-B56C-4ECC-B8C0-22A96DF96192}" dt="2024-11-25T16:40:48.659" v="162" actId="478"/>
          <ac:graphicFrameMkLst>
            <pc:docMk/>
            <pc:sldMk cId="3748034024" sldId="263"/>
            <ac:graphicFrameMk id="2" creationId="{00000000-0000-0000-0000-000000000000}"/>
          </ac:graphicFrameMkLst>
        </pc:graphicFrameChg>
      </pc:sldChg>
      <pc:sldChg chg="addSp delSp modSp mod ord">
        <pc:chgData name="Veronica Sagyaman" userId="41672d21-0f22-4a0c-be57-e92358a52c17" providerId="ADAL" clId="{35A550AD-B56C-4ECC-B8C0-22A96DF96192}" dt="2024-11-25T16:57:56.233" v="553" actId="14100"/>
        <pc:sldMkLst>
          <pc:docMk/>
          <pc:sldMk cId="1804615687" sldId="268"/>
        </pc:sldMkLst>
        <pc:spChg chg="add del mod">
          <ac:chgData name="Veronica Sagyaman" userId="41672d21-0f22-4a0c-be57-e92358a52c17" providerId="ADAL" clId="{35A550AD-B56C-4ECC-B8C0-22A96DF96192}" dt="2024-11-25T16:57:51.925" v="551" actId="478"/>
          <ac:spMkLst>
            <pc:docMk/>
            <pc:sldMk cId="1804615687" sldId="268"/>
            <ac:spMk id="4" creationId="{C132C500-6106-DF0D-B618-0B4547695F25}"/>
          </ac:spMkLst>
        </pc:spChg>
        <pc:spChg chg="mod">
          <ac:chgData name="Veronica Sagyaman" userId="41672d21-0f22-4a0c-be57-e92358a52c17" providerId="ADAL" clId="{35A550AD-B56C-4ECC-B8C0-22A96DF96192}" dt="2024-11-25T16:54:21.871" v="504" actId="255"/>
          <ac:spMkLst>
            <pc:docMk/>
            <pc:sldMk cId="1804615687" sldId="268"/>
            <ac:spMk id="5" creationId="{480DB995-E90F-4F26-A771-8AF0E55DF500}"/>
          </ac:spMkLst>
        </pc:spChg>
        <pc:graphicFrameChg chg="mod modGraphic">
          <ac:chgData name="Veronica Sagyaman" userId="41672d21-0f22-4a0c-be57-e92358a52c17" providerId="ADAL" clId="{35A550AD-B56C-4ECC-B8C0-22A96DF96192}" dt="2024-11-25T16:57:56.233" v="553" actId="14100"/>
          <ac:graphicFrameMkLst>
            <pc:docMk/>
            <pc:sldMk cId="1804615687" sldId="268"/>
            <ac:graphicFrameMk id="2" creationId="{00000000-0000-0000-0000-000000000000}"/>
          </ac:graphicFrameMkLst>
        </pc:graphicFrameChg>
      </pc:sldChg>
      <pc:sldChg chg="del">
        <pc:chgData name="Veronica Sagyaman" userId="41672d21-0f22-4a0c-be57-e92358a52c17" providerId="ADAL" clId="{35A550AD-B56C-4ECC-B8C0-22A96DF96192}" dt="2024-11-25T16:50:01.473" v="348" actId="2696"/>
        <pc:sldMkLst>
          <pc:docMk/>
          <pc:sldMk cId="442400013" sldId="269"/>
        </pc:sldMkLst>
      </pc:sldChg>
      <pc:sldChg chg="addSp delSp modSp mod ord">
        <pc:chgData name="Veronica Sagyaman" userId="41672d21-0f22-4a0c-be57-e92358a52c17" providerId="ADAL" clId="{35A550AD-B56C-4ECC-B8C0-22A96DF96192}" dt="2024-11-25T16:58:24.698" v="564" actId="1076"/>
        <pc:sldMkLst>
          <pc:docMk/>
          <pc:sldMk cId="1853669629" sldId="270"/>
        </pc:sldMkLst>
        <pc:spChg chg="add del mod">
          <ac:chgData name="Veronica Sagyaman" userId="41672d21-0f22-4a0c-be57-e92358a52c17" providerId="ADAL" clId="{35A550AD-B56C-4ECC-B8C0-22A96DF96192}" dt="2024-11-25T16:53:49.584" v="495" actId="478"/>
          <ac:spMkLst>
            <pc:docMk/>
            <pc:sldMk cId="1853669629" sldId="270"/>
            <ac:spMk id="4" creationId="{E1EA672C-A097-C20B-319E-1D1E35BE0C68}"/>
          </ac:spMkLst>
        </pc:spChg>
        <pc:spChg chg="del mod">
          <ac:chgData name="Veronica Sagyaman" userId="41672d21-0f22-4a0c-be57-e92358a52c17" providerId="ADAL" clId="{35A550AD-B56C-4ECC-B8C0-22A96DF96192}" dt="2024-11-25T16:53:46.570" v="492" actId="478"/>
          <ac:spMkLst>
            <pc:docMk/>
            <pc:sldMk cId="1853669629" sldId="270"/>
            <ac:spMk id="5" creationId="{480DB995-E90F-4F26-A771-8AF0E55DF500}"/>
          </ac:spMkLst>
        </pc:spChg>
        <pc:spChg chg="add mod">
          <ac:chgData name="Veronica Sagyaman" userId="41672d21-0f22-4a0c-be57-e92358a52c17" providerId="ADAL" clId="{35A550AD-B56C-4ECC-B8C0-22A96DF96192}" dt="2024-11-25T16:54:14.050" v="502" actId="255"/>
          <ac:spMkLst>
            <pc:docMk/>
            <pc:sldMk cId="1853669629" sldId="270"/>
            <ac:spMk id="6" creationId="{0F817BF6-FDF7-576F-75DB-48C68CD3C64F}"/>
          </ac:spMkLst>
        </pc:spChg>
        <pc:spChg chg="add mod">
          <ac:chgData name="Veronica Sagyaman" userId="41672d21-0f22-4a0c-be57-e92358a52c17" providerId="ADAL" clId="{35A550AD-B56C-4ECC-B8C0-22A96DF96192}" dt="2024-11-25T16:58:20.563" v="563" actId="403"/>
          <ac:spMkLst>
            <pc:docMk/>
            <pc:sldMk cId="1853669629" sldId="270"/>
            <ac:spMk id="7" creationId="{849B05C4-410D-131E-CAD8-59C8FCA4DF77}"/>
          </ac:spMkLst>
        </pc:spChg>
        <pc:graphicFrameChg chg="mod modGraphic">
          <ac:chgData name="Veronica Sagyaman" userId="41672d21-0f22-4a0c-be57-e92358a52c17" providerId="ADAL" clId="{35A550AD-B56C-4ECC-B8C0-22A96DF96192}" dt="2024-11-25T16:58:24.698" v="564" actId="1076"/>
          <ac:graphicFrameMkLst>
            <pc:docMk/>
            <pc:sldMk cId="1853669629" sldId="270"/>
            <ac:graphicFrameMk id="2" creationId="{00000000-0000-0000-0000-000000000000}"/>
          </ac:graphicFrameMkLst>
        </pc:graphicFrameChg>
      </pc:sldChg>
      <pc:sldChg chg="new del ord">
        <pc:chgData name="Veronica Sagyaman" userId="41672d21-0f22-4a0c-be57-e92358a52c17" providerId="ADAL" clId="{35A550AD-B56C-4ECC-B8C0-22A96DF96192}" dt="2024-11-25T16:19:32.180" v="6" actId="2696"/>
        <pc:sldMkLst>
          <pc:docMk/>
          <pc:sldMk cId="3046289455" sldId="272"/>
        </pc:sldMkLst>
      </pc:sldChg>
      <pc:sldChg chg="modSp add mod">
        <pc:chgData name="Veronica Sagyaman" userId="41672d21-0f22-4a0c-be57-e92358a52c17" providerId="ADAL" clId="{35A550AD-B56C-4ECC-B8C0-22A96DF96192}" dt="2024-11-25T16:36:12.519" v="67" actId="255"/>
        <pc:sldMkLst>
          <pc:docMk/>
          <pc:sldMk cId="3485743252" sldId="273"/>
        </pc:sldMkLst>
        <pc:spChg chg="mod">
          <ac:chgData name="Veronica Sagyaman" userId="41672d21-0f22-4a0c-be57-e92358a52c17" providerId="ADAL" clId="{35A550AD-B56C-4ECC-B8C0-22A96DF96192}" dt="2024-11-25T16:36:12.519" v="67" actId="255"/>
          <ac:spMkLst>
            <pc:docMk/>
            <pc:sldMk cId="3485743252" sldId="273"/>
            <ac:spMk id="2" creationId="{00000000-0000-0000-0000-000000000000}"/>
          </ac:spMkLst>
        </pc:spChg>
      </pc:sldChg>
      <pc:sldMasterChg chg="modSldLayout">
        <pc:chgData name="Veronica Sagyaman" userId="41672d21-0f22-4a0c-be57-e92358a52c17" providerId="ADAL" clId="{35A550AD-B56C-4ECC-B8C0-22A96DF96192}" dt="2024-11-25T16:46:14.855" v="258" actId="1076"/>
        <pc:sldMasterMkLst>
          <pc:docMk/>
          <pc:sldMasterMk cId="2133564118" sldId="2147483648"/>
        </pc:sldMasterMkLst>
        <pc:sldLayoutChg chg="addSp delSp modSp mod">
          <pc:chgData name="Veronica Sagyaman" userId="41672d21-0f22-4a0c-be57-e92358a52c17" providerId="ADAL" clId="{35A550AD-B56C-4ECC-B8C0-22A96DF96192}" dt="2024-11-25T16:34:34.119" v="63" actId="1076"/>
          <pc:sldLayoutMkLst>
            <pc:docMk/>
            <pc:sldMasterMk cId="2133564118" sldId="2147483648"/>
            <pc:sldLayoutMk cId="548490688" sldId="2147483649"/>
          </pc:sldLayoutMkLst>
          <pc:spChg chg="del mod">
            <ac:chgData name="Veronica Sagyaman" userId="41672d21-0f22-4a0c-be57-e92358a52c17" providerId="ADAL" clId="{35A550AD-B56C-4ECC-B8C0-22A96DF96192}" dt="2024-11-25T16:33:30.316" v="45" actId="478"/>
            <ac:spMkLst>
              <pc:docMk/>
              <pc:sldMasterMk cId="2133564118" sldId="2147483648"/>
              <pc:sldLayoutMk cId="548490688" sldId="2147483649"/>
              <ac:spMk id="2" creationId="{00000000-0000-0000-0000-000000000000}"/>
            </ac:spMkLst>
          </pc:spChg>
          <pc:picChg chg="add mod modCrop">
            <ac:chgData name="Veronica Sagyaman" userId="41672d21-0f22-4a0c-be57-e92358a52c17" providerId="ADAL" clId="{35A550AD-B56C-4ECC-B8C0-22A96DF96192}" dt="2024-11-25T16:34:34.119" v="63" actId="1076"/>
            <ac:picMkLst>
              <pc:docMk/>
              <pc:sldMasterMk cId="2133564118" sldId="2147483648"/>
              <pc:sldLayoutMk cId="548490688" sldId="2147483649"/>
              <ac:picMk id="4" creationId="{8AF59AE2-002F-9099-FE3C-6C67327F9B23}"/>
            </ac:picMkLst>
          </pc:picChg>
          <pc:picChg chg="del mod">
            <ac:chgData name="Veronica Sagyaman" userId="41672d21-0f22-4a0c-be57-e92358a52c17" providerId="ADAL" clId="{35A550AD-B56C-4ECC-B8C0-22A96DF96192}" dt="2024-11-25T16:33:32.214" v="47" actId="478"/>
            <ac:picMkLst>
              <pc:docMk/>
              <pc:sldMasterMk cId="2133564118" sldId="2147483648"/>
              <pc:sldLayoutMk cId="548490688" sldId="2147483649"/>
              <ac:picMk id="3074" creationId="{00000000-0000-0000-0000-000000000000}"/>
            </ac:picMkLst>
          </pc:picChg>
        </pc:sldLayoutChg>
        <pc:sldLayoutChg chg="addSp delSp modSp mod">
          <pc:chgData name="Veronica Sagyaman" userId="41672d21-0f22-4a0c-be57-e92358a52c17" providerId="ADAL" clId="{35A550AD-B56C-4ECC-B8C0-22A96DF96192}" dt="2024-11-25T16:46:14.855" v="258" actId="1076"/>
          <pc:sldLayoutMkLst>
            <pc:docMk/>
            <pc:sldMasterMk cId="2133564118" sldId="2147483648"/>
            <pc:sldLayoutMk cId="4196980020" sldId="2147483651"/>
          </pc:sldLayoutMkLst>
          <pc:picChg chg="add mod">
            <ac:chgData name="Veronica Sagyaman" userId="41672d21-0f22-4a0c-be57-e92358a52c17" providerId="ADAL" clId="{35A550AD-B56C-4ECC-B8C0-22A96DF96192}" dt="2024-11-25T16:46:14.855" v="258" actId="1076"/>
            <ac:picMkLst>
              <pc:docMk/>
              <pc:sldMasterMk cId="2133564118" sldId="2147483648"/>
              <pc:sldLayoutMk cId="4196980020" sldId="2147483651"/>
              <ac:picMk id="2" creationId="{E6292DFA-11B8-0F90-FE18-001DCAFCAAF6}"/>
            </ac:picMkLst>
          </pc:picChg>
          <pc:picChg chg="del">
            <ac:chgData name="Veronica Sagyaman" userId="41672d21-0f22-4a0c-be57-e92358a52c17" providerId="ADAL" clId="{35A550AD-B56C-4ECC-B8C0-22A96DF96192}" dt="2024-11-25T16:46:10.022" v="255" actId="478"/>
            <ac:picMkLst>
              <pc:docMk/>
              <pc:sldMasterMk cId="2133564118" sldId="2147483648"/>
              <pc:sldLayoutMk cId="4196980020" sldId="2147483651"/>
              <ac:picMk id="12" creationId="{205BAE64-08C1-4305-82E2-A9C34FF95518}"/>
            </ac:picMkLst>
          </pc:picChg>
        </pc:sldLayoutChg>
      </pc:sldMasterChg>
    </pc:docChg>
  </pc:docChgLst>
  <pc:docChgLst>
    <pc:chgData name="Veronica Sagyaman" userId="41672d21-0f22-4a0c-be57-e92358a52c17" providerId="ADAL" clId="{13BFD915-9888-417D-BC41-C1EF2D83D2E5}"/>
    <pc:docChg chg="undo custSel addSld delSld modSld modMainMaster">
      <pc:chgData name="Veronica Sagyaman" userId="41672d21-0f22-4a0c-be57-e92358a52c17" providerId="ADAL" clId="{13BFD915-9888-417D-BC41-C1EF2D83D2E5}" dt="2024-12-17T11:35:48.094" v="230" actId="1076"/>
      <pc:docMkLst>
        <pc:docMk/>
      </pc:docMkLst>
      <pc:sldChg chg="del">
        <pc:chgData name="Veronica Sagyaman" userId="41672d21-0f22-4a0c-be57-e92358a52c17" providerId="ADAL" clId="{13BFD915-9888-417D-BC41-C1EF2D83D2E5}" dt="2024-12-16T11:46:45.080" v="0" actId="2696"/>
        <pc:sldMkLst>
          <pc:docMk/>
          <pc:sldMk cId="1158440036" sldId="256"/>
        </pc:sldMkLst>
      </pc:sldChg>
      <pc:sldChg chg="modSp mod">
        <pc:chgData name="Veronica Sagyaman" userId="41672d21-0f22-4a0c-be57-e92358a52c17" providerId="ADAL" clId="{13BFD915-9888-417D-BC41-C1EF2D83D2E5}" dt="2024-12-16T11:56:03.297" v="167" actId="207"/>
        <pc:sldMkLst>
          <pc:docMk/>
          <pc:sldMk cId="3341354697" sldId="259"/>
        </pc:sldMkLst>
        <pc:spChg chg="mod">
          <ac:chgData name="Veronica Sagyaman" userId="41672d21-0f22-4a0c-be57-e92358a52c17" providerId="ADAL" clId="{13BFD915-9888-417D-BC41-C1EF2D83D2E5}" dt="2024-12-16T11:55:33.487" v="158" actId="2711"/>
          <ac:spMkLst>
            <pc:docMk/>
            <pc:sldMk cId="3341354697" sldId="259"/>
            <ac:spMk id="5" creationId="{480DB995-E90F-4F26-A771-8AF0E55DF500}"/>
          </ac:spMkLst>
        </pc:spChg>
        <pc:spChg chg="mod">
          <ac:chgData name="Veronica Sagyaman" userId="41672d21-0f22-4a0c-be57-e92358a52c17" providerId="ADAL" clId="{13BFD915-9888-417D-BC41-C1EF2D83D2E5}" dt="2024-12-16T11:56:03.297" v="167" actId="207"/>
          <ac:spMkLst>
            <pc:docMk/>
            <pc:sldMk cId="3341354697" sldId="259"/>
            <ac:spMk id="6" creationId="{94B2C623-B130-4DF0-A1EE-2C0AEDFCF07F}"/>
          </ac:spMkLst>
        </pc:spChg>
      </pc:sldChg>
      <pc:sldChg chg="modSp mod">
        <pc:chgData name="Veronica Sagyaman" userId="41672d21-0f22-4a0c-be57-e92358a52c17" providerId="ADAL" clId="{13BFD915-9888-417D-BC41-C1EF2D83D2E5}" dt="2024-12-16T11:47:23.239" v="3" actId="2711"/>
        <pc:sldMkLst>
          <pc:docMk/>
          <pc:sldMk cId="4001832368" sldId="260"/>
        </pc:sldMkLst>
        <pc:spChg chg="mod">
          <ac:chgData name="Veronica Sagyaman" userId="41672d21-0f22-4a0c-be57-e92358a52c17" providerId="ADAL" clId="{13BFD915-9888-417D-BC41-C1EF2D83D2E5}" dt="2024-12-16T11:47:16.838" v="1" actId="2711"/>
          <ac:spMkLst>
            <pc:docMk/>
            <pc:sldMk cId="4001832368" sldId="260"/>
            <ac:spMk id="5" creationId="{480DB995-E90F-4F26-A771-8AF0E55DF500}"/>
          </ac:spMkLst>
        </pc:spChg>
        <pc:graphicFrameChg chg="mod">
          <ac:chgData name="Veronica Sagyaman" userId="41672d21-0f22-4a0c-be57-e92358a52c17" providerId="ADAL" clId="{13BFD915-9888-417D-BC41-C1EF2D83D2E5}" dt="2024-12-16T11:47:23.239" v="3" actId="2711"/>
          <ac:graphicFrameMkLst>
            <pc:docMk/>
            <pc:sldMk cId="4001832368" sldId="260"/>
            <ac:graphicFrameMk id="2" creationId="{00000000-0000-0000-0000-000000000000}"/>
          </ac:graphicFrameMkLst>
        </pc:graphicFrameChg>
      </pc:sldChg>
      <pc:sldChg chg="modSp mod">
        <pc:chgData name="Veronica Sagyaman" userId="41672d21-0f22-4a0c-be57-e92358a52c17" providerId="ADAL" clId="{13BFD915-9888-417D-BC41-C1EF2D83D2E5}" dt="2024-12-16T11:55:27.830" v="157" actId="27636"/>
        <pc:sldMkLst>
          <pc:docMk/>
          <pc:sldMk cId="4001832368" sldId="261"/>
        </pc:sldMkLst>
        <pc:spChg chg="mod">
          <ac:chgData name="Veronica Sagyaman" userId="41672d21-0f22-4a0c-be57-e92358a52c17" providerId="ADAL" clId="{13BFD915-9888-417D-BC41-C1EF2D83D2E5}" dt="2024-12-16T11:55:24.159" v="155" actId="2711"/>
          <ac:spMkLst>
            <pc:docMk/>
            <pc:sldMk cId="4001832368" sldId="261"/>
            <ac:spMk id="5" creationId="{480DB995-E90F-4F26-A771-8AF0E55DF500}"/>
          </ac:spMkLst>
        </pc:spChg>
        <pc:spChg chg="mod">
          <ac:chgData name="Veronica Sagyaman" userId="41672d21-0f22-4a0c-be57-e92358a52c17" providerId="ADAL" clId="{13BFD915-9888-417D-BC41-C1EF2D83D2E5}" dt="2024-12-16T11:55:27.830" v="157" actId="27636"/>
          <ac:spMkLst>
            <pc:docMk/>
            <pc:sldMk cId="4001832368" sldId="261"/>
            <ac:spMk id="6" creationId="{94B2C623-B130-4DF0-A1EE-2C0AEDFCF07F}"/>
          </ac:spMkLst>
        </pc:spChg>
      </pc:sldChg>
      <pc:sldChg chg="modSp mod">
        <pc:chgData name="Veronica Sagyaman" userId="41672d21-0f22-4a0c-be57-e92358a52c17" providerId="ADAL" clId="{13BFD915-9888-417D-BC41-C1EF2D83D2E5}" dt="2024-12-16T11:47:53.905" v="10" actId="255"/>
        <pc:sldMkLst>
          <pc:docMk/>
          <pc:sldMk cId="2454988078" sldId="262"/>
        </pc:sldMkLst>
        <pc:spChg chg="mod">
          <ac:chgData name="Veronica Sagyaman" userId="41672d21-0f22-4a0c-be57-e92358a52c17" providerId="ADAL" clId="{13BFD915-9888-417D-BC41-C1EF2D83D2E5}" dt="2024-12-16T11:47:53.905" v="10" actId="255"/>
          <ac:spMkLst>
            <pc:docMk/>
            <pc:sldMk cId="2454988078" sldId="262"/>
            <ac:spMk id="5" creationId="{00000000-0000-0000-0000-000000000000}"/>
          </ac:spMkLst>
        </pc:spChg>
      </pc:sldChg>
      <pc:sldChg chg="modSp mod">
        <pc:chgData name="Veronica Sagyaman" userId="41672d21-0f22-4a0c-be57-e92358a52c17" providerId="ADAL" clId="{13BFD915-9888-417D-BC41-C1EF2D83D2E5}" dt="2024-12-17T09:27:03.484" v="225" actId="1076"/>
        <pc:sldMkLst>
          <pc:docMk/>
          <pc:sldMk cId="3748034024" sldId="263"/>
        </pc:sldMkLst>
        <pc:spChg chg="mod">
          <ac:chgData name="Veronica Sagyaman" userId="41672d21-0f22-4a0c-be57-e92358a52c17" providerId="ADAL" clId="{13BFD915-9888-417D-BC41-C1EF2D83D2E5}" dt="2024-12-17T09:27:03.484" v="225" actId="1076"/>
          <ac:spMkLst>
            <pc:docMk/>
            <pc:sldMk cId="3748034024" sldId="263"/>
            <ac:spMk id="5" creationId="{480DB995-E90F-4F26-A771-8AF0E55DF500}"/>
          </ac:spMkLst>
        </pc:spChg>
        <pc:spChg chg="mod">
          <ac:chgData name="Veronica Sagyaman" userId="41672d21-0f22-4a0c-be57-e92358a52c17" providerId="ADAL" clId="{13BFD915-9888-417D-BC41-C1EF2D83D2E5}" dt="2024-12-16T15:16:03.422" v="223" actId="20577"/>
          <ac:spMkLst>
            <pc:docMk/>
            <pc:sldMk cId="3748034024" sldId="263"/>
            <ac:spMk id="7" creationId="{6809FA39-C5C4-D9D7-C82E-D0946621DFF4}"/>
          </ac:spMkLst>
        </pc:spChg>
      </pc:sldChg>
      <pc:sldChg chg="modSp mod">
        <pc:chgData name="Veronica Sagyaman" userId="41672d21-0f22-4a0c-be57-e92358a52c17" providerId="ADAL" clId="{13BFD915-9888-417D-BC41-C1EF2D83D2E5}" dt="2024-12-16T11:56:28.851" v="175" actId="1076"/>
        <pc:sldMkLst>
          <pc:docMk/>
          <pc:sldMk cId="214731970" sldId="264"/>
        </pc:sldMkLst>
        <pc:spChg chg="mod">
          <ac:chgData name="Veronica Sagyaman" userId="41672d21-0f22-4a0c-be57-e92358a52c17" providerId="ADAL" clId="{13BFD915-9888-417D-BC41-C1EF2D83D2E5}" dt="2024-12-16T11:56:28.851" v="175" actId="1076"/>
          <ac:spMkLst>
            <pc:docMk/>
            <pc:sldMk cId="214731970" sldId="264"/>
            <ac:spMk id="2" creationId="{00000000-0000-0000-0000-000000000000}"/>
          </ac:spMkLst>
        </pc:spChg>
        <pc:spChg chg="mod">
          <ac:chgData name="Veronica Sagyaman" userId="41672d21-0f22-4a0c-be57-e92358a52c17" providerId="ADAL" clId="{13BFD915-9888-417D-BC41-C1EF2D83D2E5}" dt="2024-12-16T11:56:12.110" v="168" actId="2711"/>
          <ac:spMkLst>
            <pc:docMk/>
            <pc:sldMk cId="214731970" sldId="264"/>
            <ac:spMk id="3" creationId="{00000000-0000-0000-0000-000000000000}"/>
          </ac:spMkLst>
        </pc:spChg>
      </pc:sldChg>
      <pc:sldChg chg="modSp mod">
        <pc:chgData name="Veronica Sagyaman" userId="41672d21-0f22-4a0c-be57-e92358a52c17" providerId="ADAL" clId="{13BFD915-9888-417D-BC41-C1EF2D83D2E5}" dt="2024-12-16T11:49:54.584" v="44" actId="1076"/>
        <pc:sldMkLst>
          <pc:docMk/>
          <pc:sldMk cId="2281762538" sldId="265"/>
        </pc:sldMkLst>
        <pc:spChg chg="mod">
          <ac:chgData name="Veronica Sagyaman" userId="41672d21-0f22-4a0c-be57-e92358a52c17" providerId="ADAL" clId="{13BFD915-9888-417D-BC41-C1EF2D83D2E5}" dt="2024-12-16T11:49:54.584" v="44" actId="1076"/>
          <ac:spMkLst>
            <pc:docMk/>
            <pc:sldMk cId="2281762538" sldId="265"/>
            <ac:spMk id="2" creationId="{00000000-0000-0000-0000-000000000000}"/>
          </ac:spMkLst>
        </pc:spChg>
        <pc:spChg chg="mod">
          <ac:chgData name="Veronica Sagyaman" userId="41672d21-0f22-4a0c-be57-e92358a52c17" providerId="ADAL" clId="{13BFD915-9888-417D-BC41-C1EF2D83D2E5}" dt="2024-12-16T11:49:41.511" v="41" actId="2711"/>
          <ac:spMkLst>
            <pc:docMk/>
            <pc:sldMk cId="2281762538" sldId="265"/>
            <ac:spMk id="5" creationId="{480DB995-E90F-4F26-A771-8AF0E55DF500}"/>
          </ac:spMkLst>
        </pc:spChg>
      </pc:sldChg>
      <pc:sldChg chg="addSp delSp modSp mod">
        <pc:chgData name="Veronica Sagyaman" userId="41672d21-0f22-4a0c-be57-e92358a52c17" providerId="ADAL" clId="{13BFD915-9888-417D-BC41-C1EF2D83D2E5}" dt="2024-12-16T11:54:37.694" v="144" actId="20577"/>
        <pc:sldMkLst>
          <pc:docMk/>
          <pc:sldMk cId="1185112868" sldId="266"/>
        </pc:sldMkLst>
        <pc:spChg chg="mod">
          <ac:chgData name="Veronica Sagyaman" userId="41672d21-0f22-4a0c-be57-e92358a52c17" providerId="ADAL" clId="{13BFD915-9888-417D-BC41-C1EF2D83D2E5}" dt="2024-12-16T11:49:59.470" v="45" actId="2711"/>
          <ac:spMkLst>
            <pc:docMk/>
            <pc:sldMk cId="1185112868" sldId="266"/>
            <ac:spMk id="3" creationId="{00000000-0000-0000-0000-000000000000}"/>
          </ac:spMkLst>
        </pc:spChg>
        <pc:spChg chg="add mod">
          <ac:chgData name="Veronica Sagyaman" userId="41672d21-0f22-4a0c-be57-e92358a52c17" providerId="ADAL" clId="{13BFD915-9888-417D-BC41-C1EF2D83D2E5}" dt="2024-12-16T11:54:37.694" v="144" actId="20577"/>
          <ac:spMkLst>
            <pc:docMk/>
            <pc:sldMk cId="1185112868" sldId="266"/>
            <ac:spMk id="5" creationId="{E35A8145-1160-7F6D-BF7C-9AF9A93B10DA}"/>
          </ac:spMkLst>
        </pc:spChg>
        <pc:spChg chg="mod">
          <ac:chgData name="Veronica Sagyaman" userId="41672d21-0f22-4a0c-be57-e92358a52c17" providerId="ADAL" clId="{13BFD915-9888-417D-BC41-C1EF2D83D2E5}" dt="2024-12-16T11:53:45.778" v="130" actId="20577"/>
          <ac:spMkLst>
            <pc:docMk/>
            <pc:sldMk cId="1185112868" sldId="266"/>
            <ac:spMk id="7" creationId="{9917479A-B9A0-DB7F-40DB-B683167FC425}"/>
          </ac:spMkLst>
        </pc:spChg>
        <pc:spChg chg="mod">
          <ac:chgData name="Veronica Sagyaman" userId="41672d21-0f22-4a0c-be57-e92358a52c17" providerId="ADAL" clId="{13BFD915-9888-417D-BC41-C1EF2D83D2E5}" dt="2024-12-16T11:53:48.967" v="132" actId="20577"/>
          <ac:spMkLst>
            <pc:docMk/>
            <pc:sldMk cId="1185112868" sldId="266"/>
            <ac:spMk id="8" creationId="{46495391-59EB-3E29-A8C0-746FD24CA922}"/>
          </ac:spMkLst>
        </pc:spChg>
        <pc:spChg chg="mod">
          <ac:chgData name="Veronica Sagyaman" userId="41672d21-0f22-4a0c-be57-e92358a52c17" providerId="ADAL" clId="{13BFD915-9888-417D-BC41-C1EF2D83D2E5}" dt="2024-12-16T11:53:27.481" v="124" actId="18245"/>
          <ac:spMkLst>
            <pc:docMk/>
            <pc:sldMk cId="1185112868" sldId="266"/>
            <ac:spMk id="9" creationId="{250F6700-59A0-52C2-4151-6DF0C6496D06}"/>
          </ac:spMkLst>
        </pc:spChg>
        <pc:spChg chg="mod">
          <ac:chgData name="Veronica Sagyaman" userId="41672d21-0f22-4a0c-be57-e92358a52c17" providerId="ADAL" clId="{13BFD915-9888-417D-BC41-C1EF2D83D2E5}" dt="2024-12-16T11:53:52.230" v="133" actId="20577"/>
          <ac:spMkLst>
            <pc:docMk/>
            <pc:sldMk cId="1185112868" sldId="266"/>
            <ac:spMk id="10" creationId="{CEBBF252-32F2-8DC6-0DF1-6F2C0777D385}"/>
          </ac:spMkLst>
        </pc:spChg>
        <pc:spChg chg="mod">
          <ac:chgData name="Veronica Sagyaman" userId="41672d21-0f22-4a0c-be57-e92358a52c17" providerId="ADAL" clId="{13BFD915-9888-417D-BC41-C1EF2D83D2E5}" dt="2024-12-16T11:54:11.627" v="139" actId="403"/>
          <ac:spMkLst>
            <pc:docMk/>
            <pc:sldMk cId="1185112868" sldId="266"/>
            <ac:spMk id="11" creationId="{45CDC60B-0D46-9B11-25DC-D13F93F341C2}"/>
          </ac:spMkLst>
        </pc:spChg>
        <pc:grpChg chg="mod">
          <ac:chgData name="Veronica Sagyaman" userId="41672d21-0f22-4a0c-be57-e92358a52c17" providerId="ADAL" clId="{13BFD915-9888-417D-BC41-C1EF2D83D2E5}" dt="2024-12-16T11:54:25.259" v="143" actId="1076"/>
          <ac:grpSpMkLst>
            <pc:docMk/>
            <pc:sldMk cId="1185112868" sldId="266"/>
            <ac:grpSpMk id="6" creationId="{F9DBF917-1415-BE93-DCE3-CE543D130DB0}"/>
          </ac:grpSpMkLst>
        </pc:grpChg>
        <pc:graphicFrameChg chg="del mod modGraphic">
          <ac:chgData name="Veronica Sagyaman" userId="41672d21-0f22-4a0c-be57-e92358a52c17" providerId="ADAL" clId="{13BFD915-9888-417D-BC41-C1EF2D83D2E5}" dt="2024-12-16T11:53:27.481" v="124" actId="18245"/>
          <ac:graphicFrameMkLst>
            <pc:docMk/>
            <pc:sldMk cId="1185112868" sldId="266"/>
            <ac:graphicFrameMk id="4" creationId="{00000000-0000-0000-0000-000000000000}"/>
          </ac:graphicFrameMkLst>
        </pc:graphicFrameChg>
      </pc:sldChg>
      <pc:sldChg chg="modSp mod modNotesTx">
        <pc:chgData name="Veronica Sagyaman" userId="41672d21-0f22-4a0c-be57-e92358a52c17" providerId="ADAL" clId="{13BFD915-9888-417D-BC41-C1EF2D83D2E5}" dt="2024-12-16T11:49:35.660" v="40" actId="20577"/>
        <pc:sldMkLst>
          <pc:docMk/>
          <pc:sldMk cId="1154420433" sldId="267"/>
        </pc:sldMkLst>
        <pc:spChg chg="mod">
          <ac:chgData name="Veronica Sagyaman" userId="41672d21-0f22-4a0c-be57-e92358a52c17" providerId="ADAL" clId="{13BFD915-9888-417D-BC41-C1EF2D83D2E5}" dt="2024-12-16T11:49:28.845" v="37" actId="120"/>
          <ac:spMkLst>
            <pc:docMk/>
            <pc:sldMk cId="1154420433" sldId="267"/>
            <ac:spMk id="5" creationId="{480DB995-E90F-4F26-A771-8AF0E55DF500}"/>
          </ac:spMkLst>
        </pc:spChg>
        <pc:spChg chg="mod">
          <ac:chgData name="Veronica Sagyaman" userId="41672d21-0f22-4a0c-be57-e92358a52c17" providerId="ADAL" clId="{13BFD915-9888-417D-BC41-C1EF2D83D2E5}" dt="2024-12-16T11:49:35.660" v="40" actId="20577"/>
          <ac:spMkLst>
            <pc:docMk/>
            <pc:sldMk cId="1154420433" sldId="267"/>
            <ac:spMk id="6" creationId="{94B2C623-B130-4DF0-A1EE-2C0AEDFCF07F}"/>
          </ac:spMkLst>
        </pc:spChg>
      </pc:sldChg>
      <pc:sldChg chg="addSp modSp mod">
        <pc:chgData name="Veronica Sagyaman" userId="41672d21-0f22-4a0c-be57-e92358a52c17" providerId="ADAL" clId="{13BFD915-9888-417D-BC41-C1EF2D83D2E5}" dt="2024-12-16T12:28:40.477" v="202" actId="14100"/>
        <pc:sldMkLst>
          <pc:docMk/>
          <pc:sldMk cId="1804615687" sldId="268"/>
        </pc:sldMkLst>
        <pc:spChg chg="add mod">
          <ac:chgData name="Veronica Sagyaman" userId="41672d21-0f22-4a0c-be57-e92358a52c17" providerId="ADAL" clId="{13BFD915-9888-417D-BC41-C1EF2D83D2E5}" dt="2024-12-16T12:28:27.548" v="198" actId="403"/>
          <ac:spMkLst>
            <pc:docMk/>
            <pc:sldMk cId="1804615687" sldId="268"/>
            <ac:spMk id="3" creationId="{8E3F13A8-A5B9-E089-3830-3CA8F613883F}"/>
          </ac:spMkLst>
        </pc:spChg>
        <pc:graphicFrameChg chg="mod modGraphic">
          <ac:chgData name="Veronica Sagyaman" userId="41672d21-0f22-4a0c-be57-e92358a52c17" providerId="ADAL" clId="{13BFD915-9888-417D-BC41-C1EF2D83D2E5}" dt="2024-12-16T12:28:40.477" v="202" actId="14100"/>
          <ac:graphicFrameMkLst>
            <pc:docMk/>
            <pc:sldMk cId="1804615687" sldId="268"/>
            <ac:graphicFrameMk id="2" creationId="{00000000-0000-0000-0000-000000000000}"/>
          </ac:graphicFrameMkLst>
        </pc:graphicFrameChg>
      </pc:sldChg>
      <pc:sldChg chg="addSp delSp modSp mod">
        <pc:chgData name="Veronica Sagyaman" userId="41672d21-0f22-4a0c-be57-e92358a52c17" providerId="ADAL" clId="{13BFD915-9888-417D-BC41-C1EF2D83D2E5}" dt="2024-12-17T09:27:35.960" v="227" actId="1076"/>
        <pc:sldMkLst>
          <pc:docMk/>
          <pc:sldMk cId="1853669629" sldId="270"/>
        </pc:sldMkLst>
        <pc:spChg chg="add mod">
          <ac:chgData name="Veronica Sagyaman" userId="41672d21-0f22-4a0c-be57-e92358a52c17" providerId="ADAL" clId="{13BFD915-9888-417D-BC41-C1EF2D83D2E5}" dt="2024-12-16T12:27:36.138" v="191" actId="20577"/>
          <ac:spMkLst>
            <pc:docMk/>
            <pc:sldMk cId="1853669629" sldId="270"/>
            <ac:spMk id="4" creationId="{1363285A-0634-BA7D-9DF6-BC5FD9F0A989}"/>
          </ac:spMkLst>
        </pc:spChg>
        <pc:spChg chg="del">
          <ac:chgData name="Veronica Sagyaman" userId="41672d21-0f22-4a0c-be57-e92358a52c17" providerId="ADAL" clId="{13BFD915-9888-417D-BC41-C1EF2D83D2E5}" dt="2024-12-16T12:26:41.686" v="180" actId="478"/>
          <ac:spMkLst>
            <pc:docMk/>
            <pc:sldMk cId="1853669629" sldId="270"/>
            <ac:spMk id="7" creationId="{849B05C4-410D-131E-CAD8-59C8FCA4DF77}"/>
          </ac:spMkLst>
        </pc:spChg>
        <pc:graphicFrameChg chg="mod">
          <ac:chgData name="Veronica Sagyaman" userId="41672d21-0f22-4a0c-be57-e92358a52c17" providerId="ADAL" clId="{13BFD915-9888-417D-BC41-C1EF2D83D2E5}" dt="2024-12-17T09:27:35.960" v="227" actId="1076"/>
          <ac:graphicFrameMkLst>
            <pc:docMk/>
            <pc:sldMk cId="1853669629" sldId="270"/>
            <ac:graphicFrameMk id="2" creationId="{00000000-0000-0000-0000-000000000000}"/>
          </ac:graphicFrameMkLst>
        </pc:graphicFrameChg>
      </pc:sldChg>
      <pc:sldChg chg="modSp mod">
        <pc:chgData name="Veronica Sagyaman" userId="41672d21-0f22-4a0c-be57-e92358a52c17" providerId="ADAL" clId="{13BFD915-9888-417D-BC41-C1EF2D83D2E5}" dt="2024-12-16T11:55:18.552" v="154" actId="120"/>
        <pc:sldMkLst>
          <pc:docMk/>
          <pc:sldMk cId="4150823640" sldId="271"/>
        </pc:sldMkLst>
        <pc:spChg chg="mod">
          <ac:chgData name="Veronica Sagyaman" userId="41672d21-0f22-4a0c-be57-e92358a52c17" providerId="ADAL" clId="{13BFD915-9888-417D-BC41-C1EF2D83D2E5}" dt="2024-12-16T11:55:05.497" v="149" actId="122"/>
          <ac:spMkLst>
            <pc:docMk/>
            <pc:sldMk cId="4150823640" sldId="271"/>
            <ac:spMk id="3" creationId="{BC0E8A7F-F6A0-4903-830C-B41AB26E5CEB}"/>
          </ac:spMkLst>
        </pc:spChg>
        <pc:spChg chg="mod">
          <ac:chgData name="Veronica Sagyaman" userId="41672d21-0f22-4a0c-be57-e92358a52c17" providerId="ADAL" clId="{13BFD915-9888-417D-BC41-C1EF2D83D2E5}" dt="2024-12-16T11:55:18.552" v="154" actId="120"/>
          <ac:spMkLst>
            <pc:docMk/>
            <pc:sldMk cId="4150823640" sldId="271"/>
            <ac:spMk id="7" creationId="{82E0D172-5EB3-43DC-BE94-8272CA82EFBE}"/>
          </ac:spMkLst>
        </pc:spChg>
      </pc:sldChg>
      <pc:sldChg chg="modSp mod">
        <pc:chgData name="Veronica Sagyaman" userId="41672d21-0f22-4a0c-be57-e92358a52c17" providerId="ADAL" clId="{13BFD915-9888-417D-BC41-C1EF2D83D2E5}" dt="2024-12-16T12:37:23.582" v="213" actId="20577"/>
        <pc:sldMkLst>
          <pc:docMk/>
          <pc:sldMk cId="3485743252" sldId="273"/>
        </pc:sldMkLst>
        <pc:spChg chg="mod">
          <ac:chgData name="Veronica Sagyaman" userId="41672d21-0f22-4a0c-be57-e92358a52c17" providerId="ADAL" clId="{13BFD915-9888-417D-BC41-C1EF2D83D2E5}" dt="2024-12-16T12:37:23.582" v="213" actId="20577"/>
          <ac:spMkLst>
            <pc:docMk/>
            <pc:sldMk cId="3485743252" sldId="273"/>
            <ac:spMk id="2" creationId="{00000000-0000-0000-0000-000000000000}"/>
          </ac:spMkLst>
        </pc:spChg>
      </pc:sldChg>
      <pc:sldChg chg="add del">
        <pc:chgData name="Veronica Sagyaman" userId="41672d21-0f22-4a0c-be57-e92358a52c17" providerId="ADAL" clId="{13BFD915-9888-417D-BC41-C1EF2D83D2E5}" dt="2024-12-17T11:12:41.686" v="229"/>
        <pc:sldMkLst>
          <pc:docMk/>
          <pc:sldMk cId="2583217305" sldId="274"/>
        </pc:sldMkLst>
      </pc:sldChg>
      <pc:sldMasterChg chg="modSldLayout">
        <pc:chgData name="Veronica Sagyaman" userId="41672d21-0f22-4a0c-be57-e92358a52c17" providerId="ADAL" clId="{13BFD915-9888-417D-BC41-C1EF2D83D2E5}" dt="2024-12-17T11:35:48.094" v="230" actId="1076"/>
        <pc:sldMasterMkLst>
          <pc:docMk/>
          <pc:sldMasterMk cId="2133564118" sldId="2147483648"/>
        </pc:sldMasterMkLst>
        <pc:sldLayoutChg chg="modSp mod">
          <pc:chgData name="Veronica Sagyaman" userId="41672d21-0f22-4a0c-be57-e92358a52c17" providerId="ADAL" clId="{13BFD915-9888-417D-BC41-C1EF2D83D2E5}" dt="2024-12-17T11:35:48.094" v="230" actId="1076"/>
          <pc:sldLayoutMkLst>
            <pc:docMk/>
            <pc:sldMasterMk cId="2133564118" sldId="2147483648"/>
            <pc:sldLayoutMk cId="4196980020" sldId="2147483651"/>
          </pc:sldLayoutMkLst>
          <pc:picChg chg="mod">
            <ac:chgData name="Veronica Sagyaman" userId="41672d21-0f22-4a0c-be57-e92358a52c17" providerId="ADAL" clId="{13BFD915-9888-417D-BC41-C1EF2D83D2E5}" dt="2024-12-17T11:35:48.094" v="230" actId="1076"/>
            <ac:picMkLst>
              <pc:docMk/>
              <pc:sldMasterMk cId="2133564118" sldId="2147483648"/>
              <pc:sldLayoutMk cId="4196980020" sldId="2147483651"/>
              <ac:picMk id="2" creationId="{E6292DFA-11B8-0F90-FE18-001DCAFCAAF6}"/>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96BFA5-73F2-4DF4-A3EB-E016616CE2D6}"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GB"/>
        </a:p>
      </dgm:t>
    </dgm:pt>
    <dgm:pt modelId="{E92ABECB-6413-4D86-93AB-A43472DF290C}">
      <dgm:prSet phldrT="[Text]"/>
      <dgm:spPr>
        <a:solidFill>
          <a:srgbClr val="0D0D58"/>
        </a:solidFill>
      </dgm:spPr>
      <dgm:t>
        <a:bodyPr/>
        <a:lstStyle/>
        <a:p>
          <a:r>
            <a:rPr lang="en-GB" dirty="0">
              <a:latin typeface="Montserrat" panose="00000500000000000000" pitchFamily="50" charset="0"/>
            </a:rPr>
            <a:t>Professional values &amp; behaviours</a:t>
          </a:r>
        </a:p>
      </dgm:t>
    </dgm:pt>
    <dgm:pt modelId="{E510AE5F-59D8-4E01-8F1D-8C14B87392BD}" type="parTrans" cxnId="{DB897309-97DC-48E9-8E31-3169EDD0582C}">
      <dgm:prSet/>
      <dgm:spPr/>
      <dgm:t>
        <a:bodyPr/>
        <a:lstStyle/>
        <a:p>
          <a:endParaRPr lang="en-GB">
            <a:latin typeface="Montserrat" panose="00000500000000000000" pitchFamily="50" charset="0"/>
          </a:endParaRPr>
        </a:p>
      </dgm:t>
    </dgm:pt>
    <dgm:pt modelId="{F50C7034-F37F-4CB5-9E50-2C3D938B0F91}" type="sibTrans" cxnId="{DB897309-97DC-48E9-8E31-3169EDD0582C}">
      <dgm:prSet/>
      <dgm:spPr/>
      <dgm:t>
        <a:bodyPr/>
        <a:lstStyle/>
        <a:p>
          <a:endParaRPr lang="en-GB">
            <a:latin typeface="Montserrat" panose="00000500000000000000" pitchFamily="50" charset="0"/>
          </a:endParaRPr>
        </a:p>
      </dgm:t>
    </dgm:pt>
    <dgm:pt modelId="{5F0BA35A-1CF7-4FE5-97EF-B3DACE7E4BE8}">
      <dgm:prSet phldrT="[Text]"/>
      <dgm:spPr>
        <a:solidFill>
          <a:srgbClr val="0D0D58"/>
        </a:solidFill>
      </dgm:spPr>
      <dgm:t>
        <a:bodyPr/>
        <a:lstStyle/>
        <a:p>
          <a:r>
            <a:rPr lang="en-GB" dirty="0">
              <a:latin typeface="Montserrat" panose="00000500000000000000" pitchFamily="50" charset="0"/>
            </a:rPr>
            <a:t>Accountability and   Responsibilities</a:t>
          </a:r>
        </a:p>
      </dgm:t>
    </dgm:pt>
    <dgm:pt modelId="{CFC776F0-2374-4E9F-851B-4D62357E20FA}" type="parTrans" cxnId="{6D1980DC-63CF-4605-BAF1-0022081FA46C}">
      <dgm:prSet/>
      <dgm:spPr>
        <a:solidFill>
          <a:srgbClr val="11A7F2"/>
        </a:solidFill>
      </dgm:spPr>
      <dgm:t>
        <a:bodyPr/>
        <a:lstStyle/>
        <a:p>
          <a:endParaRPr lang="en-GB">
            <a:latin typeface="Montserrat" panose="00000500000000000000" pitchFamily="50" charset="0"/>
          </a:endParaRPr>
        </a:p>
      </dgm:t>
    </dgm:pt>
    <dgm:pt modelId="{0087BA92-49E4-411A-AFD8-D358712B8000}" type="sibTrans" cxnId="{6D1980DC-63CF-4605-BAF1-0022081FA46C}">
      <dgm:prSet/>
      <dgm:spPr/>
      <dgm:t>
        <a:bodyPr/>
        <a:lstStyle/>
        <a:p>
          <a:endParaRPr lang="en-GB">
            <a:latin typeface="Montserrat" panose="00000500000000000000" pitchFamily="50" charset="0"/>
          </a:endParaRPr>
        </a:p>
      </dgm:t>
    </dgm:pt>
    <dgm:pt modelId="{F0B1F828-DBD3-4C87-86C1-5582A80577B6}">
      <dgm:prSet phldrT="[Text]"/>
      <dgm:spPr>
        <a:solidFill>
          <a:srgbClr val="0D0D58"/>
        </a:solidFill>
      </dgm:spPr>
      <dgm:t>
        <a:bodyPr/>
        <a:lstStyle/>
        <a:p>
          <a:r>
            <a:rPr lang="en-GB" dirty="0">
              <a:latin typeface="Montserrat" panose="00000500000000000000" pitchFamily="50" charset="0"/>
            </a:rPr>
            <a:t>Reflection and Resilience</a:t>
          </a:r>
        </a:p>
      </dgm:t>
    </dgm:pt>
    <dgm:pt modelId="{AA422789-75A0-41CB-B5EB-69C5B051D772}" type="parTrans" cxnId="{75749DDD-44D4-497F-9999-E47BB9F1B1EC}">
      <dgm:prSet/>
      <dgm:spPr>
        <a:solidFill>
          <a:srgbClr val="11A7F2"/>
        </a:solidFill>
      </dgm:spPr>
      <dgm:t>
        <a:bodyPr/>
        <a:lstStyle/>
        <a:p>
          <a:endParaRPr lang="en-GB">
            <a:latin typeface="Montserrat" panose="00000500000000000000" pitchFamily="50" charset="0"/>
          </a:endParaRPr>
        </a:p>
      </dgm:t>
    </dgm:pt>
    <dgm:pt modelId="{B4EBE650-A4E9-4012-B2E2-B0BFA36498A5}" type="sibTrans" cxnId="{75749DDD-44D4-497F-9999-E47BB9F1B1EC}">
      <dgm:prSet/>
      <dgm:spPr/>
      <dgm:t>
        <a:bodyPr/>
        <a:lstStyle/>
        <a:p>
          <a:endParaRPr lang="en-GB">
            <a:latin typeface="Montserrat" panose="00000500000000000000" pitchFamily="50" charset="0"/>
          </a:endParaRPr>
        </a:p>
      </dgm:t>
    </dgm:pt>
    <dgm:pt modelId="{DC98317D-1552-4FA7-B2DA-9C3A40F58360}">
      <dgm:prSet phldrT="[Text]"/>
      <dgm:spPr>
        <a:solidFill>
          <a:srgbClr val="0D0D58"/>
        </a:solidFill>
      </dgm:spPr>
      <dgm:t>
        <a:bodyPr/>
        <a:lstStyle/>
        <a:p>
          <a:r>
            <a:rPr lang="en-GB" dirty="0">
              <a:latin typeface="Montserrat" panose="00000500000000000000" pitchFamily="50" charset="0"/>
            </a:rPr>
            <a:t>Positive Professional attributes e.g. honesty, integrity, empathy</a:t>
          </a:r>
        </a:p>
      </dgm:t>
    </dgm:pt>
    <dgm:pt modelId="{A00B7FEB-6F68-41A0-8554-C7E69270B9E6}" type="parTrans" cxnId="{57F4C3CB-B7E7-4BD8-8B3E-865868B0064C}">
      <dgm:prSet/>
      <dgm:spPr>
        <a:solidFill>
          <a:srgbClr val="11A7F2"/>
        </a:solidFill>
      </dgm:spPr>
      <dgm:t>
        <a:bodyPr/>
        <a:lstStyle/>
        <a:p>
          <a:endParaRPr lang="en-GB">
            <a:latin typeface="Montserrat" panose="00000500000000000000" pitchFamily="50" charset="0"/>
          </a:endParaRPr>
        </a:p>
      </dgm:t>
    </dgm:pt>
    <dgm:pt modelId="{41C7FBB1-6730-43F3-8EF2-68B795D02A64}" type="sibTrans" cxnId="{57F4C3CB-B7E7-4BD8-8B3E-865868B0064C}">
      <dgm:prSet/>
      <dgm:spPr/>
      <dgm:t>
        <a:bodyPr/>
        <a:lstStyle/>
        <a:p>
          <a:endParaRPr lang="en-GB">
            <a:latin typeface="Montserrat" panose="00000500000000000000" pitchFamily="50" charset="0"/>
          </a:endParaRPr>
        </a:p>
      </dgm:t>
    </dgm:pt>
    <dgm:pt modelId="{15D1CF7A-4CD8-479E-A64D-3910BB7109D4}">
      <dgm:prSet phldrT="[Text]"/>
      <dgm:spPr>
        <a:solidFill>
          <a:srgbClr val="0D0D58"/>
        </a:solidFill>
      </dgm:spPr>
      <dgm:t>
        <a:bodyPr/>
        <a:lstStyle/>
        <a:p>
          <a:r>
            <a:rPr lang="en-GB" dirty="0">
              <a:latin typeface="Montserrat" panose="00000500000000000000" pitchFamily="50" charset="0"/>
            </a:rPr>
            <a:t>Legislation, Duty of </a:t>
          </a:r>
          <a:r>
            <a:rPr lang="en-GB" dirty="0" err="1">
              <a:latin typeface="Montserrat" panose="00000500000000000000" pitchFamily="50" charset="0"/>
            </a:rPr>
            <a:t>Candor</a:t>
          </a:r>
          <a:r>
            <a:rPr lang="en-GB" dirty="0">
              <a:latin typeface="Montserrat" panose="00000500000000000000" pitchFamily="50" charset="0"/>
            </a:rPr>
            <a:t>, GMP, GPCs</a:t>
          </a:r>
        </a:p>
        <a:p>
          <a:r>
            <a:rPr lang="en-GB" dirty="0">
              <a:latin typeface="Montserrat" panose="00000500000000000000" pitchFamily="50" charset="0"/>
            </a:rPr>
            <a:t>H&amp;S and E&amp;D.</a:t>
          </a:r>
        </a:p>
      </dgm:t>
    </dgm:pt>
    <dgm:pt modelId="{B374411D-7C1C-4457-9F91-E011FBA516A2}" type="parTrans" cxnId="{C14F1265-0C2E-493C-9DEC-A09D85F06DBC}">
      <dgm:prSet/>
      <dgm:spPr>
        <a:solidFill>
          <a:srgbClr val="11A7F2"/>
        </a:solidFill>
      </dgm:spPr>
      <dgm:t>
        <a:bodyPr/>
        <a:lstStyle/>
        <a:p>
          <a:endParaRPr lang="en-GB">
            <a:latin typeface="Montserrat" panose="00000500000000000000" pitchFamily="50" charset="0"/>
          </a:endParaRPr>
        </a:p>
      </dgm:t>
    </dgm:pt>
    <dgm:pt modelId="{6E50068E-C113-43B5-BD32-2C4B7AB0D610}" type="sibTrans" cxnId="{C14F1265-0C2E-493C-9DEC-A09D85F06DBC}">
      <dgm:prSet/>
      <dgm:spPr/>
      <dgm:t>
        <a:bodyPr/>
        <a:lstStyle/>
        <a:p>
          <a:endParaRPr lang="en-GB">
            <a:latin typeface="Montserrat" panose="00000500000000000000" pitchFamily="50" charset="0"/>
          </a:endParaRPr>
        </a:p>
      </dgm:t>
    </dgm:pt>
    <dgm:pt modelId="{51F812BE-D005-4D53-BC69-776A5E95C212}" type="pres">
      <dgm:prSet presAssocID="{7C96BFA5-73F2-4DF4-A3EB-E016616CE2D6}" presName="Name0" presStyleCnt="0">
        <dgm:presLayoutVars>
          <dgm:chMax val="1"/>
          <dgm:dir/>
          <dgm:animLvl val="ctr"/>
          <dgm:resizeHandles val="exact"/>
        </dgm:presLayoutVars>
      </dgm:prSet>
      <dgm:spPr/>
    </dgm:pt>
    <dgm:pt modelId="{F4F51878-E40E-4229-BE29-747504F9533C}" type="pres">
      <dgm:prSet presAssocID="{E92ABECB-6413-4D86-93AB-A43472DF290C}" presName="centerShape" presStyleLbl="node0" presStyleIdx="0" presStyleCnt="1"/>
      <dgm:spPr/>
    </dgm:pt>
    <dgm:pt modelId="{6AC3592F-5DD9-41CC-9BC8-2CB760911109}" type="pres">
      <dgm:prSet presAssocID="{CFC776F0-2374-4E9F-851B-4D62357E20FA}" presName="parTrans" presStyleLbl="sibTrans2D1" presStyleIdx="0" presStyleCnt="4"/>
      <dgm:spPr/>
    </dgm:pt>
    <dgm:pt modelId="{01206ACC-5228-454E-879E-04D5F95B7811}" type="pres">
      <dgm:prSet presAssocID="{CFC776F0-2374-4E9F-851B-4D62357E20FA}" presName="connectorText" presStyleLbl="sibTrans2D1" presStyleIdx="0" presStyleCnt="4"/>
      <dgm:spPr/>
    </dgm:pt>
    <dgm:pt modelId="{040B18CC-23B0-40C2-BB39-48BD89154045}" type="pres">
      <dgm:prSet presAssocID="{5F0BA35A-1CF7-4FE5-97EF-B3DACE7E4BE8}" presName="node" presStyleLbl="node1" presStyleIdx="0" presStyleCnt="4">
        <dgm:presLayoutVars>
          <dgm:bulletEnabled val="1"/>
        </dgm:presLayoutVars>
      </dgm:prSet>
      <dgm:spPr/>
    </dgm:pt>
    <dgm:pt modelId="{26ADD696-9CA9-4E15-94AB-55F7D9BDE0F5}" type="pres">
      <dgm:prSet presAssocID="{AA422789-75A0-41CB-B5EB-69C5B051D772}" presName="parTrans" presStyleLbl="sibTrans2D1" presStyleIdx="1" presStyleCnt="4"/>
      <dgm:spPr/>
    </dgm:pt>
    <dgm:pt modelId="{C0350EB3-7477-4A8C-9D3F-A84850DA5E70}" type="pres">
      <dgm:prSet presAssocID="{AA422789-75A0-41CB-B5EB-69C5B051D772}" presName="connectorText" presStyleLbl="sibTrans2D1" presStyleIdx="1" presStyleCnt="4"/>
      <dgm:spPr/>
    </dgm:pt>
    <dgm:pt modelId="{284F447A-5636-40EC-B484-1D9C89F3A8DA}" type="pres">
      <dgm:prSet presAssocID="{F0B1F828-DBD3-4C87-86C1-5582A80577B6}" presName="node" presStyleLbl="node1" presStyleIdx="1" presStyleCnt="4">
        <dgm:presLayoutVars>
          <dgm:bulletEnabled val="1"/>
        </dgm:presLayoutVars>
      </dgm:prSet>
      <dgm:spPr/>
    </dgm:pt>
    <dgm:pt modelId="{E4F45D4C-374B-48C9-B453-E3DAE422AA17}" type="pres">
      <dgm:prSet presAssocID="{A00B7FEB-6F68-41A0-8554-C7E69270B9E6}" presName="parTrans" presStyleLbl="sibTrans2D1" presStyleIdx="2" presStyleCnt="4"/>
      <dgm:spPr/>
    </dgm:pt>
    <dgm:pt modelId="{4D43A1C1-54EF-4F1A-9B74-1401F9C6D2AE}" type="pres">
      <dgm:prSet presAssocID="{A00B7FEB-6F68-41A0-8554-C7E69270B9E6}" presName="connectorText" presStyleLbl="sibTrans2D1" presStyleIdx="2" presStyleCnt="4"/>
      <dgm:spPr/>
    </dgm:pt>
    <dgm:pt modelId="{E68CA298-4844-41CF-A5DD-C4FF688087DF}" type="pres">
      <dgm:prSet presAssocID="{DC98317D-1552-4FA7-B2DA-9C3A40F58360}" presName="node" presStyleLbl="node1" presStyleIdx="2" presStyleCnt="4">
        <dgm:presLayoutVars>
          <dgm:bulletEnabled val="1"/>
        </dgm:presLayoutVars>
      </dgm:prSet>
      <dgm:spPr/>
    </dgm:pt>
    <dgm:pt modelId="{5C60B9E4-529C-46B3-9BC0-F7E7C9969CB8}" type="pres">
      <dgm:prSet presAssocID="{B374411D-7C1C-4457-9F91-E011FBA516A2}" presName="parTrans" presStyleLbl="sibTrans2D1" presStyleIdx="3" presStyleCnt="4"/>
      <dgm:spPr/>
    </dgm:pt>
    <dgm:pt modelId="{6B23DF3F-D5D7-4A32-AA9D-F2A68F72E0A6}" type="pres">
      <dgm:prSet presAssocID="{B374411D-7C1C-4457-9F91-E011FBA516A2}" presName="connectorText" presStyleLbl="sibTrans2D1" presStyleIdx="3" presStyleCnt="4"/>
      <dgm:spPr/>
    </dgm:pt>
    <dgm:pt modelId="{E10ABC83-E4C9-4AC5-A493-67F508FAE695}" type="pres">
      <dgm:prSet presAssocID="{15D1CF7A-4CD8-479E-A64D-3910BB7109D4}" presName="node" presStyleLbl="node1" presStyleIdx="3" presStyleCnt="4">
        <dgm:presLayoutVars>
          <dgm:bulletEnabled val="1"/>
        </dgm:presLayoutVars>
      </dgm:prSet>
      <dgm:spPr/>
    </dgm:pt>
  </dgm:ptLst>
  <dgm:cxnLst>
    <dgm:cxn modelId="{DB897309-97DC-48E9-8E31-3169EDD0582C}" srcId="{7C96BFA5-73F2-4DF4-A3EB-E016616CE2D6}" destId="{E92ABECB-6413-4D86-93AB-A43472DF290C}" srcOrd="0" destOrd="0" parTransId="{E510AE5F-59D8-4E01-8F1D-8C14B87392BD}" sibTransId="{F50C7034-F37F-4CB5-9E50-2C3D938B0F91}"/>
    <dgm:cxn modelId="{D25D3315-B46D-4EF8-BCB9-A0975D935BA5}" type="presOf" srcId="{AA422789-75A0-41CB-B5EB-69C5B051D772}" destId="{26ADD696-9CA9-4E15-94AB-55F7D9BDE0F5}" srcOrd="0" destOrd="0" presId="urn:microsoft.com/office/officeart/2005/8/layout/radial5"/>
    <dgm:cxn modelId="{7FECC31A-2CB7-4D30-AE2B-A0CD243CA746}" type="presOf" srcId="{CFC776F0-2374-4E9F-851B-4D62357E20FA}" destId="{01206ACC-5228-454E-879E-04D5F95B7811}" srcOrd="1" destOrd="0" presId="urn:microsoft.com/office/officeart/2005/8/layout/radial5"/>
    <dgm:cxn modelId="{7028161B-D6B3-403E-8B4F-A36D7D612903}" type="presOf" srcId="{B374411D-7C1C-4457-9F91-E011FBA516A2}" destId="{6B23DF3F-D5D7-4A32-AA9D-F2A68F72E0A6}" srcOrd="1" destOrd="0" presId="urn:microsoft.com/office/officeart/2005/8/layout/radial5"/>
    <dgm:cxn modelId="{5323DD25-1299-4006-966C-9DD686EFE5C4}" type="presOf" srcId="{F0B1F828-DBD3-4C87-86C1-5582A80577B6}" destId="{284F447A-5636-40EC-B484-1D9C89F3A8DA}" srcOrd="0" destOrd="0" presId="urn:microsoft.com/office/officeart/2005/8/layout/radial5"/>
    <dgm:cxn modelId="{AE3E7E2D-F2DC-4B2F-A86F-9BA3B3AECBBA}" type="presOf" srcId="{A00B7FEB-6F68-41A0-8554-C7E69270B9E6}" destId="{4D43A1C1-54EF-4F1A-9B74-1401F9C6D2AE}" srcOrd="1" destOrd="0" presId="urn:microsoft.com/office/officeart/2005/8/layout/radial5"/>
    <dgm:cxn modelId="{8E82DF2F-CF85-417F-B24B-4BD9606E66A9}" type="presOf" srcId="{A00B7FEB-6F68-41A0-8554-C7E69270B9E6}" destId="{E4F45D4C-374B-48C9-B453-E3DAE422AA17}" srcOrd="0" destOrd="0" presId="urn:microsoft.com/office/officeart/2005/8/layout/radial5"/>
    <dgm:cxn modelId="{22407835-33BA-4D56-B16B-AE4CC03B4805}" type="presOf" srcId="{AA422789-75A0-41CB-B5EB-69C5B051D772}" destId="{C0350EB3-7477-4A8C-9D3F-A84850DA5E70}" srcOrd="1" destOrd="0" presId="urn:microsoft.com/office/officeart/2005/8/layout/radial5"/>
    <dgm:cxn modelId="{C14F1265-0C2E-493C-9DEC-A09D85F06DBC}" srcId="{E92ABECB-6413-4D86-93AB-A43472DF290C}" destId="{15D1CF7A-4CD8-479E-A64D-3910BB7109D4}" srcOrd="3" destOrd="0" parTransId="{B374411D-7C1C-4457-9F91-E011FBA516A2}" sibTransId="{6E50068E-C113-43B5-BD32-2C4B7AB0D610}"/>
    <dgm:cxn modelId="{6ABDA44A-E7E7-42A4-B772-AC5DA8DD42F3}" type="presOf" srcId="{B374411D-7C1C-4457-9F91-E011FBA516A2}" destId="{5C60B9E4-529C-46B3-9BC0-F7E7C9969CB8}" srcOrd="0" destOrd="0" presId="urn:microsoft.com/office/officeart/2005/8/layout/radial5"/>
    <dgm:cxn modelId="{41F4D36C-6B64-46C9-ADBF-1C360F8A138B}" type="presOf" srcId="{5F0BA35A-1CF7-4FE5-97EF-B3DACE7E4BE8}" destId="{040B18CC-23B0-40C2-BB39-48BD89154045}" srcOrd="0" destOrd="0" presId="urn:microsoft.com/office/officeart/2005/8/layout/radial5"/>
    <dgm:cxn modelId="{5A155678-39BF-454F-BBFA-B235513C3E93}" type="presOf" srcId="{CFC776F0-2374-4E9F-851B-4D62357E20FA}" destId="{6AC3592F-5DD9-41CC-9BC8-2CB760911109}" srcOrd="0" destOrd="0" presId="urn:microsoft.com/office/officeart/2005/8/layout/radial5"/>
    <dgm:cxn modelId="{6577529B-14A7-431C-BCE4-4D72BF426BCA}" type="presOf" srcId="{7C96BFA5-73F2-4DF4-A3EB-E016616CE2D6}" destId="{51F812BE-D005-4D53-BC69-776A5E95C212}" srcOrd="0" destOrd="0" presId="urn:microsoft.com/office/officeart/2005/8/layout/radial5"/>
    <dgm:cxn modelId="{6FD338A6-B674-4ACD-986A-762A7A5E883E}" type="presOf" srcId="{E92ABECB-6413-4D86-93AB-A43472DF290C}" destId="{F4F51878-E40E-4229-BE29-747504F9533C}" srcOrd="0" destOrd="0" presId="urn:microsoft.com/office/officeart/2005/8/layout/radial5"/>
    <dgm:cxn modelId="{FBF728AF-B28C-433B-9985-407300D135C1}" type="presOf" srcId="{DC98317D-1552-4FA7-B2DA-9C3A40F58360}" destId="{E68CA298-4844-41CF-A5DD-C4FF688087DF}" srcOrd="0" destOrd="0" presId="urn:microsoft.com/office/officeart/2005/8/layout/radial5"/>
    <dgm:cxn modelId="{B4D766C4-BA41-42FF-AC8F-DD3318D696F6}" type="presOf" srcId="{15D1CF7A-4CD8-479E-A64D-3910BB7109D4}" destId="{E10ABC83-E4C9-4AC5-A493-67F508FAE695}" srcOrd="0" destOrd="0" presId="urn:microsoft.com/office/officeart/2005/8/layout/radial5"/>
    <dgm:cxn modelId="{57F4C3CB-B7E7-4BD8-8B3E-865868B0064C}" srcId="{E92ABECB-6413-4D86-93AB-A43472DF290C}" destId="{DC98317D-1552-4FA7-B2DA-9C3A40F58360}" srcOrd="2" destOrd="0" parTransId="{A00B7FEB-6F68-41A0-8554-C7E69270B9E6}" sibTransId="{41C7FBB1-6730-43F3-8EF2-68B795D02A64}"/>
    <dgm:cxn modelId="{6D1980DC-63CF-4605-BAF1-0022081FA46C}" srcId="{E92ABECB-6413-4D86-93AB-A43472DF290C}" destId="{5F0BA35A-1CF7-4FE5-97EF-B3DACE7E4BE8}" srcOrd="0" destOrd="0" parTransId="{CFC776F0-2374-4E9F-851B-4D62357E20FA}" sibTransId="{0087BA92-49E4-411A-AFD8-D358712B8000}"/>
    <dgm:cxn modelId="{75749DDD-44D4-497F-9999-E47BB9F1B1EC}" srcId="{E92ABECB-6413-4D86-93AB-A43472DF290C}" destId="{F0B1F828-DBD3-4C87-86C1-5582A80577B6}" srcOrd="1" destOrd="0" parTransId="{AA422789-75A0-41CB-B5EB-69C5B051D772}" sibTransId="{B4EBE650-A4E9-4012-B2E2-B0BFA36498A5}"/>
    <dgm:cxn modelId="{0F0034F7-54C4-4C86-A150-688F8FA9F0B5}" type="presParOf" srcId="{51F812BE-D005-4D53-BC69-776A5E95C212}" destId="{F4F51878-E40E-4229-BE29-747504F9533C}" srcOrd="0" destOrd="0" presId="urn:microsoft.com/office/officeart/2005/8/layout/radial5"/>
    <dgm:cxn modelId="{E379731E-4E25-4178-B095-5658A5EE5EE3}" type="presParOf" srcId="{51F812BE-D005-4D53-BC69-776A5E95C212}" destId="{6AC3592F-5DD9-41CC-9BC8-2CB760911109}" srcOrd="1" destOrd="0" presId="urn:microsoft.com/office/officeart/2005/8/layout/radial5"/>
    <dgm:cxn modelId="{01CF0B49-3497-45B2-B780-F3EBF66DA2F4}" type="presParOf" srcId="{6AC3592F-5DD9-41CC-9BC8-2CB760911109}" destId="{01206ACC-5228-454E-879E-04D5F95B7811}" srcOrd="0" destOrd="0" presId="urn:microsoft.com/office/officeart/2005/8/layout/radial5"/>
    <dgm:cxn modelId="{012D3847-1F78-4142-B225-8E8EE0A2178C}" type="presParOf" srcId="{51F812BE-D005-4D53-BC69-776A5E95C212}" destId="{040B18CC-23B0-40C2-BB39-48BD89154045}" srcOrd="2" destOrd="0" presId="urn:microsoft.com/office/officeart/2005/8/layout/radial5"/>
    <dgm:cxn modelId="{69B52661-8588-4B6B-83B1-3AD326E6F44A}" type="presParOf" srcId="{51F812BE-D005-4D53-BC69-776A5E95C212}" destId="{26ADD696-9CA9-4E15-94AB-55F7D9BDE0F5}" srcOrd="3" destOrd="0" presId="urn:microsoft.com/office/officeart/2005/8/layout/radial5"/>
    <dgm:cxn modelId="{6CFAE0D9-935D-4A48-9398-536412B288A7}" type="presParOf" srcId="{26ADD696-9CA9-4E15-94AB-55F7D9BDE0F5}" destId="{C0350EB3-7477-4A8C-9D3F-A84850DA5E70}" srcOrd="0" destOrd="0" presId="urn:microsoft.com/office/officeart/2005/8/layout/radial5"/>
    <dgm:cxn modelId="{7185E327-A146-4D94-8546-70C6A1EC7536}" type="presParOf" srcId="{51F812BE-D005-4D53-BC69-776A5E95C212}" destId="{284F447A-5636-40EC-B484-1D9C89F3A8DA}" srcOrd="4" destOrd="0" presId="urn:microsoft.com/office/officeart/2005/8/layout/radial5"/>
    <dgm:cxn modelId="{C584C0DB-287B-436C-8CD9-0998667FFA5F}" type="presParOf" srcId="{51F812BE-D005-4D53-BC69-776A5E95C212}" destId="{E4F45D4C-374B-48C9-B453-E3DAE422AA17}" srcOrd="5" destOrd="0" presId="urn:microsoft.com/office/officeart/2005/8/layout/radial5"/>
    <dgm:cxn modelId="{265047C6-1D52-4A58-82E6-CD95DE349D26}" type="presParOf" srcId="{E4F45D4C-374B-48C9-B453-E3DAE422AA17}" destId="{4D43A1C1-54EF-4F1A-9B74-1401F9C6D2AE}" srcOrd="0" destOrd="0" presId="urn:microsoft.com/office/officeart/2005/8/layout/radial5"/>
    <dgm:cxn modelId="{1F6F6F47-5307-4CAD-B040-2C9B69026DF0}" type="presParOf" srcId="{51F812BE-D005-4D53-BC69-776A5E95C212}" destId="{E68CA298-4844-41CF-A5DD-C4FF688087DF}" srcOrd="6" destOrd="0" presId="urn:microsoft.com/office/officeart/2005/8/layout/radial5"/>
    <dgm:cxn modelId="{330696C7-DB04-4D01-A3FF-18F706E92049}" type="presParOf" srcId="{51F812BE-D005-4D53-BC69-776A5E95C212}" destId="{5C60B9E4-529C-46B3-9BC0-F7E7C9969CB8}" srcOrd="7" destOrd="0" presId="urn:microsoft.com/office/officeart/2005/8/layout/radial5"/>
    <dgm:cxn modelId="{9B57A1C0-47B2-46C6-9917-E5488BA6E7D4}" type="presParOf" srcId="{5C60B9E4-529C-46B3-9BC0-F7E7C9969CB8}" destId="{6B23DF3F-D5D7-4A32-AA9D-F2A68F72E0A6}" srcOrd="0" destOrd="0" presId="urn:microsoft.com/office/officeart/2005/8/layout/radial5"/>
    <dgm:cxn modelId="{F12DF3E0-5A6E-440D-ABFF-F6806FB6DC40}" type="presParOf" srcId="{51F812BE-D005-4D53-BC69-776A5E95C212}" destId="{E10ABC83-E4C9-4AC5-A493-67F508FAE695}"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51878-E40E-4229-BE29-747504F9533C}">
      <dsp:nvSpPr>
        <dsp:cNvPr id="0" name=""/>
        <dsp:cNvSpPr/>
      </dsp:nvSpPr>
      <dsp:spPr>
        <a:xfrm>
          <a:off x="3338337" y="1851432"/>
          <a:ext cx="1121124" cy="1121124"/>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Professional values &amp; behaviours</a:t>
          </a:r>
        </a:p>
      </dsp:txBody>
      <dsp:txXfrm>
        <a:off x="3502522" y="2015617"/>
        <a:ext cx="792754" cy="792754"/>
      </dsp:txXfrm>
    </dsp:sp>
    <dsp:sp modelId="{6AC3592F-5DD9-41CC-9BC8-2CB760911109}">
      <dsp:nvSpPr>
        <dsp:cNvPr id="0" name=""/>
        <dsp:cNvSpPr/>
      </dsp:nvSpPr>
      <dsp:spPr>
        <a:xfrm rot="16200000">
          <a:off x="3778957" y="1441325"/>
          <a:ext cx="239884" cy="381182"/>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Montserrat" panose="00000500000000000000" pitchFamily="50" charset="0"/>
          </a:endParaRPr>
        </a:p>
      </dsp:txBody>
      <dsp:txXfrm>
        <a:off x="3814940" y="1553544"/>
        <a:ext cx="167919" cy="228710"/>
      </dsp:txXfrm>
    </dsp:sp>
    <dsp:sp modelId="{040B18CC-23B0-40C2-BB39-48BD89154045}">
      <dsp:nvSpPr>
        <dsp:cNvPr id="0" name=""/>
        <dsp:cNvSpPr/>
      </dsp:nvSpPr>
      <dsp:spPr>
        <a:xfrm>
          <a:off x="3202576" y="6174"/>
          <a:ext cx="1392646" cy="1392646"/>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Accountability and   Responsibilities</a:t>
          </a:r>
        </a:p>
      </dsp:txBody>
      <dsp:txXfrm>
        <a:off x="3406524" y="210122"/>
        <a:ext cx="984750" cy="984750"/>
      </dsp:txXfrm>
    </dsp:sp>
    <dsp:sp modelId="{26ADD696-9CA9-4E15-94AB-55F7D9BDE0F5}">
      <dsp:nvSpPr>
        <dsp:cNvPr id="0" name=""/>
        <dsp:cNvSpPr/>
      </dsp:nvSpPr>
      <dsp:spPr>
        <a:xfrm>
          <a:off x="4559036" y="2221403"/>
          <a:ext cx="239884" cy="381182"/>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Montserrat" panose="00000500000000000000" pitchFamily="50" charset="0"/>
          </a:endParaRPr>
        </a:p>
      </dsp:txBody>
      <dsp:txXfrm>
        <a:off x="4559036" y="2297639"/>
        <a:ext cx="167919" cy="228710"/>
      </dsp:txXfrm>
    </dsp:sp>
    <dsp:sp modelId="{284F447A-5636-40EC-B484-1D9C89F3A8DA}">
      <dsp:nvSpPr>
        <dsp:cNvPr id="0" name=""/>
        <dsp:cNvSpPr/>
      </dsp:nvSpPr>
      <dsp:spPr>
        <a:xfrm>
          <a:off x="4912073" y="1715671"/>
          <a:ext cx="1392646" cy="1392646"/>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Reflection and Resilience</a:t>
          </a:r>
        </a:p>
      </dsp:txBody>
      <dsp:txXfrm>
        <a:off x="5116021" y="1919619"/>
        <a:ext cx="984750" cy="984750"/>
      </dsp:txXfrm>
    </dsp:sp>
    <dsp:sp modelId="{E4F45D4C-374B-48C9-B453-E3DAE422AA17}">
      <dsp:nvSpPr>
        <dsp:cNvPr id="0" name=""/>
        <dsp:cNvSpPr/>
      </dsp:nvSpPr>
      <dsp:spPr>
        <a:xfrm rot="5400000">
          <a:off x="3778957" y="3001482"/>
          <a:ext cx="239884" cy="381182"/>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Montserrat" panose="00000500000000000000" pitchFamily="50" charset="0"/>
          </a:endParaRPr>
        </a:p>
      </dsp:txBody>
      <dsp:txXfrm>
        <a:off x="3814940" y="3041736"/>
        <a:ext cx="167919" cy="228710"/>
      </dsp:txXfrm>
    </dsp:sp>
    <dsp:sp modelId="{E68CA298-4844-41CF-A5DD-C4FF688087DF}">
      <dsp:nvSpPr>
        <dsp:cNvPr id="0" name=""/>
        <dsp:cNvSpPr/>
      </dsp:nvSpPr>
      <dsp:spPr>
        <a:xfrm>
          <a:off x="3202576" y="3425168"/>
          <a:ext cx="1392646" cy="1392646"/>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Positive Professional attributes e.g. honesty, integrity, empathy</a:t>
          </a:r>
        </a:p>
      </dsp:txBody>
      <dsp:txXfrm>
        <a:off x="3406524" y="3629116"/>
        <a:ext cx="984750" cy="984750"/>
      </dsp:txXfrm>
    </dsp:sp>
    <dsp:sp modelId="{5C60B9E4-529C-46B3-9BC0-F7E7C9969CB8}">
      <dsp:nvSpPr>
        <dsp:cNvPr id="0" name=""/>
        <dsp:cNvSpPr/>
      </dsp:nvSpPr>
      <dsp:spPr>
        <a:xfrm rot="10800000">
          <a:off x="2998879" y="2221403"/>
          <a:ext cx="239884" cy="381182"/>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Montserrat" panose="00000500000000000000" pitchFamily="50" charset="0"/>
          </a:endParaRPr>
        </a:p>
      </dsp:txBody>
      <dsp:txXfrm rot="10800000">
        <a:off x="3070844" y="2297639"/>
        <a:ext cx="167919" cy="228710"/>
      </dsp:txXfrm>
    </dsp:sp>
    <dsp:sp modelId="{E10ABC83-E4C9-4AC5-A493-67F508FAE695}">
      <dsp:nvSpPr>
        <dsp:cNvPr id="0" name=""/>
        <dsp:cNvSpPr/>
      </dsp:nvSpPr>
      <dsp:spPr>
        <a:xfrm>
          <a:off x="1493079" y="1715671"/>
          <a:ext cx="1392646" cy="1392646"/>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Montserrat" panose="00000500000000000000" pitchFamily="50" charset="0"/>
            </a:rPr>
            <a:t>Legislation, Duty of </a:t>
          </a:r>
          <a:r>
            <a:rPr lang="en-GB" sz="900" kern="1200" dirty="0" err="1">
              <a:latin typeface="Montserrat" panose="00000500000000000000" pitchFamily="50" charset="0"/>
            </a:rPr>
            <a:t>Candor</a:t>
          </a:r>
          <a:r>
            <a:rPr lang="en-GB" sz="900" kern="1200" dirty="0">
              <a:latin typeface="Montserrat" panose="00000500000000000000" pitchFamily="50" charset="0"/>
            </a:rPr>
            <a:t>, GMP, GPCs</a:t>
          </a:r>
        </a:p>
        <a:p>
          <a:pPr marL="0" lvl="0" indent="0" algn="ctr" defTabSz="400050">
            <a:lnSpc>
              <a:spcPct val="90000"/>
            </a:lnSpc>
            <a:spcBef>
              <a:spcPct val="0"/>
            </a:spcBef>
            <a:spcAft>
              <a:spcPct val="35000"/>
            </a:spcAft>
            <a:buNone/>
          </a:pPr>
          <a:r>
            <a:rPr lang="en-GB" sz="900" kern="1200" dirty="0">
              <a:latin typeface="Montserrat" panose="00000500000000000000" pitchFamily="50" charset="0"/>
            </a:rPr>
            <a:t>H&amp;S and E&amp;D.</a:t>
          </a:r>
        </a:p>
      </dsp:txBody>
      <dsp:txXfrm>
        <a:off x="1697027" y="1919619"/>
        <a:ext cx="984750" cy="984750"/>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30A023-1A84-8523-E4F3-B3E5F9AB87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4C16010-6B7B-E08A-F4E3-CFDE4BE64A3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99F433-2E9F-4714-AEA4-428895820B6C}" type="datetimeFigureOut">
              <a:rPr lang="en-GB" smtClean="0"/>
              <a:t>17/12/2024</a:t>
            </a:fld>
            <a:endParaRPr lang="en-GB"/>
          </a:p>
        </p:txBody>
      </p:sp>
      <p:sp>
        <p:nvSpPr>
          <p:cNvPr id="4" name="Footer Placeholder 3">
            <a:extLst>
              <a:ext uri="{FF2B5EF4-FFF2-40B4-BE49-F238E27FC236}">
                <a16:creationId xmlns:a16="http://schemas.microsoft.com/office/drawing/2014/main" id="{92B4FB62-A4B9-D5EC-932C-E0F8F8CF49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76E394E-A633-DA22-6E88-F8A9E480858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4D531E-FD21-485C-BD81-15D3BE942682}" type="slidenum">
              <a:rPr lang="en-GB" smtClean="0"/>
              <a:t>‹#›</a:t>
            </a:fld>
            <a:endParaRPr lang="en-GB"/>
          </a:p>
        </p:txBody>
      </p:sp>
    </p:spTree>
    <p:extLst>
      <p:ext uri="{BB962C8B-B14F-4D97-AF65-F5344CB8AC3E}">
        <p14:creationId xmlns:p14="http://schemas.microsoft.com/office/powerpoint/2010/main" val="29313395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6AA55-D6F4-2548-9A28-AE30F1E31E58}" type="datetimeFigureOut">
              <a:rPr lang="en-US" smtClean="0"/>
              <a:t>12/17/2024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7038E3-927D-014F-8F52-94A1E1BFA523}" type="slidenum">
              <a:rPr lang="en-US" smtClean="0"/>
              <a:t>‹#›</a:t>
            </a:fld>
            <a:endParaRPr lang="en-US"/>
          </a:p>
        </p:txBody>
      </p:sp>
    </p:spTree>
    <p:extLst>
      <p:ext uri="{BB962C8B-B14F-4D97-AF65-F5344CB8AC3E}">
        <p14:creationId xmlns:p14="http://schemas.microsoft.com/office/powerpoint/2010/main" val="14061156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 in any local training </a:t>
            </a:r>
            <a:r>
              <a:rPr lang="en-GB"/>
              <a:t>or resources</a:t>
            </a:r>
          </a:p>
        </p:txBody>
      </p:sp>
      <p:sp>
        <p:nvSpPr>
          <p:cNvPr id="4" name="Slide Number Placeholder 3"/>
          <p:cNvSpPr>
            <a:spLocks noGrp="1"/>
          </p:cNvSpPr>
          <p:nvPr>
            <p:ph type="sldNum" sz="quarter" idx="10"/>
          </p:nvPr>
        </p:nvSpPr>
        <p:spPr/>
        <p:txBody>
          <a:bodyPr/>
          <a:lstStyle/>
          <a:p>
            <a:fld id="{E97038E3-927D-014F-8F52-94A1E1BFA523}" type="slidenum">
              <a:rPr lang="en-US" smtClean="0"/>
              <a:t>6</a:t>
            </a:fld>
            <a:endParaRPr lang="en-US"/>
          </a:p>
        </p:txBody>
      </p:sp>
    </p:spTree>
    <p:extLst>
      <p:ext uri="{BB962C8B-B14F-4D97-AF65-F5344CB8AC3E}">
        <p14:creationId xmlns:p14="http://schemas.microsoft.com/office/powerpoint/2010/main" val="1947051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Consider how these examples relate</a:t>
            </a:r>
            <a:r>
              <a:rPr lang="en-US" baseline="0" dirty="0"/>
              <a:t> to the professional values, </a:t>
            </a:r>
            <a:r>
              <a:rPr lang="en-US" baseline="0" dirty="0" err="1"/>
              <a:t>behaviours</a:t>
            </a:r>
            <a:r>
              <a:rPr lang="en-US" baseline="0" dirty="0"/>
              <a:t> and knowledge Learning Outcomes.  Compare to the illustrations in the syllabus for prompts. E.g. involving patients in presenting cases </a:t>
            </a:r>
            <a:r>
              <a:rPr lang="mr-IN" baseline="0" dirty="0"/>
              <a:t>–</a:t>
            </a:r>
            <a:r>
              <a:rPr lang="en-US" baseline="0" dirty="0"/>
              <a:t> ‘</a:t>
            </a:r>
            <a:r>
              <a:rPr lang="en-US" sz="1200" kern="1200" dirty="0">
                <a:solidFill>
                  <a:schemeClr val="tx1"/>
                </a:solidFill>
                <a:effectLst/>
                <a:latin typeface="+mn-lt"/>
                <a:ea typeface="+mn-ea"/>
                <a:cs typeface="+mn-cs"/>
              </a:rPr>
              <a:t>Identifies opportunities and shows commitment for child health advocacy in their daily practice, including examples of injustice, empathy and political influences. (level 1)’</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Discuss which assessment tool</a:t>
            </a:r>
            <a:r>
              <a:rPr lang="en-US" sz="1200" kern="1200" baseline="0" dirty="0">
                <a:solidFill>
                  <a:schemeClr val="tx1"/>
                </a:solidFill>
                <a:effectLst/>
                <a:latin typeface="+mn-lt"/>
                <a:ea typeface="+mn-ea"/>
                <a:cs typeface="+mn-cs"/>
              </a:rPr>
              <a:t> would be the most appropriate in each case.</a:t>
            </a:r>
            <a:endParaRPr lang="en-US" dirty="0"/>
          </a:p>
          <a:p>
            <a:endParaRPr lang="en-US" dirty="0"/>
          </a:p>
        </p:txBody>
      </p:sp>
      <p:sp>
        <p:nvSpPr>
          <p:cNvPr id="4" name="Slide Number Placeholder 3"/>
          <p:cNvSpPr>
            <a:spLocks noGrp="1"/>
          </p:cNvSpPr>
          <p:nvPr>
            <p:ph type="sldNum" sz="quarter" idx="10"/>
          </p:nvPr>
        </p:nvSpPr>
        <p:spPr/>
        <p:txBody>
          <a:bodyPr/>
          <a:lstStyle/>
          <a:p>
            <a:fld id="{E97038E3-927D-014F-8F52-94A1E1BFA523}" type="slidenum">
              <a:rPr lang="en-US" smtClean="0"/>
              <a:t>7</a:t>
            </a:fld>
            <a:endParaRPr lang="en-US"/>
          </a:p>
        </p:txBody>
      </p:sp>
    </p:spTree>
    <p:extLst>
      <p:ext uri="{BB962C8B-B14F-4D97-AF65-F5344CB8AC3E}">
        <p14:creationId xmlns:p14="http://schemas.microsoft.com/office/powerpoint/2010/main" val="25123856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7" name="Straight Connector 6"/>
          <p:cNvCxnSpPr/>
          <p:nvPr userDrawn="1"/>
        </p:nvCxnSpPr>
        <p:spPr>
          <a:xfrm>
            <a:off x="760170" y="3284984"/>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371C394-4413-4AEB-9984-5AE7EF9716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5820330"/>
            <a:ext cx="1499677" cy="766335"/>
          </a:xfrm>
          <a:prstGeom prst="rect">
            <a:avLst/>
          </a:prstGeom>
        </p:spPr>
      </p:pic>
      <p:sp>
        <p:nvSpPr>
          <p:cNvPr id="10" name="TextBox 9">
            <a:extLst>
              <a:ext uri="{FF2B5EF4-FFF2-40B4-BE49-F238E27FC236}">
                <a16:creationId xmlns:a16="http://schemas.microsoft.com/office/drawing/2014/main" id="{9D43B9AE-BB38-44E8-97A5-8BFAA413B817}"/>
              </a:ext>
            </a:extLst>
          </p:cNvPr>
          <p:cNvSpPr txBox="1"/>
          <p:nvPr userDrawn="1"/>
        </p:nvSpPr>
        <p:spPr>
          <a:xfrm>
            <a:off x="683568" y="6344112"/>
            <a:ext cx="6552728"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The Royal College of Paediatrics and Child Health is a registered charity in England and Wales (1057744) and in Scotland (SCO38299).</a:t>
            </a:r>
          </a:p>
        </p:txBody>
      </p:sp>
      <p:pic>
        <p:nvPicPr>
          <p:cNvPr id="4" name="Picture 3" descr="A close-up of a logo&#10;&#10;Description automatically generated">
            <a:extLst>
              <a:ext uri="{FF2B5EF4-FFF2-40B4-BE49-F238E27FC236}">
                <a16:creationId xmlns:a16="http://schemas.microsoft.com/office/drawing/2014/main" id="{8AF59AE2-002F-9099-FE3C-6C67327F9B23}"/>
              </a:ext>
            </a:extLst>
          </p:cNvPr>
          <p:cNvPicPr>
            <a:picLocks noChangeAspect="1"/>
          </p:cNvPicPr>
          <p:nvPr userDrawn="1"/>
        </p:nvPicPr>
        <p:blipFill>
          <a:blip r:embed="rId3">
            <a:extLst>
              <a:ext uri="{28A0092B-C50C-407E-A947-70E740481C1C}">
                <a14:useLocalDpi xmlns:a14="http://schemas.microsoft.com/office/drawing/2010/main" val="0"/>
              </a:ext>
            </a:extLst>
          </a:blip>
          <a:srcRect t="12829" b="12147"/>
          <a:stretch/>
        </p:blipFill>
        <p:spPr>
          <a:xfrm>
            <a:off x="713922" y="1401040"/>
            <a:ext cx="7776864" cy="1762367"/>
          </a:xfrm>
          <a:prstGeom prst="rect">
            <a:avLst/>
          </a:prstGeom>
        </p:spPr>
      </p:pic>
    </p:spTree>
    <p:extLst>
      <p:ext uri="{BB962C8B-B14F-4D97-AF65-F5344CB8AC3E}">
        <p14:creationId xmlns:p14="http://schemas.microsoft.com/office/powerpoint/2010/main" val="548490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8" name="Straight Connector 7"/>
          <p:cNvCxnSpPr/>
          <p:nvPr userDrawn="1"/>
        </p:nvCxnSpPr>
        <p:spPr>
          <a:xfrm>
            <a:off x="733395" y="1412776"/>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hasCustomPrompt="1"/>
          </p:nvPr>
        </p:nvSpPr>
        <p:spPr>
          <a:xfrm>
            <a:off x="712407" y="1556792"/>
            <a:ext cx="7797852" cy="4525963"/>
          </a:xfrm>
        </p:spPr>
        <p:txBody>
          <a:bodyPr/>
          <a:lstStyle>
            <a:lvl1pPr>
              <a:defRPr b="0"/>
            </a:lvl1pPr>
            <a:lvl2pPr marL="457200" indent="0">
              <a:buNone/>
              <a:defRPr sz="2400" b="0">
                <a:solidFill>
                  <a:schemeClr val="bg1">
                    <a:lumMod val="50000"/>
                  </a:schemeClr>
                </a:solidFill>
              </a:defRPr>
            </a:lvl2pPr>
            <a:lvl3pPr marL="1143000" indent="-228600">
              <a:buFont typeface="Wingdings" panose="05000000000000000000" pitchFamily="2" charset="2"/>
              <a:buChar cha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id="{AC9D1F40-5FB0-47F6-A231-5F18208DD86D}"/>
              </a:ext>
            </a:extLst>
          </p:cNvPr>
          <p:cNvSpPr>
            <a:spLocks noGrp="1"/>
          </p:cNvSpPr>
          <p:nvPr>
            <p:ph type="dt" sz="half" idx="10"/>
          </p:nvPr>
        </p:nvSpPr>
        <p:spPr/>
        <p:txBody>
          <a:bodyPr/>
          <a:lstStyle>
            <a:lvl1pPr>
              <a:defRPr sz="1000">
                <a:latin typeface="Arial" panose="020B0604020202020204" pitchFamily="34" charset="0"/>
                <a:cs typeface="Arial" panose="020B0604020202020204" pitchFamily="34" charset="0"/>
              </a:defRPr>
            </a:lvl1pPr>
          </a:lstStyle>
          <a:p>
            <a:fld id="{D26F901F-BF2F-410A-9E2F-9426908F5BEC}" type="datetimeFigureOut">
              <a:rPr lang="en-GB" smtClean="0"/>
              <a:pPr/>
              <a:t>17/12/2024</a:t>
            </a:fld>
            <a:endParaRPr lang="en-GB" dirty="0"/>
          </a:p>
        </p:txBody>
      </p:sp>
      <p:sp>
        <p:nvSpPr>
          <p:cNvPr id="6" name="Footer Placeholder 5">
            <a:extLst>
              <a:ext uri="{FF2B5EF4-FFF2-40B4-BE49-F238E27FC236}">
                <a16:creationId xmlns:a16="http://schemas.microsoft.com/office/drawing/2014/main" id="{3DAEF1E6-3620-4AEC-940E-925B78FD4CEB}"/>
              </a:ext>
            </a:extLst>
          </p:cNvPr>
          <p:cNvSpPr>
            <a:spLocks noGrp="1"/>
          </p:cNvSpPr>
          <p:nvPr>
            <p:ph type="ftr" sz="quarter" idx="11"/>
          </p:nvPr>
        </p:nvSpPr>
        <p:spPr/>
        <p:txBody>
          <a:bodyPr/>
          <a:lstStyle>
            <a:lvl1pPr>
              <a:defRPr sz="1000">
                <a:latin typeface="Arial" panose="020B0604020202020204" pitchFamily="34" charset="0"/>
                <a:cs typeface="Arial" panose="020B0604020202020204" pitchFamily="34" charset="0"/>
              </a:defRPr>
            </a:lvl1pPr>
          </a:lstStyle>
          <a:p>
            <a:endParaRPr lang="en-GB" dirty="0"/>
          </a:p>
        </p:txBody>
      </p:sp>
      <p:sp>
        <p:nvSpPr>
          <p:cNvPr id="14" name="Title 1">
            <a:extLst>
              <a:ext uri="{FF2B5EF4-FFF2-40B4-BE49-F238E27FC236}">
                <a16:creationId xmlns:a16="http://schemas.microsoft.com/office/drawing/2014/main" id="{5492283B-066E-48E0-8B71-4DB80DF3FA0E}"/>
              </a:ext>
            </a:extLst>
          </p:cNvPr>
          <p:cNvSpPr>
            <a:spLocks noGrp="1"/>
          </p:cNvSpPr>
          <p:nvPr>
            <p:ph type="title"/>
          </p:nvPr>
        </p:nvSpPr>
        <p:spPr>
          <a:xfrm>
            <a:off x="611560" y="276088"/>
            <a:ext cx="8229600" cy="1143000"/>
          </a:xfrm>
        </p:spPr>
        <p:txBody>
          <a:bodyPr/>
          <a:lstStyle>
            <a:lvl1pPr algn="l">
              <a:defRPr/>
            </a:lvl1pPr>
          </a:lstStyle>
          <a:p>
            <a:r>
              <a:rPr lang="en-US" dirty="0"/>
              <a:t>Click to edit Master title style</a:t>
            </a:r>
            <a:endParaRPr lang="en-GB" dirty="0"/>
          </a:p>
        </p:txBody>
      </p:sp>
      <p:pic>
        <p:nvPicPr>
          <p:cNvPr id="2" name="Picture 1" descr="A close-up of a logo&#10;&#10;Description automatically generated">
            <a:extLst>
              <a:ext uri="{FF2B5EF4-FFF2-40B4-BE49-F238E27FC236}">
                <a16:creationId xmlns:a16="http://schemas.microsoft.com/office/drawing/2014/main" id="{E6292DFA-11B8-0F90-FE18-001DCAFCAAF6}"/>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7082614" y="6322959"/>
            <a:ext cx="1758546" cy="398516"/>
          </a:xfrm>
          <a:prstGeom prst="rect">
            <a:avLst/>
          </a:prstGeom>
        </p:spPr>
      </p:pic>
    </p:spTree>
    <p:extLst>
      <p:ext uri="{BB962C8B-B14F-4D97-AF65-F5344CB8AC3E}">
        <p14:creationId xmlns:p14="http://schemas.microsoft.com/office/powerpoint/2010/main" val="4196980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atin typeface="Arial" panose="020B0604020202020204" pitchFamily="34" charset="0"/>
              </a:defRPr>
            </a:lvl4pPr>
            <a:lvl5pPr>
              <a:defRPr sz="1800">
                <a:latin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600200"/>
            <a:ext cx="3892339" cy="4525963"/>
          </a:xfrm>
          <a:ln>
            <a:solidFill>
              <a:srgbClr val="11A7F2"/>
            </a:solidFill>
          </a:ln>
        </p:spPr>
        <p:txBody>
          <a:bodyPr/>
          <a:lstStyle>
            <a:lvl1pPr marL="0" indent="0" algn="ctr">
              <a:buNone/>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a:p>
            <a:pPr lvl="0"/>
            <a:endParaRPr lang="en-US" dirty="0"/>
          </a:p>
          <a:p>
            <a:pPr lvl="0"/>
            <a:endParaRPr lang="en-US" dirty="0"/>
          </a:p>
          <a:p>
            <a:pPr lvl="0"/>
            <a:r>
              <a:rPr lang="en-US" dirty="0"/>
              <a:t>Image/graph area</a:t>
            </a:r>
            <a:endParaRPr lang="en-GB" dirty="0"/>
          </a:p>
        </p:txBody>
      </p:sp>
      <p:sp>
        <p:nvSpPr>
          <p:cNvPr id="5" name="Date Placeholder 4"/>
          <p:cNvSpPr>
            <a:spLocks noGrp="1"/>
          </p:cNvSpPr>
          <p:nvPr>
            <p:ph type="dt" sz="half" idx="10"/>
          </p:nvPr>
        </p:nvSpPr>
        <p:spPr/>
        <p:txBody>
          <a:bodyPr/>
          <a:lstStyle/>
          <a:p>
            <a:fld id="{D26F901F-BF2F-410A-9E2F-9426908F5BEC}" type="datetimeFigureOut">
              <a:rPr lang="en-GB" smtClean="0"/>
              <a:t>17/12/2024</a:t>
            </a:fld>
            <a:endParaRPr lang="en-GB"/>
          </a:p>
        </p:txBody>
      </p:sp>
      <p:sp>
        <p:nvSpPr>
          <p:cNvPr id="6" name="Footer Placeholder 5"/>
          <p:cNvSpPr>
            <a:spLocks noGrp="1"/>
          </p:cNvSpPr>
          <p:nvPr>
            <p:ph type="ftr" sz="quarter" idx="11"/>
          </p:nvPr>
        </p:nvSpPr>
        <p:spPr/>
        <p:txBody>
          <a:bodyPr/>
          <a:lstStyle/>
          <a:p>
            <a:endParaRPr lang="en-GB"/>
          </a:p>
        </p:txBody>
      </p:sp>
      <p:cxnSp>
        <p:nvCxnSpPr>
          <p:cNvPr id="8" name="Straight Connector 7"/>
          <p:cNvCxnSpPr>
            <a:cxnSpLocks/>
          </p:cNvCxnSpPr>
          <p:nvPr userDrawn="1"/>
        </p:nvCxnSpPr>
        <p:spPr>
          <a:xfrm>
            <a:off x="467544" y="1412776"/>
            <a:ext cx="8072995" cy="4862"/>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BDEFE3F-C79B-4311-838A-6F2A0B343A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20643" y="6327046"/>
            <a:ext cx="1719896" cy="394429"/>
          </a:xfrm>
          <a:prstGeom prst="rect">
            <a:avLst/>
          </a:prstGeom>
        </p:spPr>
      </p:pic>
    </p:spTree>
    <p:extLst>
      <p:ext uri="{BB962C8B-B14F-4D97-AF65-F5344CB8AC3E}">
        <p14:creationId xmlns:p14="http://schemas.microsoft.com/office/powerpoint/2010/main" val="41259364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755576" y="1600200"/>
            <a:ext cx="7931224"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F901F-BF2F-410A-9E2F-9426908F5BEC}" type="datetimeFigureOut">
              <a:rPr lang="en-GB" smtClean="0"/>
              <a:t>17/12/2024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83F05-1041-4EAF-A32A-1B25A0C58EDA}" type="slidenum">
              <a:rPr lang="en-GB" smtClean="0"/>
              <a:t>‹#›</a:t>
            </a:fld>
            <a:endParaRPr lang="en-GB"/>
          </a:p>
        </p:txBody>
      </p:sp>
    </p:spTree>
    <p:extLst>
      <p:ext uri="{BB962C8B-B14F-4D97-AF65-F5344CB8AC3E}">
        <p14:creationId xmlns:p14="http://schemas.microsoft.com/office/powerpoint/2010/main" val="213356411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Lst>
  <p:txStyles>
    <p:titleStyle>
      <a:lvl1pPr algn="ctr"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b="0" kern="1200">
          <a:solidFill>
            <a:srgbClr val="0D0D58"/>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400" b="0" kern="1200">
          <a:solidFill>
            <a:srgbClr val="4D4D4D"/>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rgbClr val="4D4D4D"/>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ontserrat" panose="02000505000000020004" pitchFamily="2"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ontserrat" panose="02000505000000020004" pitchFamily="2"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hyperlink" Target="https://www.rcpch.ac.uk/resources/safeguarding-available-learning-resources"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www.gmc-uk.org/ethical-guidance/ethical-guidance-for-doctors/good-medical-practic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gmc-uk.org/-/media/documents/generic-professional-capabilities-framework--0817_pdf-70417127.pdf" TargetMode="External"/><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cqc.org.uk/guidance-providers/regulations-enforcement/regulation-20-duty-candour"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5800" y="3429000"/>
            <a:ext cx="7772400" cy="1470025"/>
          </a:xfrm>
        </p:spPr>
        <p:txBody>
          <a:bodyPr>
            <a:normAutofit/>
          </a:bodyPr>
          <a:lstStyle/>
          <a:p>
            <a:r>
              <a:rPr lang="en-GB" sz="3000" dirty="0">
                <a:latin typeface="Montserrat" panose="00000500000000000000" pitchFamily="50" charset="0"/>
              </a:rPr>
              <a:t>Domain 1: </a:t>
            </a:r>
            <a:br>
              <a:rPr lang="en-GB" sz="3000" dirty="0">
                <a:latin typeface="Montserrat" panose="00000500000000000000" pitchFamily="50" charset="0"/>
              </a:rPr>
            </a:br>
            <a:r>
              <a:rPr lang="en-GB" sz="3000" dirty="0">
                <a:latin typeface="Montserrat" panose="00000500000000000000" pitchFamily="50" charset="0"/>
              </a:rPr>
              <a:t>Professional values, behaviours and knowledge</a:t>
            </a:r>
          </a:p>
        </p:txBody>
      </p:sp>
    </p:spTree>
    <p:extLst>
      <p:ext uri="{BB962C8B-B14F-4D97-AF65-F5344CB8AC3E}">
        <p14:creationId xmlns:p14="http://schemas.microsoft.com/office/powerpoint/2010/main" val="3485743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rmAutofit/>
          </a:bodyPr>
          <a:lstStyle/>
          <a:p>
            <a:r>
              <a:rPr lang="en-GB" sz="3600" dirty="0">
                <a:latin typeface="Montserrat" panose="00000500000000000000" pitchFamily="50" charset="0"/>
              </a:rPr>
              <a:t>Curriculum overview</a:t>
            </a:r>
          </a:p>
        </p:txBody>
      </p:sp>
      <p:sp>
        <p:nvSpPr>
          <p:cNvPr id="7" name="Content Placeholder 6">
            <a:extLst>
              <a:ext uri="{FF2B5EF4-FFF2-40B4-BE49-F238E27FC236}">
                <a16:creationId xmlns:a16="http://schemas.microsoft.com/office/drawing/2014/main" id="{6809FA39-C5C4-D9D7-C82E-D0946621DFF4}"/>
              </a:ext>
            </a:extLst>
          </p:cNvPr>
          <p:cNvSpPr>
            <a:spLocks noGrp="1"/>
          </p:cNvSpPr>
          <p:nvPr>
            <p:ph idx="1"/>
          </p:nvPr>
        </p:nvSpPr>
        <p:spPr>
          <a:xfrm>
            <a:off x="673074" y="1556792"/>
            <a:ext cx="8075390" cy="4824536"/>
          </a:xfrm>
        </p:spPr>
        <p:txBody>
          <a:bodyPr>
            <a:normAutofit lnSpcReduction="10000"/>
          </a:bodyPr>
          <a:lstStyle/>
          <a:p>
            <a:pPr marL="0" indent="0">
              <a:buNone/>
            </a:pPr>
            <a:r>
              <a:rPr lang="en-GB" sz="2000" b="1" dirty="0">
                <a:solidFill>
                  <a:srgbClr val="002060"/>
                </a:solidFill>
                <a:latin typeface="Montserrat" panose="00000500000000000000" pitchFamily="50" charset="0"/>
              </a:rPr>
              <a:t>Structural changes</a:t>
            </a:r>
          </a:p>
          <a:p>
            <a:pPr marL="400050" lvl="1" indent="-285750">
              <a:buFont typeface="Arial" panose="020B0604020202020204" pitchFamily="34" charset="0"/>
              <a:buChar char="•"/>
            </a:pPr>
            <a:r>
              <a:rPr lang="en-GB" sz="1800" dirty="0">
                <a:solidFill>
                  <a:schemeClr val="tx1"/>
                </a:solidFill>
                <a:latin typeface="Montserrat" panose="00000500000000000000" pitchFamily="50" charset="0"/>
              </a:rPr>
              <a:t>Reduction in the overall indicative length of training </a:t>
            </a:r>
            <a:r>
              <a:rPr lang="en-GB" sz="1800" b="1" dirty="0">
                <a:solidFill>
                  <a:schemeClr val="tx1"/>
                </a:solidFill>
                <a:latin typeface="Montserrat" panose="00000500000000000000" pitchFamily="50" charset="0"/>
              </a:rPr>
              <a:t>from eight to seven years.</a:t>
            </a:r>
          </a:p>
          <a:p>
            <a:pPr marL="0" indent="0">
              <a:buNone/>
            </a:pPr>
            <a:endParaRPr lang="en-GB" sz="1800" dirty="0">
              <a:latin typeface="Montserrat" panose="00000500000000000000" pitchFamily="50" charset="0"/>
            </a:endParaRPr>
          </a:p>
          <a:p>
            <a:pPr marL="0" indent="0">
              <a:buNone/>
            </a:pPr>
            <a:r>
              <a:rPr lang="en-GB" sz="2000" b="1" dirty="0">
                <a:latin typeface="Montserrat" panose="00000500000000000000" pitchFamily="50" charset="0"/>
              </a:rPr>
              <a:t>Change to two training levels</a:t>
            </a:r>
          </a:p>
          <a:p>
            <a:pPr marL="800100" lvl="1" indent="-342900">
              <a:buFont typeface="+mj-lt"/>
              <a:buAutoNum type="arabicPeriod"/>
            </a:pPr>
            <a:r>
              <a:rPr lang="en-GB" sz="1800" dirty="0">
                <a:solidFill>
                  <a:schemeClr val="tx1"/>
                </a:solidFill>
                <a:latin typeface="Montserrat" panose="00000500000000000000" pitchFamily="50" charset="0"/>
              </a:rPr>
              <a:t>Core Level Paediatrics (Year 1-4) </a:t>
            </a:r>
          </a:p>
          <a:p>
            <a:pPr marL="800100" lvl="1" indent="-342900">
              <a:buFont typeface="+mj-lt"/>
              <a:buAutoNum type="arabicPeriod"/>
            </a:pPr>
            <a:r>
              <a:rPr lang="en-GB" sz="1800" dirty="0">
                <a:solidFill>
                  <a:schemeClr val="tx1"/>
                </a:solidFill>
                <a:latin typeface="Montserrat" panose="00000500000000000000" pitchFamily="50" charset="0"/>
              </a:rPr>
              <a:t>Specialty Level Paediatrics (year 5-7)</a:t>
            </a:r>
          </a:p>
          <a:p>
            <a:pPr lvl="1"/>
            <a:endParaRPr lang="en-GB" sz="2000" dirty="0">
              <a:solidFill>
                <a:schemeClr val="tx1"/>
              </a:solidFill>
              <a:latin typeface="Montserrat" panose="00000500000000000000" pitchFamily="50" charset="0"/>
            </a:endParaRPr>
          </a:p>
          <a:p>
            <a:pPr marL="0" indent="0">
              <a:buNone/>
            </a:pPr>
            <a:r>
              <a:rPr lang="en-GB" sz="2000" b="1" dirty="0">
                <a:latin typeface="Montserrat" panose="00000500000000000000" pitchFamily="50" charset="0"/>
              </a:rPr>
              <a:t>Changes with a view to improving flexibility:</a:t>
            </a:r>
          </a:p>
          <a:p>
            <a:r>
              <a:rPr lang="en-GB" sz="1900" dirty="0">
                <a:solidFill>
                  <a:schemeClr val="tx1"/>
                </a:solidFill>
                <a:latin typeface="Montserrat" panose="00000500000000000000" pitchFamily="50" charset="0"/>
              </a:rPr>
              <a:t>Embedding capability rather than time-based training </a:t>
            </a:r>
          </a:p>
          <a:p>
            <a:r>
              <a:rPr lang="en-GB" sz="1900" dirty="0">
                <a:solidFill>
                  <a:schemeClr val="tx1"/>
                </a:solidFill>
                <a:latin typeface="Montserrat" panose="00000500000000000000" pitchFamily="50" charset="0"/>
              </a:rPr>
              <a:t>Removal of the requirement to do six-month blocks (e.g., neonates, community child health).</a:t>
            </a:r>
          </a:p>
          <a:p>
            <a:r>
              <a:rPr lang="en-GB" sz="1900" dirty="0">
                <a:solidFill>
                  <a:schemeClr val="tx1"/>
                </a:solidFill>
                <a:latin typeface="Montserrat" panose="00000500000000000000" pitchFamily="50" charset="0"/>
              </a:rPr>
              <a:t>Mapping of similarities between sub-specialties so trainees can change pathway and count capabilities already achieved.</a:t>
            </a:r>
          </a:p>
          <a:p>
            <a:r>
              <a:rPr lang="en-GB" sz="1900" dirty="0">
                <a:solidFill>
                  <a:schemeClr val="tx1"/>
                </a:solidFill>
                <a:latin typeface="Montserrat" panose="00000500000000000000" pitchFamily="50" charset="0"/>
              </a:rPr>
              <a:t>Promotion of OOP (out of programme) opportunities. </a:t>
            </a:r>
          </a:p>
          <a:p>
            <a:pPr marL="0" indent="0">
              <a:buNone/>
            </a:pPr>
            <a:endParaRPr lang="en-GB" dirty="0"/>
          </a:p>
        </p:txBody>
      </p:sp>
    </p:spTree>
    <p:extLst>
      <p:ext uri="{BB962C8B-B14F-4D97-AF65-F5344CB8AC3E}">
        <p14:creationId xmlns:p14="http://schemas.microsoft.com/office/powerpoint/2010/main" val="3748034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938665102"/>
              </p:ext>
            </p:extLst>
          </p:nvPr>
        </p:nvGraphicFramePr>
        <p:xfrm>
          <a:off x="673100" y="3140968"/>
          <a:ext cx="7920880" cy="3064256"/>
        </p:xfrm>
        <a:graphic>
          <a:graphicData uri="http://schemas.openxmlformats.org/drawingml/2006/table">
            <a:tbl>
              <a:tblPr firstRow="1" firstCol="1" bandRow="1">
                <a:tableStyleId>{5C22544A-7EE6-4342-B048-85BDC9FD1C3A}</a:tableStyleId>
              </a:tblPr>
              <a:tblGrid>
                <a:gridCol w="2985008">
                  <a:extLst>
                    <a:ext uri="{9D8B030D-6E8A-4147-A177-3AD203B41FA5}">
                      <a16:colId xmlns:a16="http://schemas.microsoft.com/office/drawing/2014/main" val="20001"/>
                    </a:ext>
                  </a:extLst>
                </a:gridCol>
                <a:gridCol w="4935872">
                  <a:extLst>
                    <a:ext uri="{9D8B030D-6E8A-4147-A177-3AD203B41FA5}">
                      <a16:colId xmlns:a16="http://schemas.microsoft.com/office/drawing/2014/main" val="20002"/>
                    </a:ext>
                  </a:extLst>
                </a:gridCol>
              </a:tblGrid>
              <a:tr h="144969">
                <a:tc>
                  <a:txBody>
                    <a:bodyPr/>
                    <a:lstStyle/>
                    <a:p>
                      <a:pPr>
                        <a:lnSpc>
                          <a:spcPct val="115000"/>
                        </a:lnSpc>
                        <a:spcAft>
                          <a:spcPts val="0"/>
                        </a:spcAft>
                      </a:pPr>
                      <a:r>
                        <a:rPr lang="en-GB" sz="1100" dirty="0">
                          <a:effectLst/>
                          <a:latin typeface="Montserrat" panose="00000500000000000000" pitchFamily="50" charset="0"/>
                        </a:rPr>
                        <a:t>Core Learning outcome </a:t>
                      </a:r>
                      <a:endParaRPr lang="en-GB" sz="11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100" dirty="0">
                          <a:effectLst/>
                          <a:latin typeface="Montserrat" panose="00000500000000000000" pitchFamily="50" charset="0"/>
                        </a:rPr>
                        <a:t>Key capabilities</a:t>
                      </a:r>
                      <a:endParaRPr lang="en-GB" sz="11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2345001">
                <a:tc>
                  <a:txBody>
                    <a:bodyPr/>
                    <a:lstStyle/>
                    <a:p>
                      <a:pPr>
                        <a:lnSpc>
                          <a:spcPct val="115000"/>
                        </a:lnSpc>
                        <a:spcAft>
                          <a:spcPts val="400"/>
                        </a:spcAft>
                      </a:pPr>
                      <a:endParaRPr lang="en-GB" sz="1100" dirty="0">
                        <a:effectLst/>
                        <a:latin typeface="Montserrat" panose="00000500000000000000" pitchFamily="50" charset="0"/>
                      </a:endParaRPr>
                    </a:p>
                    <a:p>
                      <a:pPr>
                        <a:lnSpc>
                          <a:spcPct val="115000"/>
                        </a:lnSpc>
                        <a:spcAft>
                          <a:spcPts val="400"/>
                        </a:spcAft>
                      </a:pPr>
                      <a:r>
                        <a:rPr lang="en-GB" sz="1100" dirty="0">
                          <a:effectLst/>
                          <a:latin typeface="Montserrat" panose="00000500000000000000" pitchFamily="50" charset="0"/>
                        </a:rPr>
                        <a:t>In addition to the professional values and behaviours required of all doctors (Good Medical Practice), a paediatric trainee must adhere to legal frameworks relating to babies, children, young people and families/carers, including relevant safeguarding legislation related to the four nations.</a:t>
                      </a:r>
                      <a:endParaRPr lang="en-GB" sz="1100" dirty="0">
                        <a:effectLst/>
                        <a:latin typeface="Montserrat" panose="00000500000000000000" pitchFamily="50" charset="0"/>
                        <a:ea typeface="Calibri"/>
                        <a:cs typeface="Arial" panose="020B0604020202020204" pitchFamily="34" charset="0"/>
                      </a:endParaRPr>
                    </a:p>
                  </a:txBody>
                  <a:tcPr marL="68580" marR="68580" marT="0" marB="0">
                    <a:solidFill>
                      <a:srgbClr val="002060"/>
                    </a:solidFill>
                  </a:tcPr>
                </a:tc>
                <a:tc>
                  <a:txBody>
                    <a:bodyPr/>
                    <a:lstStyle/>
                    <a:p>
                      <a:pPr marL="342900" lvl="0" indent="-342900">
                        <a:lnSpc>
                          <a:spcPct val="115000"/>
                        </a:lnSpc>
                        <a:spcAft>
                          <a:spcPts val="400"/>
                        </a:spcAft>
                        <a:buFont typeface="Symbol"/>
                        <a:buChar char=""/>
                      </a:pPr>
                      <a:r>
                        <a:rPr lang="en-GB" sz="1100" dirty="0">
                          <a:effectLst/>
                          <a:latin typeface="Montserrat" panose="00000500000000000000" pitchFamily="50" charset="0"/>
                        </a:rPr>
                        <a:t>Demonstrates the professional values, behaviours and attitudes required of doctors (outlined in Good Medical Practice) within the scope of their knowledge, skills and performance.</a:t>
                      </a:r>
                    </a:p>
                    <a:p>
                      <a:pPr marL="342900" lvl="0" indent="-342900">
                        <a:lnSpc>
                          <a:spcPct val="115000"/>
                        </a:lnSpc>
                        <a:spcAft>
                          <a:spcPts val="400"/>
                        </a:spcAft>
                        <a:buFont typeface="Symbol"/>
                        <a:buChar char=""/>
                      </a:pPr>
                      <a:r>
                        <a:rPr lang="en-GB" sz="1100" dirty="0">
                          <a:effectLst/>
                          <a:latin typeface="Montserrat" panose="00000500000000000000" pitchFamily="50" charset="0"/>
                        </a:rPr>
                        <a:t>Demonstrates compassion, empathy and respect for children, young people and their families. </a:t>
                      </a:r>
                    </a:p>
                    <a:p>
                      <a:pPr marL="342900" lvl="0" indent="-342900">
                        <a:lnSpc>
                          <a:spcPct val="115000"/>
                        </a:lnSpc>
                        <a:spcAft>
                          <a:spcPts val="400"/>
                        </a:spcAft>
                        <a:buFont typeface="Symbol"/>
                        <a:buChar char=""/>
                      </a:pPr>
                      <a:r>
                        <a:rPr lang="en-GB" sz="1100" dirty="0">
                          <a:effectLst/>
                          <a:latin typeface="Montserrat" panose="00000500000000000000" pitchFamily="50" charset="0"/>
                        </a:rPr>
                        <a:t>Demonstrates self-awareness and insight, recognising their limits of capability and demonstrating commitment to continuing professional development (CPD). </a:t>
                      </a:r>
                    </a:p>
                    <a:p>
                      <a:pPr marL="342900" lvl="0" indent="-342900">
                        <a:lnSpc>
                          <a:spcPct val="115000"/>
                        </a:lnSpc>
                        <a:spcAft>
                          <a:spcPts val="400"/>
                        </a:spcAft>
                        <a:buFont typeface="Symbol"/>
                        <a:buChar char=""/>
                      </a:pPr>
                      <a:r>
                        <a:rPr lang="en-GB" sz="1100" dirty="0">
                          <a:effectLst/>
                          <a:latin typeface="Montserrat" panose="00000500000000000000" pitchFamily="50" charset="0"/>
                        </a:rPr>
                        <a:t>Assesses the capacity of children and young people to make informed decisions about their medical care. </a:t>
                      </a:r>
                    </a:p>
                    <a:p>
                      <a:pPr marL="342900" lvl="0" indent="-342900">
                        <a:lnSpc>
                          <a:spcPct val="115000"/>
                        </a:lnSpc>
                        <a:spcAft>
                          <a:spcPts val="400"/>
                        </a:spcAft>
                        <a:buFont typeface="Symbol"/>
                        <a:buChar char=""/>
                      </a:pPr>
                      <a:r>
                        <a:rPr lang="en-GB" sz="1100" dirty="0">
                          <a:effectLst/>
                          <a:latin typeface="Montserrat" panose="00000500000000000000" pitchFamily="50" charset="0"/>
                        </a:rPr>
                        <a:t>Follows the principles of the law with regard to consent, the right to refuse treatment, confidentiality and the death of a baby, child or young person.</a:t>
                      </a:r>
                      <a:endParaRPr lang="en-GB" sz="1100" dirty="0">
                        <a:effectLst/>
                        <a:latin typeface="Montserrat" panose="00000500000000000000" pitchFamily="50" charset="0"/>
                        <a:ea typeface="Calibri"/>
                        <a:cs typeface="Arial" panose="020B0604020202020204" pitchFamily="34" charset="0"/>
                      </a:endParaRPr>
                    </a:p>
                  </a:txBody>
                  <a:tcPr marL="68580" marR="68580" marT="0" marB="0"/>
                </a:tc>
                <a:extLst>
                  <a:ext uri="{0D108BD9-81ED-4DB2-BD59-A6C34878D82A}">
                    <a16:rowId xmlns:a16="http://schemas.microsoft.com/office/drawing/2014/main" val="10001"/>
                  </a:ext>
                </a:extLst>
              </a:tr>
            </a:tbl>
          </a:graphicData>
        </a:graphic>
      </p:graphicFrame>
      <p:sp>
        <p:nvSpPr>
          <p:cNvPr id="6" name="Title 4">
            <a:extLst>
              <a:ext uri="{FF2B5EF4-FFF2-40B4-BE49-F238E27FC236}">
                <a16:creationId xmlns:a16="http://schemas.microsoft.com/office/drawing/2014/main" id="{0F817BF6-FDF7-576F-75DB-48C68CD3C64F}"/>
              </a:ext>
            </a:extLst>
          </p:cNvPr>
          <p:cNvSpPr txBox="1">
            <a:spLocks/>
          </p:cNvSpPr>
          <p:nvPr/>
        </p:nvSpPr>
        <p:spPr>
          <a:xfrm>
            <a:off x="673100" y="260648"/>
            <a:ext cx="7797799"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a:lstStyle>
          <a:p>
            <a:r>
              <a:rPr lang="en-GB" sz="3000" dirty="0">
                <a:latin typeface="Montserrat" panose="00000500000000000000" pitchFamily="50" charset="0"/>
              </a:rPr>
              <a:t>Core Level – </a:t>
            </a:r>
            <a:br>
              <a:rPr lang="en-GB" sz="3000" dirty="0">
                <a:latin typeface="Montserrat" panose="00000500000000000000" pitchFamily="50" charset="0"/>
              </a:rPr>
            </a:br>
            <a:r>
              <a:rPr lang="en-GB" sz="3000" dirty="0">
                <a:latin typeface="Montserrat" panose="00000500000000000000" pitchFamily="50" charset="0"/>
              </a:rPr>
              <a:t>Curriculum Learning Outcome 1</a:t>
            </a:r>
          </a:p>
        </p:txBody>
      </p:sp>
      <p:sp>
        <p:nvSpPr>
          <p:cNvPr id="4" name="TextBox 3">
            <a:extLst>
              <a:ext uri="{FF2B5EF4-FFF2-40B4-BE49-F238E27FC236}">
                <a16:creationId xmlns:a16="http://schemas.microsoft.com/office/drawing/2014/main" id="{1363285A-0634-BA7D-9DF6-BC5FD9F0A989}"/>
              </a:ext>
            </a:extLst>
          </p:cNvPr>
          <p:cNvSpPr txBox="1"/>
          <p:nvPr/>
        </p:nvSpPr>
        <p:spPr>
          <a:xfrm>
            <a:off x="640997" y="1663770"/>
            <a:ext cx="7829901" cy="1384995"/>
          </a:xfrm>
          <a:prstGeom prst="rect">
            <a:avLst/>
          </a:prstGeom>
          <a:noFill/>
        </p:spPr>
        <p:txBody>
          <a:bodyPr wrap="square">
            <a:spAutoFit/>
          </a:bodyPr>
          <a:lstStyle/>
          <a:p>
            <a:r>
              <a:rPr lang="en-GB" sz="1200" dirty="0">
                <a:latin typeface="Montserrat" panose="00000500000000000000" pitchFamily="50" charset="0"/>
              </a:rPr>
              <a:t>This domain sets out the requirements of the trainee in relation to professional values and behaviours. This encapsulates duty of care, legal and ethical frameworks, advocacy, accountability and responsibility. </a:t>
            </a:r>
          </a:p>
          <a:p>
            <a:endParaRPr lang="en-GB" sz="1200" dirty="0">
              <a:latin typeface="Montserrat" panose="00000500000000000000" pitchFamily="50" charset="0"/>
            </a:endParaRPr>
          </a:p>
          <a:p>
            <a:r>
              <a:rPr lang="en-GB" sz="1200" dirty="0">
                <a:latin typeface="Montserrat" panose="00000500000000000000" pitchFamily="50" charset="0"/>
              </a:rPr>
              <a:t>In addition to the professional values and behaviours required of all doctors (Good Medical Practice), a paediatric trainee must maintain confidentiality, understanding that disclosure may be required in relation to safeguarding.</a:t>
            </a:r>
          </a:p>
        </p:txBody>
      </p:sp>
    </p:spTree>
    <p:extLst>
      <p:ext uri="{BB962C8B-B14F-4D97-AF65-F5344CB8AC3E}">
        <p14:creationId xmlns:p14="http://schemas.microsoft.com/office/powerpoint/2010/main" val="1853669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3704611840"/>
              </p:ext>
            </p:extLst>
          </p:nvPr>
        </p:nvGraphicFramePr>
        <p:xfrm>
          <a:off x="713469" y="3368842"/>
          <a:ext cx="7797798" cy="2868470"/>
        </p:xfrm>
        <a:graphic>
          <a:graphicData uri="http://schemas.openxmlformats.org/drawingml/2006/table">
            <a:tbl>
              <a:tblPr firstRow="1" firstCol="1" bandRow="1">
                <a:tableStyleId>{5C22544A-7EE6-4342-B048-85BDC9FD1C3A}</a:tableStyleId>
              </a:tblPr>
              <a:tblGrid>
                <a:gridCol w="2938623">
                  <a:extLst>
                    <a:ext uri="{9D8B030D-6E8A-4147-A177-3AD203B41FA5}">
                      <a16:colId xmlns:a16="http://schemas.microsoft.com/office/drawing/2014/main" val="20001"/>
                    </a:ext>
                  </a:extLst>
                </a:gridCol>
                <a:gridCol w="4859175">
                  <a:extLst>
                    <a:ext uri="{9D8B030D-6E8A-4147-A177-3AD203B41FA5}">
                      <a16:colId xmlns:a16="http://schemas.microsoft.com/office/drawing/2014/main" val="20002"/>
                    </a:ext>
                  </a:extLst>
                </a:gridCol>
              </a:tblGrid>
              <a:tr h="230317">
                <a:tc>
                  <a:txBody>
                    <a:bodyPr/>
                    <a:lstStyle/>
                    <a:p>
                      <a:pPr>
                        <a:lnSpc>
                          <a:spcPct val="115000"/>
                        </a:lnSpc>
                        <a:spcAft>
                          <a:spcPts val="0"/>
                        </a:spcAft>
                      </a:pPr>
                      <a:r>
                        <a:rPr lang="en-GB" sz="1400" dirty="0">
                          <a:effectLst/>
                          <a:latin typeface="Montserrat" panose="00000500000000000000" pitchFamily="50" charset="0"/>
                          <a:cs typeface="Arial" panose="020B0604020202020204" pitchFamily="34" charset="0"/>
                        </a:rPr>
                        <a:t>Learning outcome</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D0D58"/>
                    </a:solidFill>
                  </a:tcPr>
                </a:tc>
                <a:tc>
                  <a:txBody>
                    <a:bodyPr/>
                    <a:lstStyle/>
                    <a:p>
                      <a:pPr>
                        <a:lnSpc>
                          <a:spcPct val="115000"/>
                        </a:lnSpc>
                        <a:spcAft>
                          <a:spcPts val="0"/>
                        </a:spcAft>
                      </a:pPr>
                      <a:r>
                        <a:rPr lang="en-GB" sz="1400" dirty="0">
                          <a:effectLst/>
                          <a:latin typeface="Montserrat" panose="00000500000000000000" pitchFamily="50" charset="0"/>
                          <a:cs typeface="Arial" panose="020B0604020202020204" pitchFamily="34" charset="0"/>
                        </a:rPr>
                        <a:t>Key capabilities</a:t>
                      </a:r>
                      <a:endParaRPr lang="en-GB" sz="1400" dirty="0">
                        <a:effectLst/>
                        <a:latin typeface="Montserrat" panose="00000500000000000000" pitchFamily="50" charset="0"/>
                        <a:ea typeface="Calibri"/>
                        <a:cs typeface="Arial" panose="020B0604020202020204" pitchFamily="34" charset="0"/>
                      </a:endParaRPr>
                    </a:p>
                  </a:txBody>
                  <a:tcPr marL="55007" marR="55007" marT="0" marB="0" anchor="ctr">
                    <a:solidFill>
                      <a:srgbClr val="0D0D58"/>
                    </a:solidFill>
                  </a:tcPr>
                </a:tc>
                <a:extLst>
                  <a:ext uri="{0D108BD9-81ED-4DB2-BD59-A6C34878D82A}">
                    <a16:rowId xmlns:a16="http://schemas.microsoft.com/office/drawing/2014/main" val="10000"/>
                  </a:ext>
                </a:extLst>
              </a:tr>
              <a:tr h="2638153">
                <a:tc>
                  <a:txBody>
                    <a:bodyPr/>
                    <a:lstStyle/>
                    <a:p>
                      <a:pPr>
                        <a:lnSpc>
                          <a:spcPct val="115000"/>
                        </a:lnSpc>
                        <a:spcAft>
                          <a:spcPts val="400"/>
                        </a:spcAft>
                      </a:pPr>
                      <a:endParaRPr lang="en-GB" sz="1400" dirty="0">
                        <a:effectLst/>
                        <a:latin typeface="Montserrat" panose="00000500000000000000" pitchFamily="50" charset="0"/>
                        <a:ea typeface="Calibri"/>
                        <a:cs typeface="Arial" panose="020B0604020202020204" pitchFamily="34" charset="0"/>
                      </a:endParaRPr>
                    </a:p>
                    <a:p>
                      <a:pPr>
                        <a:lnSpc>
                          <a:spcPct val="115000"/>
                        </a:lnSpc>
                        <a:spcAft>
                          <a:spcPts val="400"/>
                        </a:spcAft>
                      </a:pPr>
                      <a:r>
                        <a:rPr lang="en-GB" sz="1400" dirty="0">
                          <a:effectLst/>
                          <a:latin typeface="Montserrat" panose="00000500000000000000" pitchFamily="50" charset="0"/>
                          <a:ea typeface="Calibri"/>
                          <a:cs typeface="Arial" panose="020B0604020202020204" pitchFamily="34" charset="0"/>
                        </a:rPr>
                        <a:t>Acts as a role model by taking a self-regulatory approach in ensuring professional values and behaviours, demonstrating the qualities required by a paediatrician undertaking independent practice.</a:t>
                      </a:r>
                    </a:p>
                  </a:txBody>
                  <a:tcPr marL="68580" marR="68580" marT="0" marB="0">
                    <a:solidFill>
                      <a:srgbClr val="002060"/>
                    </a:solidFill>
                  </a:tcPr>
                </a:tc>
                <a:tc>
                  <a:txBody>
                    <a:bodyPr/>
                    <a:lstStyle/>
                    <a:p>
                      <a:pPr marL="342900" lvl="0" indent="-342900">
                        <a:lnSpc>
                          <a:spcPct val="115000"/>
                        </a:lnSpc>
                        <a:spcAft>
                          <a:spcPts val="400"/>
                        </a:spcAft>
                        <a:buFont typeface="Symbol"/>
                        <a:buChar char=""/>
                      </a:pPr>
                      <a:endParaRPr lang="en-GB" sz="1400" dirty="0">
                        <a:effectLst/>
                        <a:latin typeface="Montserrat" panose="00000500000000000000" pitchFamily="50" charset="0"/>
                        <a:ea typeface="Calibri"/>
                        <a:cs typeface="Arial" panose="020B0604020202020204" pitchFamily="34" charset="0"/>
                      </a:endParaRPr>
                    </a:p>
                    <a:p>
                      <a:pPr marL="342900" lvl="0" indent="-342900">
                        <a:lnSpc>
                          <a:spcPct val="115000"/>
                        </a:lnSpc>
                        <a:spcAft>
                          <a:spcPts val="400"/>
                        </a:spcAft>
                        <a:buFont typeface="Symbol"/>
                        <a:buChar char=""/>
                      </a:pPr>
                      <a:r>
                        <a:rPr lang="en-GB" sz="1400" dirty="0">
                          <a:effectLst/>
                          <a:latin typeface="Montserrat" panose="00000500000000000000" pitchFamily="50" charset="0"/>
                          <a:ea typeface="Calibri"/>
                          <a:cs typeface="Arial" panose="020B0604020202020204" pitchFamily="34" charset="0"/>
                        </a:rPr>
                        <a:t>Demonstrates leadership in the management of relationships where religious or cultural beliefs may cause conflict between children, young people and families and healthcare professionals.</a:t>
                      </a:r>
                    </a:p>
                    <a:p>
                      <a:pPr marL="342900" lvl="0" indent="-342900">
                        <a:lnSpc>
                          <a:spcPct val="115000"/>
                        </a:lnSpc>
                        <a:spcAft>
                          <a:spcPts val="400"/>
                        </a:spcAft>
                        <a:buFont typeface="Symbol"/>
                        <a:buChar char=""/>
                      </a:pPr>
                      <a:r>
                        <a:rPr lang="en-GB" sz="1400" dirty="0">
                          <a:effectLst/>
                          <a:latin typeface="Montserrat" panose="00000500000000000000" pitchFamily="50" charset="0"/>
                          <a:ea typeface="Calibri"/>
                          <a:cs typeface="Arial" panose="020B0604020202020204" pitchFamily="34" charset="0"/>
                        </a:rPr>
                        <a:t>Acts as a role model to colleagues by demonstrating a flexible, holistic, reflective, evidence-based approach to practice. </a:t>
                      </a:r>
                    </a:p>
                    <a:p>
                      <a:pPr marL="342900" lvl="0" indent="-342900">
                        <a:lnSpc>
                          <a:spcPct val="115000"/>
                        </a:lnSpc>
                        <a:spcAft>
                          <a:spcPts val="400"/>
                        </a:spcAft>
                        <a:buFont typeface="Symbol"/>
                        <a:buChar char=""/>
                      </a:pPr>
                      <a:r>
                        <a:rPr lang="en-GB" sz="1400" dirty="0">
                          <a:effectLst/>
                          <a:latin typeface="Montserrat" panose="00000500000000000000" pitchFamily="50" charset="0"/>
                          <a:ea typeface="Calibri"/>
                          <a:cs typeface="Arial" panose="020B0604020202020204" pitchFamily="34" charset="0"/>
                        </a:rPr>
                        <a:t>Practises independently in a safe manner.</a:t>
                      </a:r>
                    </a:p>
                  </a:txBody>
                  <a:tcPr marL="68580" marR="68580" marT="0" marB="0"/>
                </a:tc>
                <a:extLst>
                  <a:ext uri="{0D108BD9-81ED-4DB2-BD59-A6C34878D82A}">
                    <a16:rowId xmlns:a16="http://schemas.microsoft.com/office/drawing/2014/main" val="10002"/>
                  </a:ext>
                </a:extLst>
              </a:tr>
            </a:tbl>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a:xfrm>
            <a:off x="611560" y="276088"/>
            <a:ext cx="7797799" cy="1143000"/>
          </a:xfrm>
        </p:spPr>
        <p:txBody>
          <a:bodyPr>
            <a:noAutofit/>
          </a:bodyPr>
          <a:lstStyle/>
          <a:p>
            <a:r>
              <a:rPr lang="en-GB" sz="3000" dirty="0">
                <a:latin typeface="Montserrat" panose="00000500000000000000" pitchFamily="50" charset="0"/>
              </a:rPr>
              <a:t>Specialty Level – </a:t>
            </a:r>
            <a:br>
              <a:rPr lang="en-GB" sz="3000" dirty="0">
                <a:latin typeface="Montserrat" panose="00000500000000000000" pitchFamily="50" charset="0"/>
              </a:rPr>
            </a:br>
            <a:r>
              <a:rPr lang="en-GB" sz="3000" dirty="0">
                <a:latin typeface="Montserrat" panose="00000500000000000000" pitchFamily="50" charset="0"/>
              </a:rPr>
              <a:t>Curriculum Learning Outcome 1</a:t>
            </a:r>
          </a:p>
        </p:txBody>
      </p:sp>
      <p:sp>
        <p:nvSpPr>
          <p:cNvPr id="3" name="TextBox 2">
            <a:extLst>
              <a:ext uri="{FF2B5EF4-FFF2-40B4-BE49-F238E27FC236}">
                <a16:creationId xmlns:a16="http://schemas.microsoft.com/office/drawing/2014/main" id="{8E3F13A8-A5B9-E089-3830-3CA8F613883F}"/>
              </a:ext>
            </a:extLst>
          </p:cNvPr>
          <p:cNvSpPr txBox="1"/>
          <p:nvPr/>
        </p:nvSpPr>
        <p:spPr>
          <a:xfrm>
            <a:off x="713469" y="1556792"/>
            <a:ext cx="7797798" cy="1600438"/>
          </a:xfrm>
          <a:prstGeom prst="rect">
            <a:avLst/>
          </a:prstGeom>
          <a:noFill/>
        </p:spPr>
        <p:txBody>
          <a:bodyPr wrap="square">
            <a:spAutoFit/>
          </a:bodyPr>
          <a:lstStyle/>
          <a:p>
            <a:r>
              <a:rPr lang="en-GB" sz="1400" dirty="0">
                <a:latin typeface="Montserrat" panose="00000500000000000000" pitchFamily="50" charset="0"/>
              </a:rPr>
              <a:t>This domain requires the trainee to develop their knowledge of the current legal framework related to babies, children, young people, families and carers to their clinical practice (e.g., adoption and safeguarding). </a:t>
            </a:r>
          </a:p>
          <a:p>
            <a:endParaRPr lang="en-GB" sz="1400" dirty="0">
              <a:latin typeface="Montserrat" panose="00000500000000000000" pitchFamily="50" charset="0"/>
            </a:endParaRPr>
          </a:p>
          <a:p>
            <a:r>
              <a:rPr lang="en-GB" sz="1400" dirty="0">
                <a:latin typeface="Montserrat" panose="00000500000000000000" pitchFamily="50" charset="0"/>
              </a:rPr>
              <a:t>This is in the context of the skills of self-regulation and applying a self-regulatory approach to their own behaviour and demonstrating the professional qualities required by a paediatrician undertaking independent practice.</a:t>
            </a:r>
          </a:p>
        </p:txBody>
      </p:sp>
    </p:spTree>
    <p:extLst>
      <p:ext uri="{BB962C8B-B14F-4D97-AF65-F5344CB8AC3E}">
        <p14:creationId xmlns:p14="http://schemas.microsoft.com/office/powerpoint/2010/main" val="1804615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1256995168"/>
              </p:ext>
            </p:extLst>
          </p:nvPr>
        </p:nvGraphicFramePr>
        <p:xfrm>
          <a:off x="712788" y="1557338"/>
          <a:ext cx="7797800" cy="48239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Underpinning knowledge</a:t>
            </a:r>
          </a:p>
        </p:txBody>
      </p:sp>
    </p:spTree>
    <p:extLst>
      <p:ext uri="{BB962C8B-B14F-4D97-AF65-F5344CB8AC3E}">
        <p14:creationId xmlns:p14="http://schemas.microsoft.com/office/powerpoint/2010/main" val="4001832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083339" cy="1143000"/>
          </a:xfrm>
        </p:spPr>
        <p:txBody>
          <a:bodyPr/>
          <a:lstStyle/>
          <a:p>
            <a:r>
              <a:rPr lang="en-GB" dirty="0"/>
              <a:t>Useful training and resources</a:t>
            </a:r>
          </a:p>
        </p:txBody>
      </p:sp>
      <p:sp>
        <p:nvSpPr>
          <p:cNvPr id="5" name="Content Placeholder 4"/>
          <p:cNvSpPr>
            <a:spLocks noGrp="1"/>
          </p:cNvSpPr>
          <p:nvPr>
            <p:ph sz="half" idx="1"/>
          </p:nvPr>
        </p:nvSpPr>
        <p:spPr>
          <a:xfrm>
            <a:off x="457200" y="1600200"/>
            <a:ext cx="5842992" cy="4781128"/>
          </a:xfrm>
        </p:spPr>
        <p:txBody>
          <a:bodyPr>
            <a:normAutofit/>
          </a:bodyPr>
          <a:lstStyle/>
          <a:p>
            <a:r>
              <a:rPr lang="en-GB" sz="2500" dirty="0">
                <a:latin typeface="Montserrat" panose="00000500000000000000" pitchFamily="50" charset="0"/>
              </a:rPr>
              <a:t>Local training on Duty of Candour</a:t>
            </a:r>
          </a:p>
          <a:p>
            <a:r>
              <a:rPr lang="en-GB" sz="2500" dirty="0">
                <a:latin typeface="Montserrat" panose="00000500000000000000" pitchFamily="50" charset="0"/>
              </a:rPr>
              <a:t>Child Bereavement Days</a:t>
            </a:r>
          </a:p>
          <a:p>
            <a:r>
              <a:rPr lang="en-GB" sz="2500" dirty="0">
                <a:latin typeface="Montserrat" panose="00000500000000000000" pitchFamily="50" charset="0"/>
              </a:rPr>
              <a:t>Level 3 Safeguarding Training</a:t>
            </a:r>
          </a:p>
          <a:p>
            <a:r>
              <a:rPr lang="en-GB" sz="2500" dirty="0">
                <a:latin typeface="Montserrat" panose="00000500000000000000" pitchFamily="50" charset="0"/>
              </a:rPr>
              <a:t>RCPCH Safeguarding courses and e-learning </a:t>
            </a:r>
            <a:r>
              <a:rPr lang="en-GB" sz="2000" dirty="0">
                <a:latin typeface="Montserrat" panose="00000500000000000000" pitchFamily="50" charset="0"/>
              </a:rPr>
              <a:t>(</a:t>
            </a:r>
            <a:r>
              <a:rPr lang="en-GB" sz="2000" dirty="0">
                <a:latin typeface="Montserrat" panose="00000500000000000000" pitchFamily="50" charset="0"/>
                <a:hlinkClick r:id="rId3"/>
              </a:rPr>
              <a:t>https://www.rcpch.ac.uk/resources/safeguarding-available-learning-resources</a:t>
            </a:r>
            <a:r>
              <a:rPr lang="en-GB" sz="2000" dirty="0">
                <a:latin typeface="Montserrat" panose="00000500000000000000" pitchFamily="50" charset="0"/>
              </a:rPr>
              <a:t>) </a:t>
            </a:r>
          </a:p>
          <a:p>
            <a:pPr>
              <a:spcBef>
                <a:spcPts val="0"/>
              </a:spcBef>
            </a:pPr>
            <a:r>
              <a:rPr lang="en-GB" sz="2500" dirty="0">
                <a:latin typeface="Montserrat" panose="00000500000000000000" pitchFamily="50" charset="0"/>
              </a:rPr>
              <a:t>RCPCH courses: Effective Educational Supervision / EES plus</a:t>
            </a:r>
          </a:p>
          <a:p>
            <a:pPr>
              <a:spcBef>
                <a:spcPts val="0"/>
              </a:spcBef>
            </a:pPr>
            <a:r>
              <a:rPr lang="en-GB" sz="2500" dirty="0">
                <a:latin typeface="Montserrat" panose="00000500000000000000" pitchFamily="50" charset="0"/>
              </a:rPr>
              <a:t>RCPCH course: Mentoring skills</a:t>
            </a:r>
          </a:p>
          <a:p>
            <a:endParaRPr lang="en-GB" dirty="0">
              <a:latin typeface="Montserrat" panose="00000500000000000000" pitchFamily="50" charset="0"/>
            </a:endParaRPr>
          </a:p>
          <a:p>
            <a:endParaRPr lang="en-GB" dirty="0">
              <a:latin typeface="Montserrat" panose="00000500000000000000" pitchFamily="50" charset="0"/>
            </a:endParaRPr>
          </a:p>
          <a:p>
            <a:endParaRPr lang="en-GB" dirty="0">
              <a:latin typeface="Montserrat" panose="00000500000000000000" pitchFamily="50" charset="0"/>
            </a:endParaRP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29187" b="21454"/>
          <a:stretch/>
        </p:blipFill>
        <p:spPr bwMode="auto">
          <a:xfrm>
            <a:off x="6516216" y="2204864"/>
            <a:ext cx="2428178" cy="1211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Image result for rcpch compa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08" y="3613468"/>
            <a:ext cx="2477250" cy="111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988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4B2C623-B130-4DF0-A1EE-2C0AEDFCF07F}"/>
              </a:ext>
            </a:extLst>
          </p:cNvPr>
          <p:cNvSpPr>
            <a:spLocks noGrp="1"/>
          </p:cNvSpPr>
          <p:nvPr>
            <p:ph idx="1"/>
          </p:nvPr>
        </p:nvSpPr>
        <p:spPr>
          <a:xfrm>
            <a:off x="712407" y="1556792"/>
            <a:ext cx="7797852" cy="4680520"/>
          </a:xfrm>
        </p:spPr>
        <p:txBody>
          <a:bodyPr>
            <a:normAutofit fontScale="47500" lnSpcReduction="20000"/>
          </a:bodyPr>
          <a:lstStyle/>
          <a:p>
            <a:pPr>
              <a:spcAft>
                <a:spcPts val="600"/>
              </a:spcAft>
            </a:pPr>
            <a:r>
              <a:rPr lang="en-US" dirty="0">
                <a:solidFill>
                  <a:srgbClr val="002060"/>
                </a:solidFill>
                <a:latin typeface="Montserrat" panose="00000500000000000000" pitchFamily="50" charset="0"/>
              </a:rPr>
              <a:t>A trainee organised the local paediatric training programme around case presentations. Of the four cases presented monthly, one is always presented by the patient or parent themselves. </a:t>
            </a:r>
          </a:p>
          <a:p>
            <a:pPr>
              <a:spcAft>
                <a:spcPts val="600"/>
              </a:spcAft>
            </a:pPr>
            <a:r>
              <a:rPr lang="en-US" dirty="0">
                <a:solidFill>
                  <a:srgbClr val="002060"/>
                </a:solidFill>
                <a:latin typeface="Montserrat" panose="00000500000000000000" pitchFamily="50" charset="0"/>
              </a:rPr>
              <a:t>A 14-year-old patient presents with cardiac arrest after a suspected overdose. CPR is attempted but is unsuccessful. The trainee carries out examination of the body, supervised by the consultant, with the police.</a:t>
            </a:r>
          </a:p>
          <a:p>
            <a:pPr>
              <a:spcAft>
                <a:spcPts val="600"/>
              </a:spcAft>
            </a:pPr>
            <a:r>
              <a:rPr lang="en-US" dirty="0">
                <a:solidFill>
                  <a:srgbClr val="002060"/>
                </a:solidFill>
                <a:latin typeface="Montserrat" panose="00000500000000000000" pitchFamily="50" charset="0"/>
              </a:rPr>
              <a:t>Follow-up with a 13-month baby born at 31 weeks indicates a genetic disorder which may have been hereditary. The trainee discusses the possible impact on developmental milestones with the parents, and the pros and cons of further testing for the family, who are hoping to have another child.</a:t>
            </a:r>
          </a:p>
          <a:p>
            <a:pPr>
              <a:spcAft>
                <a:spcPts val="600"/>
              </a:spcAft>
            </a:pPr>
            <a:r>
              <a:rPr lang="en-US" dirty="0">
                <a:solidFill>
                  <a:srgbClr val="002060"/>
                </a:solidFill>
                <a:latin typeface="Montserrat" panose="00000500000000000000" pitchFamily="50" charset="0"/>
              </a:rPr>
              <a:t>SUDI in a 2-month-old, Muslim family. The family are keen to bury the baby within 24 hours as per their religious beliefs. The trainee discusses with the coroner, then gets the Iman to speak with the family to explain why this is not going to be possible.</a:t>
            </a:r>
          </a:p>
          <a:p>
            <a:pPr>
              <a:spcAft>
                <a:spcPts val="600"/>
              </a:spcAft>
            </a:pPr>
            <a:r>
              <a:rPr lang="en-US" dirty="0">
                <a:solidFill>
                  <a:srgbClr val="002060"/>
                </a:solidFill>
                <a:latin typeface="Montserrat" panose="00000500000000000000" pitchFamily="50" charset="0"/>
              </a:rPr>
              <a:t>9-month-old with unexplained skull fracture. Parents are local GPs. Full safeguarding workup is needed </a:t>
            </a:r>
            <a:r>
              <a:rPr lang="mr-IN" dirty="0">
                <a:solidFill>
                  <a:srgbClr val="002060"/>
                </a:solidFill>
                <a:latin typeface="Montserrat" panose="00000500000000000000" pitchFamily="50" charset="0"/>
              </a:rPr>
              <a:t>–</a:t>
            </a:r>
            <a:r>
              <a:rPr lang="en-US" dirty="0">
                <a:solidFill>
                  <a:srgbClr val="002060"/>
                </a:solidFill>
                <a:latin typeface="Montserrat" panose="00000500000000000000" pitchFamily="50" charset="0"/>
              </a:rPr>
              <a:t> the trainee is non-judgmental, liaises with relevant agencies and discusses with the consultant early, but does so with tact and diplomacy given who the parents are.</a:t>
            </a:r>
          </a:p>
          <a:p>
            <a:pPr>
              <a:spcAft>
                <a:spcPts val="600"/>
              </a:spcAft>
            </a:pPr>
            <a:r>
              <a:rPr lang="en-US" dirty="0">
                <a:solidFill>
                  <a:srgbClr val="002060"/>
                </a:solidFill>
                <a:latin typeface="Montserrat" panose="00000500000000000000" pitchFamily="50" charset="0"/>
              </a:rPr>
              <a:t>Additional case studies can be found on the website.</a:t>
            </a:r>
          </a:p>
        </p:txBody>
      </p:sp>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normAutofit/>
          </a:bodyPr>
          <a:lstStyle/>
          <a:p>
            <a:r>
              <a:rPr lang="en-GB" dirty="0">
                <a:latin typeface="Montserrat" panose="00000500000000000000" pitchFamily="50" charset="0"/>
              </a:rPr>
              <a:t>Professionalism case studies</a:t>
            </a:r>
          </a:p>
        </p:txBody>
      </p:sp>
    </p:spTree>
    <p:extLst>
      <p:ext uri="{BB962C8B-B14F-4D97-AF65-F5344CB8AC3E}">
        <p14:creationId xmlns:p14="http://schemas.microsoft.com/office/powerpoint/2010/main" val="115442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Good Medical Practice (GMP)</a:t>
            </a:r>
          </a:p>
        </p:txBody>
      </p:sp>
      <p:pic>
        <p:nvPicPr>
          <p:cNvPr id="8" name="Picture 7" descr="Screen Shot 2018-08-16 at 12.58.40.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1484784"/>
            <a:ext cx="3589127" cy="5112568"/>
          </a:xfrm>
          <a:prstGeom prst="rect">
            <a:avLst/>
          </a:prstGeom>
        </p:spPr>
      </p:pic>
      <p:pic>
        <p:nvPicPr>
          <p:cNvPr id="9" name="Picture 8" descr="Screen Shot 2018-08-16 at 12.59.47.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1730231"/>
            <a:ext cx="2304256" cy="3282945"/>
          </a:xfrm>
          <a:prstGeom prst="rect">
            <a:avLst/>
          </a:prstGeom>
        </p:spPr>
      </p:pic>
      <p:sp>
        <p:nvSpPr>
          <p:cNvPr id="2" name="TextBox 1"/>
          <p:cNvSpPr txBox="1"/>
          <p:nvPr/>
        </p:nvSpPr>
        <p:spPr>
          <a:xfrm>
            <a:off x="4932040" y="5157192"/>
            <a:ext cx="3744416" cy="830997"/>
          </a:xfrm>
          <a:prstGeom prst="rect">
            <a:avLst/>
          </a:prstGeom>
          <a:noFill/>
        </p:spPr>
        <p:txBody>
          <a:bodyPr wrap="square" rtlCol="0">
            <a:spAutoFit/>
          </a:bodyPr>
          <a:lstStyle/>
          <a:p>
            <a:r>
              <a:rPr lang="en-GB" sz="1600" dirty="0">
                <a:solidFill>
                  <a:srgbClr val="0D0D58"/>
                </a:solidFill>
                <a:latin typeface="Montserrat" panose="00000500000000000000" pitchFamily="50" charset="0"/>
                <a:cs typeface="Arial" panose="020B0604020202020204" pitchFamily="34" charset="0"/>
                <a:hlinkClick r:id="rId4"/>
              </a:rPr>
              <a:t>https://www.gmc-uk.org/ethical-guidance/ethical-guidance-for-doctors/good-medical-practice</a:t>
            </a:r>
            <a:r>
              <a:rPr lang="en-GB" sz="1600" dirty="0">
                <a:solidFill>
                  <a:srgbClr val="0D0D58"/>
                </a:solidFill>
                <a:latin typeface="Montserrat" panose="00000500000000000000" pitchFamily="50" charset="0"/>
                <a:cs typeface="Arial" panose="020B0604020202020204" pitchFamily="34" charset="0"/>
              </a:rPr>
              <a:t> </a:t>
            </a:r>
          </a:p>
        </p:txBody>
      </p:sp>
    </p:spTree>
    <p:extLst>
      <p:ext uri="{BB962C8B-B14F-4D97-AF65-F5344CB8AC3E}">
        <p14:creationId xmlns:p14="http://schemas.microsoft.com/office/powerpoint/2010/main" val="2281762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9DBF917-1415-BE93-DCE3-CE543D130DB0}"/>
              </a:ext>
            </a:extLst>
          </p:cNvPr>
          <p:cNvGrpSpPr/>
          <p:nvPr/>
        </p:nvGrpSpPr>
        <p:grpSpPr>
          <a:xfrm>
            <a:off x="467139" y="1533671"/>
            <a:ext cx="8209722" cy="4826536"/>
            <a:chOff x="466734" y="1548825"/>
            <a:chExt cx="8209722" cy="4826536"/>
          </a:xfrm>
        </p:grpSpPr>
        <p:sp>
          <p:nvSpPr>
            <p:cNvPr id="7" name="Free-form: Shape 6">
              <a:extLst>
                <a:ext uri="{FF2B5EF4-FFF2-40B4-BE49-F238E27FC236}">
                  <a16:creationId xmlns:a16="http://schemas.microsoft.com/office/drawing/2014/main" id="{9917479A-B9A0-DB7F-40DB-B683167FC425}"/>
                </a:ext>
              </a:extLst>
            </p:cNvPr>
            <p:cNvSpPr/>
            <p:nvPr/>
          </p:nvSpPr>
          <p:spPr>
            <a:xfrm>
              <a:off x="466734" y="1564571"/>
              <a:ext cx="4104457" cy="2495458"/>
            </a:xfrm>
            <a:custGeom>
              <a:avLst/>
              <a:gdLst>
                <a:gd name="connsiteX0" fmla="*/ 0 w 2495457"/>
                <a:gd name="connsiteY0" fmla="*/ 0 h 4104456"/>
                <a:gd name="connsiteX1" fmla="*/ 2079539 w 2495457"/>
                <a:gd name="connsiteY1" fmla="*/ 0 h 4104456"/>
                <a:gd name="connsiteX2" fmla="*/ 2495457 w 2495457"/>
                <a:gd name="connsiteY2" fmla="*/ 415918 h 4104456"/>
                <a:gd name="connsiteX3" fmla="*/ 2495457 w 2495457"/>
                <a:gd name="connsiteY3" fmla="*/ 4104456 h 4104456"/>
                <a:gd name="connsiteX4" fmla="*/ 0 w 2495457"/>
                <a:gd name="connsiteY4" fmla="*/ 4104456 h 4104456"/>
                <a:gd name="connsiteX5" fmla="*/ 0 w 2495457"/>
                <a:gd name="connsiteY5" fmla="*/ 0 h 410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5457" h="4104456">
                  <a:moveTo>
                    <a:pt x="0" y="4104455"/>
                  </a:moveTo>
                  <a:lnTo>
                    <a:pt x="0" y="684091"/>
                  </a:lnTo>
                  <a:cubicBezTo>
                    <a:pt x="0" y="306278"/>
                    <a:pt x="113215" y="1"/>
                    <a:pt x="252873" y="1"/>
                  </a:cubicBezTo>
                  <a:lnTo>
                    <a:pt x="2495457" y="1"/>
                  </a:lnTo>
                  <a:lnTo>
                    <a:pt x="2495457" y="4104455"/>
                  </a:lnTo>
                  <a:lnTo>
                    <a:pt x="0" y="4104455"/>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92457" tIns="92456" rIns="92456" bIns="716321" numCol="1" spcCol="1270" anchor="t" anchorCtr="0">
              <a:noAutofit/>
            </a:bodyPr>
            <a:lstStyle/>
            <a:p>
              <a:pPr marL="0" lvl="0" indent="0" algn="l" defTabSz="577850">
                <a:lnSpc>
                  <a:spcPct val="90000"/>
                </a:lnSpc>
                <a:spcBef>
                  <a:spcPct val="0"/>
                </a:spcBef>
                <a:spcAft>
                  <a:spcPct val="35000"/>
                </a:spcAft>
                <a:buNone/>
              </a:pPr>
              <a:endParaRPr lang="en-US" sz="1300" b="1" kern="1200" dirty="0">
                <a:latin typeface="Montserrat" panose="00000500000000000000" pitchFamily="50" charset="0"/>
              </a:endParaRPr>
            </a:p>
            <a:p>
              <a:pPr marL="0" lvl="0" indent="0" algn="l" defTabSz="577850">
                <a:lnSpc>
                  <a:spcPct val="90000"/>
                </a:lnSpc>
                <a:spcBef>
                  <a:spcPct val="0"/>
                </a:spcBef>
                <a:spcAft>
                  <a:spcPct val="35000"/>
                </a:spcAft>
                <a:buNone/>
              </a:pPr>
              <a:endParaRPr lang="en-US" sz="1300" b="1" dirty="0">
                <a:latin typeface="Montserrat" panose="00000500000000000000" pitchFamily="50" charset="0"/>
              </a:endParaRPr>
            </a:p>
            <a:p>
              <a:pPr marL="0" lvl="0" indent="0" algn="l" defTabSz="577850">
                <a:lnSpc>
                  <a:spcPct val="90000"/>
                </a:lnSpc>
                <a:spcBef>
                  <a:spcPct val="0"/>
                </a:spcBef>
                <a:spcAft>
                  <a:spcPct val="35000"/>
                </a:spcAft>
                <a:buNone/>
              </a:pPr>
              <a:r>
                <a:rPr lang="en-US" sz="1300" b="1" kern="1200" dirty="0">
                  <a:latin typeface="Montserrat" panose="00000500000000000000" pitchFamily="50" charset="0"/>
                </a:rPr>
                <a:t>1. Knowledge, skills &amp; performance</a:t>
              </a:r>
            </a:p>
            <a:p>
              <a:pPr marL="114300" lvl="1" indent="-114300" algn="l" defTabSz="577850">
                <a:lnSpc>
                  <a:spcPct val="90000"/>
                </a:lnSpc>
                <a:spcBef>
                  <a:spcPct val="0"/>
                </a:spcBef>
                <a:spcAft>
                  <a:spcPct val="15000"/>
                </a:spcAft>
                <a:buChar char="•"/>
              </a:pPr>
              <a:r>
                <a:rPr lang="en-US" sz="1300" kern="1200" dirty="0">
                  <a:latin typeface="Montserrat" panose="00000500000000000000" pitchFamily="50" charset="0"/>
                </a:rPr>
                <a:t>Apply knowledge and experience to practice</a:t>
              </a:r>
            </a:p>
            <a:p>
              <a:pPr marL="114300" lvl="1" indent="-114300" algn="l" defTabSz="577850">
                <a:lnSpc>
                  <a:spcPct val="90000"/>
                </a:lnSpc>
                <a:spcBef>
                  <a:spcPct val="0"/>
                </a:spcBef>
                <a:spcAft>
                  <a:spcPct val="15000"/>
                </a:spcAft>
                <a:buChar char="•"/>
              </a:pPr>
              <a:r>
                <a:rPr lang="en-US" sz="1300" kern="1200" dirty="0">
                  <a:latin typeface="Montserrat" panose="00000500000000000000" pitchFamily="50" charset="0"/>
                </a:rPr>
                <a:t>Record your work clearly, accurately and legibly</a:t>
              </a:r>
            </a:p>
            <a:p>
              <a:pPr marL="114300" lvl="1" indent="-114300" algn="l" defTabSz="577850">
                <a:lnSpc>
                  <a:spcPct val="90000"/>
                </a:lnSpc>
                <a:spcBef>
                  <a:spcPct val="0"/>
                </a:spcBef>
                <a:spcAft>
                  <a:spcPct val="15000"/>
                </a:spcAft>
                <a:buChar char="•"/>
              </a:pPr>
              <a:r>
                <a:rPr lang="en-US" sz="1300" kern="1200" dirty="0">
                  <a:latin typeface="Montserrat" panose="00000500000000000000" pitchFamily="50" charset="0"/>
                </a:rPr>
                <a:t>Contribute to and comply with systems to protect patients </a:t>
              </a:r>
            </a:p>
          </p:txBody>
        </p:sp>
        <p:sp>
          <p:nvSpPr>
            <p:cNvPr id="8" name="Free-form: Shape 7">
              <a:extLst>
                <a:ext uri="{FF2B5EF4-FFF2-40B4-BE49-F238E27FC236}">
                  <a16:creationId xmlns:a16="http://schemas.microsoft.com/office/drawing/2014/main" id="{46495391-59EB-3E29-A8C0-746FD24CA922}"/>
                </a:ext>
              </a:extLst>
            </p:cNvPr>
            <p:cNvSpPr/>
            <p:nvPr/>
          </p:nvSpPr>
          <p:spPr>
            <a:xfrm>
              <a:off x="4572000" y="1548825"/>
              <a:ext cx="4104456" cy="2548091"/>
            </a:xfrm>
            <a:custGeom>
              <a:avLst/>
              <a:gdLst>
                <a:gd name="connsiteX0" fmla="*/ 0 w 4104456"/>
                <a:gd name="connsiteY0" fmla="*/ 0 h 2548091"/>
                <a:gd name="connsiteX1" fmla="*/ 3679766 w 4104456"/>
                <a:gd name="connsiteY1" fmla="*/ 0 h 2548091"/>
                <a:gd name="connsiteX2" fmla="*/ 4104456 w 4104456"/>
                <a:gd name="connsiteY2" fmla="*/ 424690 h 2548091"/>
                <a:gd name="connsiteX3" fmla="*/ 4104456 w 4104456"/>
                <a:gd name="connsiteY3" fmla="*/ 2548091 h 2548091"/>
                <a:gd name="connsiteX4" fmla="*/ 0 w 4104456"/>
                <a:gd name="connsiteY4" fmla="*/ 2548091 h 2548091"/>
                <a:gd name="connsiteX5" fmla="*/ 0 w 4104456"/>
                <a:gd name="connsiteY5" fmla="*/ 0 h 254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04456" h="2548091">
                  <a:moveTo>
                    <a:pt x="0" y="0"/>
                  </a:moveTo>
                  <a:lnTo>
                    <a:pt x="3679766" y="0"/>
                  </a:lnTo>
                  <a:cubicBezTo>
                    <a:pt x="3914316" y="0"/>
                    <a:pt x="4104456" y="190140"/>
                    <a:pt x="4104456" y="424690"/>
                  </a:cubicBezTo>
                  <a:lnTo>
                    <a:pt x="4104456" y="2548091"/>
                  </a:lnTo>
                  <a:lnTo>
                    <a:pt x="0" y="2548091"/>
                  </a:lnTo>
                  <a:lnTo>
                    <a:pt x="0"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92456" tIns="92456" rIns="92456" bIns="729479" numCol="1" spcCol="1270" anchor="t" anchorCtr="0">
              <a:noAutofit/>
            </a:bodyPr>
            <a:lstStyle/>
            <a:p>
              <a:pPr marL="0" lvl="0" indent="0" algn="l" defTabSz="577850">
                <a:lnSpc>
                  <a:spcPct val="90000"/>
                </a:lnSpc>
                <a:spcBef>
                  <a:spcPct val="0"/>
                </a:spcBef>
                <a:spcAft>
                  <a:spcPct val="35000"/>
                </a:spcAft>
                <a:buNone/>
              </a:pPr>
              <a:endParaRPr lang="en-US" sz="1300" b="1" kern="1200" dirty="0">
                <a:latin typeface="Montserrat" panose="00000500000000000000" pitchFamily="50" charset="0"/>
              </a:endParaRPr>
            </a:p>
            <a:p>
              <a:pPr marL="0" lvl="0" indent="0" algn="l" defTabSz="577850">
                <a:lnSpc>
                  <a:spcPct val="90000"/>
                </a:lnSpc>
                <a:spcBef>
                  <a:spcPct val="0"/>
                </a:spcBef>
                <a:spcAft>
                  <a:spcPct val="35000"/>
                </a:spcAft>
                <a:buNone/>
              </a:pPr>
              <a:endParaRPr lang="en-US" sz="1300" b="1" dirty="0">
                <a:latin typeface="Montserrat" panose="00000500000000000000" pitchFamily="50" charset="0"/>
              </a:endParaRPr>
            </a:p>
            <a:p>
              <a:pPr marL="0" lvl="0" indent="0" algn="l" defTabSz="577850">
                <a:lnSpc>
                  <a:spcPct val="90000"/>
                </a:lnSpc>
                <a:spcBef>
                  <a:spcPct val="0"/>
                </a:spcBef>
                <a:spcAft>
                  <a:spcPct val="35000"/>
                </a:spcAft>
                <a:buNone/>
              </a:pPr>
              <a:r>
                <a:rPr lang="en-US" sz="1300" b="1" kern="1200" dirty="0">
                  <a:latin typeface="Montserrat" panose="00000500000000000000" pitchFamily="50" charset="0"/>
                </a:rPr>
                <a:t>2. Safety and quality</a:t>
              </a:r>
            </a:p>
            <a:p>
              <a:pPr marL="114300" lvl="1" indent="-114300" algn="l" defTabSz="577850">
                <a:lnSpc>
                  <a:spcPct val="90000"/>
                </a:lnSpc>
                <a:spcBef>
                  <a:spcPct val="0"/>
                </a:spcBef>
                <a:spcAft>
                  <a:spcPct val="15000"/>
                </a:spcAft>
                <a:buChar char="•"/>
              </a:pPr>
              <a:r>
                <a:rPr lang="en-US" sz="1300" kern="1200" dirty="0">
                  <a:latin typeface="Montserrat" panose="00000500000000000000" pitchFamily="50" charset="0"/>
                </a:rPr>
                <a:t> Respond to risks to safety</a:t>
              </a:r>
            </a:p>
            <a:p>
              <a:pPr marL="114300" lvl="1" indent="-114300" algn="l" defTabSz="577850">
                <a:lnSpc>
                  <a:spcPct val="90000"/>
                </a:lnSpc>
                <a:spcBef>
                  <a:spcPct val="0"/>
                </a:spcBef>
                <a:spcAft>
                  <a:spcPct val="15000"/>
                </a:spcAft>
                <a:buChar char="•"/>
              </a:pPr>
              <a:r>
                <a:rPr lang="en-US" sz="1300" kern="1200" dirty="0">
                  <a:latin typeface="Montserrat" panose="00000500000000000000" pitchFamily="50" charset="0"/>
                </a:rPr>
                <a:t>Protects patients and colleagues from any risk posed by your health</a:t>
              </a:r>
            </a:p>
            <a:p>
              <a:pPr marL="114300" lvl="1" indent="-114300" algn="l" defTabSz="577850">
                <a:lnSpc>
                  <a:spcPct val="90000"/>
                </a:lnSpc>
                <a:spcBef>
                  <a:spcPct val="0"/>
                </a:spcBef>
                <a:spcAft>
                  <a:spcPct val="15000"/>
                </a:spcAft>
                <a:buChar char="•"/>
              </a:pPr>
              <a:r>
                <a:rPr lang="en-US" sz="1300" kern="1200" dirty="0">
                  <a:latin typeface="Montserrat" panose="00000500000000000000" pitchFamily="50" charset="0"/>
                </a:rPr>
                <a:t>Communicate effectively</a:t>
              </a:r>
            </a:p>
          </p:txBody>
        </p:sp>
        <p:sp>
          <p:nvSpPr>
            <p:cNvPr id="9" name="Free-form: Shape 8">
              <a:extLst>
                <a:ext uri="{FF2B5EF4-FFF2-40B4-BE49-F238E27FC236}">
                  <a16:creationId xmlns:a16="http://schemas.microsoft.com/office/drawing/2014/main" id="{250F6700-59A0-52C2-4151-6DF0C6496D06}"/>
                </a:ext>
              </a:extLst>
            </p:cNvPr>
            <p:cNvSpPr/>
            <p:nvPr/>
          </p:nvSpPr>
          <p:spPr>
            <a:xfrm rot="21600000">
              <a:off x="467544" y="4040592"/>
              <a:ext cx="4104456" cy="2319614"/>
            </a:xfrm>
            <a:custGeom>
              <a:avLst/>
              <a:gdLst>
                <a:gd name="connsiteX0" fmla="*/ 0 w 4104456"/>
                <a:gd name="connsiteY0" fmla="*/ 0 h 2319613"/>
                <a:gd name="connsiteX1" fmla="*/ 3717846 w 4104456"/>
                <a:gd name="connsiteY1" fmla="*/ 0 h 2319613"/>
                <a:gd name="connsiteX2" fmla="*/ 4104456 w 4104456"/>
                <a:gd name="connsiteY2" fmla="*/ 386610 h 2319613"/>
                <a:gd name="connsiteX3" fmla="*/ 4104456 w 4104456"/>
                <a:gd name="connsiteY3" fmla="*/ 2319613 h 2319613"/>
                <a:gd name="connsiteX4" fmla="*/ 0 w 4104456"/>
                <a:gd name="connsiteY4" fmla="*/ 2319613 h 2319613"/>
                <a:gd name="connsiteX5" fmla="*/ 0 w 4104456"/>
                <a:gd name="connsiteY5" fmla="*/ 0 h 231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04456" h="2319613">
                  <a:moveTo>
                    <a:pt x="4104456" y="2319613"/>
                  </a:moveTo>
                  <a:lnTo>
                    <a:pt x="386610" y="2319613"/>
                  </a:lnTo>
                  <a:cubicBezTo>
                    <a:pt x="173091" y="2319613"/>
                    <a:pt x="0" y="2146522"/>
                    <a:pt x="0" y="1933003"/>
                  </a:cubicBezTo>
                  <a:lnTo>
                    <a:pt x="0" y="0"/>
                  </a:lnTo>
                  <a:lnTo>
                    <a:pt x="4104456" y="0"/>
                  </a:lnTo>
                  <a:lnTo>
                    <a:pt x="4104456" y="2319613"/>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92456" tIns="672360" rIns="92456" bIns="92456" numCol="1" spcCol="1270" anchor="t" anchorCtr="0">
              <a:noAutofit/>
            </a:bodyPr>
            <a:lstStyle/>
            <a:p>
              <a:pPr marL="0" lvl="0" indent="0" algn="l" defTabSz="577850">
                <a:lnSpc>
                  <a:spcPct val="90000"/>
                </a:lnSpc>
                <a:spcBef>
                  <a:spcPct val="0"/>
                </a:spcBef>
                <a:spcAft>
                  <a:spcPct val="35000"/>
                </a:spcAft>
                <a:buNone/>
              </a:pPr>
              <a:endParaRPr lang="en-US" sz="1300" b="1" kern="1200" dirty="0">
                <a:latin typeface="Montserrat" panose="00000500000000000000" pitchFamily="50" charset="0"/>
              </a:endParaRPr>
            </a:p>
          </p:txBody>
        </p:sp>
        <p:sp>
          <p:nvSpPr>
            <p:cNvPr id="10" name="Free-form: Shape 9">
              <a:extLst>
                <a:ext uri="{FF2B5EF4-FFF2-40B4-BE49-F238E27FC236}">
                  <a16:creationId xmlns:a16="http://schemas.microsoft.com/office/drawing/2014/main" id="{CEBBF252-32F2-8DC6-0DF1-6F2C0777D385}"/>
                </a:ext>
              </a:extLst>
            </p:cNvPr>
            <p:cNvSpPr/>
            <p:nvPr/>
          </p:nvSpPr>
          <p:spPr>
            <a:xfrm>
              <a:off x="4571999" y="3935509"/>
              <a:ext cx="4104456" cy="2439852"/>
            </a:xfrm>
            <a:custGeom>
              <a:avLst/>
              <a:gdLst>
                <a:gd name="connsiteX0" fmla="*/ 0 w 2439852"/>
                <a:gd name="connsiteY0" fmla="*/ 0 h 4104456"/>
                <a:gd name="connsiteX1" fmla="*/ 2033202 w 2439852"/>
                <a:gd name="connsiteY1" fmla="*/ 0 h 4104456"/>
                <a:gd name="connsiteX2" fmla="*/ 2439852 w 2439852"/>
                <a:gd name="connsiteY2" fmla="*/ 406650 h 4104456"/>
                <a:gd name="connsiteX3" fmla="*/ 2439852 w 2439852"/>
                <a:gd name="connsiteY3" fmla="*/ 4104456 h 4104456"/>
                <a:gd name="connsiteX4" fmla="*/ 0 w 2439852"/>
                <a:gd name="connsiteY4" fmla="*/ 4104456 h 4104456"/>
                <a:gd name="connsiteX5" fmla="*/ 0 w 2439852"/>
                <a:gd name="connsiteY5" fmla="*/ 0 h 410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9852" h="4104456">
                  <a:moveTo>
                    <a:pt x="2439852" y="1"/>
                  </a:moveTo>
                  <a:lnTo>
                    <a:pt x="2439852" y="3420366"/>
                  </a:lnTo>
                  <a:cubicBezTo>
                    <a:pt x="2439852" y="3798179"/>
                    <a:pt x="2331627" y="4104455"/>
                    <a:pt x="2198123" y="4104455"/>
                  </a:cubicBezTo>
                  <a:lnTo>
                    <a:pt x="0" y="4104455"/>
                  </a:lnTo>
                  <a:lnTo>
                    <a:pt x="0" y="1"/>
                  </a:lnTo>
                  <a:lnTo>
                    <a:pt x="2439852" y="1"/>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92457" tIns="702418" rIns="92455" bIns="92457" numCol="1" spcCol="1270" anchor="t" anchorCtr="0">
              <a:noAutofit/>
            </a:bodyPr>
            <a:lstStyle/>
            <a:p>
              <a:pPr marL="0" lvl="0" indent="0" algn="l" defTabSz="577850">
                <a:lnSpc>
                  <a:spcPct val="90000"/>
                </a:lnSpc>
                <a:spcBef>
                  <a:spcPct val="0"/>
                </a:spcBef>
                <a:spcAft>
                  <a:spcPct val="35000"/>
                </a:spcAft>
                <a:buNone/>
              </a:pPr>
              <a:endParaRPr lang="en-US" sz="1300" b="1" kern="1200" dirty="0">
                <a:latin typeface="Montserrat" panose="00000500000000000000" pitchFamily="50" charset="0"/>
              </a:endParaRPr>
            </a:p>
            <a:p>
              <a:pPr marL="0" lvl="0" indent="0" algn="l" defTabSz="577850">
                <a:lnSpc>
                  <a:spcPct val="90000"/>
                </a:lnSpc>
                <a:spcBef>
                  <a:spcPct val="0"/>
                </a:spcBef>
                <a:spcAft>
                  <a:spcPct val="35000"/>
                </a:spcAft>
                <a:buNone/>
              </a:pPr>
              <a:r>
                <a:rPr lang="en-US" sz="1300" b="1" kern="1200" dirty="0">
                  <a:latin typeface="Montserrat" panose="00000500000000000000" pitchFamily="50" charset="0"/>
                </a:rPr>
                <a:t>4. Maintaining trust</a:t>
              </a:r>
            </a:p>
            <a:p>
              <a:pPr marL="114300" lvl="1" indent="-114300" algn="l" defTabSz="577850">
                <a:lnSpc>
                  <a:spcPct val="90000"/>
                </a:lnSpc>
                <a:spcBef>
                  <a:spcPct val="0"/>
                </a:spcBef>
                <a:spcAft>
                  <a:spcPct val="15000"/>
                </a:spcAft>
                <a:buChar char="•"/>
              </a:pPr>
              <a:r>
                <a:rPr lang="en-US" sz="1300" kern="1200" dirty="0">
                  <a:latin typeface="Montserrat" panose="00000500000000000000" pitchFamily="50" charset="0"/>
                </a:rPr>
                <a:t>Treat patients and colleagues fairly and without discrimination</a:t>
              </a:r>
            </a:p>
            <a:p>
              <a:pPr marL="114300" lvl="1" indent="-114300" algn="l" defTabSz="577850">
                <a:lnSpc>
                  <a:spcPct val="90000"/>
                </a:lnSpc>
                <a:spcBef>
                  <a:spcPct val="0"/>
                </a:spcBef>
                <a:spcAft>
                  <a:spcPct val="15000"/>
                </a:spcAft>
                <a:buChar char="•"/>
              </a:pPr>
              <a:r>
                <a:rPr lang="en-US" sz="1300" kern="1200" dirty="0">
                  <a:latin typeface="Montserrat" panose="00000500000000000000" pitchFamily="50" charset="0"/>
                </a:rPr>
                <a:t>Act with honesty and integrity</a:t>
              </a:r>
            </a:p>
          </p:txBody>
        </p:sp>
        <p:sp>
          <p:nvSpPr>
            <p:cNvPr id="11" name="Free-form: Shape 10">
              <a:extLst>
                <a:ext uri="{FF2B5EF4-FFF2-40B4-BE49-F238E27FC236}">
                  <a16:creationId xmlns:a16="http://schemas.microsoft.com/office/drawing/2014/main" id="{45CDC60B-0D46-9B11-25DC-D13F93F341C2}"/>
                </a:ext>
              </a:extLst>
            </p:cNvPr>
            <p:cNvSpPr/>
            <p:nvPr/>
          </p:nvSpPr>
          <p:spPr>
            <a:xfrm>
              <a:off x="3635896" y="3341443"/>
              <a:ext cx="2462673" cy="1188132"/>
            </a:xfrm>
            <a:custGeom>
              <a:avLst/>
              <a:gdLst>
                <a:gd name="connsiteX0" fmla="*/ 0 w 2462673"/>
                <a:gd name="connsiteY0" fmla="*/ 198026 h 1188132"/>
                <a:gd name="connsiteX1" fmla="*/ 198026 w 2462673"/>
                <a:gd name="connsiteY1" fmla="*/ 0 h 1188132"/>
                <a:gd name="connsiteX2" fmla="*/ 2264647 w 2462673"/>
                <a:gd name="connsiteY2" fmla="*/ 0 h 1188132"/>
                <a:gd name="connsiteX3" fmla="*/ 2462673 w 2462673"/>
                <a:gd name="connsiteY3" fmla="*/ 198026 h 1188132"/>
                <a:gd name="connsiteX4" fmla="*/ 2462673 w 2462673"/>
                <a:gd name="connsiteY4" fmla="*/ 990106 h 1188132"/>
                <a:gd name="connsiteX5" fmla="*/ 2264647 w 2462673"/>
                <a:gd name="connsiteY5" fmla="*/ 1188132 h 1188132"/>
                <a:gd name="connsiteX6" fmla="*/ 198026 w 2462673"/>
                <a:gd name="connsiteY6" fmla="*/ 1188132 h 1188132"/>
                <a:gd name="connsiteX7" fmla="*/ 0 w 2462673"/>
                <a:gd name="connsiteY7" fmla="*/ 990106 h 1188132"/>
                <a:gd name="connsiteX8" fmla="*/ 0 w 2462673"/>
                <a:gd name="connsiteY8" fmla="*/ 198026 h 118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2673" h="1188132">
                  <a:moveTo>
                    <a:pt x="0" y="198026"/>
                  </a:moveTo>
                  <a:cubicBezTo>
                    <a:pt x="0" y="88659"/>
                    <a:pt x="88659" y="0"/>
                    <a:pt x="198026" y="0"/>
                  </a:cubicBezTo>
                  <a:lnTo>
                    <a:pt x="2264647" y="0"/>
                  </a:lnTo>
                  <a:cubicBezTo>
                    <a:pt x="2374014" y="0"/>
                    <a:pt x="2462673" y="88659"/>
                    <a:pt x="2462673" y="198026"/>
                  </a:cubicBezTo>
                  <a:lnTo>
                    <a:pt x="2462673" y="990106"/>
                  </a:lnTo>
                  <a:cubicBezTo>
                    <a:pt x="2462673" y="1099473"/>
                    <a:pt x="2374014" y="1188132"/>
                    <a:pt x="2264647" y="1188132"/>
                  </a:cubicBezTo>
                  <a:lnTo>
                    <a:pt x="198026" y="1188132"/>
                  </a:lnTo>
                  <a:cubicBezTo>
                    <a:pt x="88659" y="1188132"/>
                    <a:pt x="0" y="1099473"/>
                    <a:pt x="0" y="990106"/>
                  </a:cubicBezTo>
                  <a:lnTo>
                    <a:pt x="0" y="198026"/>
                  </a:lnTo>
                  <a:close/>
                </a:path>
              </a:pathLst>
            </a:custGeom>
            <a:solidFill>
              <a:srgbClr val="00B0F0"/>
            </a:solidFill>
          </p:spPr>
          <p:style>
            <a:lnRef idx="0">
              <a:schemeClr val="lt1">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dk1">
                <a:hueOff val="0"/>
                <a:satOff val="0"/>
                <a:lumOff val="0"/>
                <a:alphaOff val="0"/>
              </a:schemeClr>
            </a:fontRef>
          </p:style>
          <p:txBody>
            <a:bodyPr spcFirstLastPara="0" vert="horz" wrap="square" lIns="107530" tIns="107530" rIns="107530" bIns="107530" numCol="1" spcCol="1270" anchor="ctr" anchorCtr="0">
              <a:noAutofit/>
            </a:bodyPr>
            <a:lstStyle/>
            <a:p>
              <a:pPr marL="0" lvl="0" indent="0" algn="ctr" defTabSz="577850">
                <a:lnSpc>
                  <a:spcPct val="90000"/>
                </a:lnSpc>
                <a:spcBef>
                  <a:spcPct val="0"/>
                </a:spcBef>
                <a:spcAft>
                  <a:spcPct val="35000"/>
                </a:spcAft>
                <a:buNone/>
              </a:pPr>
              <a:r>
                <a:rPr lang="en-US" b="1" kern="1200" dirty="0">
                  <a:latin typeface="Montserrat" panose="00000500000000000000" pitchFamily="50" charset="0"/>
                </a:rPr>
                <a:t>Professionalism in action</a:t>
              </a:r>
            </a:p>
          </p:txBody>
        </p:sp>
      </p:grpSp>
      <p:sp>
        <p:nvSpPr>
          <p:cNvPr id="3" name="Title 2"/>
          <p:cNvSpPr>
            <a:spLocks noGrp="1"/>
          </p:cNvSpPr>
          <p:nvPr>
            <p:ph type="title"/>
          </p:nvPr>
        </p:nvSpPr>
        <p:spPr/>
        <p:txBody>
          <a:bodyPr/>
          <a:lstStyle/>
          <a:p>
            <a:r>
              <a:rPr lang="en-US" dirty="0">
                <a:latin typeface="Montserrat" panose="00000500000000000000" pitchFamily="50" charset="0"/>
              </a:rPr>
              <a:t>Good Medical Practice (GMP)</a:t>
            </a:r>
          </a:p>
        </p:txBody>
      </p:sp>
      <p:sp>
        <p:nvSpPr>
          <p:cNvPr id="5" name="TextBox 4">
            <a:extLst>
              <a:ext uri="{FF2B5EF4-FFF2-40B4-BE49-F238E27FC236}">
                <a16:creationId xmlns:a16="http://schemas.microsoft.com/office/drawing/2014/main" id="{E35A8145-1160-7F6D-BF7C-9AF9A93B10DA}"/>
              </a:ext>
            </a:extLst>
          </p:cNvPr>
          <p:cNvSpPr txBox="1"/>
          <p:nvPr/>
        </p:nvSpPr>
        <p:spPr>
          <a:xfrm>
            <a:off x="611560" y="4067272"/>
            <a:ext cx="3168352" cy="2292935"/>
          </a:xfrm>
          <a:prstGeom prst="rect">
            <a:avLst/>
          </a:prstGeom>
          <a:noFill/>
        </p:spPr>
        <p:txBody>
          <a:bodyPr wrap="square">
            <a:spAutoFit/>
          </a:bodyPr>
          <a:lstStyle/>
          <a:p>
            <a:pPr lvl="0"/>
            <a:r>
              <a:rPr lang="en-US" sz="1300" b="1" dirty="0">
                <a:solidFill>
                  <a:schemeClr val="bg1"/>
                </a:solidFill>
                <a:latin typeface="Montserrat" panose="00000500000000000000" pitchFamily="50" charset="0"/>
              </a:rPr>
              <a:t>3. Communication, partnership &amp; teamwork</a:t>
            </a:r>
          </a:p>
          <a:p>
            <a:pPr marL="742950" lvl="1" indent="-285750">
              <a:buFont typeface="Arial" panose="020B0604020202020204" pitchFamily="34" charset="0"/>
              <a:buChar char="•"/>
            </a:pPr>
            <a:r>
              <a:rPr lang="en-US" sz="1300" dirty="0">
                <a:solidFill>
                  <a:schemeClr val="bg1"/>
                </a:solidFill>
                <a:latin typeface="Montserrat" panose="00000500000000000000" pitchFamily="50" charset="0"/>
              </a:rPr>
              <a:t>Work collaboratively with colleagues to maintain or improve patient care</a:t>
            </a:r>
          </a:p>
          <a:p>
            <a:pPr marL="742950" lvl="1" indent="-285750">
              <a:buFont typeface="Arial" panose="020B0604020202020204" pitchFamily="34" charset="0"/>
              <a:buChar char="•"/>
            </a:pPr>
            <a:r>
              <a:rPr lang="en-US" sz="1300" dirty="0">
                <a:solidFill>
                  <a:schemeClr val="bg1"/>
                </a:solidFill>
                <a:latin typeface="Montserrat" panose="00000500000000000000" pitchFamily="50" charset="0"/>
              </a:rPr>
              <a:t>Teaching, training, supporting and assessing</a:t>
            </a:r>
          </a:p>
          <a:p>
            <a:pPr marL="742950" lvl="1" indent="-285750">
              <a:buFont typeface="Arial" panose="020B0604020202020204" pitchFamily="34" charset="0"/>
              <a:buChar char="•"/>
            </a:pPr>
            <a:r>
              <a:rPr lang="en-US" sz="1300" dirty="0">
                <a:solidFill>
                  <a:schemeClr val="bg1"/>
                </a:solidFill>
                <a:latin typeface="Montserrat" panose="00000500000000000000" pitchFamily="50" charset="0"/>
              </a:rPr>
              <a:t>Continuity and coordination of care</a:t>
            </a:r>
          </a:p>
          <a:p>
            <a:pPr marL="742950" lvl="1" indent="-285750">
              <a:buFont typeface="Arial" panose="020B0604020202020204" pitchFamily="34" charset="0"/>
              <a:buChar char="•"/>
            </a:pPr>
            <a:r>
              <a:rPr lang="en-US" sz="1300" dirty="0">
                <a:solidFill>
                  <a:schemeClr val="bg1"/>
                </a:solidFill>
                <a:latin typeface="Montserrat" panose="00000500000000000000" pitchFamily="50" charset="0"/>
              </a:rPr>
              <a:t>Establish and maintain partnerships with patients.</a:t>
            </a:r>
          </a:p>
        </p:txBody>
      </p:sp>
    </p:spTree>
    <p:extLst>
      <p:ext uri="{BB962C8B-B14F-4D97-AF65-F5344CB8AC3E}">
        <p14:creationId xmlns:p14="http://schemas.microsoft.com/office/powerpoint/2010/main" val="1185112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0E8A7F-F6A0-4903-830C-B41AB26E5CEB}"/>
              </a:ext>
            </a:extLst>
          </p:cNvPr>
          <p:cNvSpPr>
            <a:spLocks noGrp="1"/>
          </p:cNvSpPr>
          <p:nvPr>
            <p:ph type="title"/>
          </p:nvPr>
        </p:nvSpPr>
        <p:spPr>
          <a:xfrm>
            <a:off x="323528" y="220935"/>
            <a:ext cx="8568952" cy="1143000"/>
          </a:xfrm>
        </p:spPr>
        <p:txBody>
          <a:bodyPr>
            <a:noAutofit/>
          </a:bodyPr>
          <a:lstStyle/>
          <a:p>
            <a:pPr algn="ctr"/>
            <a:r>
              <a:rPr lang="en-GB" sz="3500" dirty="0">
                <a:latin typeface="Montserrat" panose="00000500000000000000" pitchFamily="50" charset="0"/>
              </a:rPr>
              <a:t>Generic Professional </a:t>
            </a:r>
            <a:br>
              <a:rPr lang="en-GB" sz="3500" dirty="0">
                <a:latin typeface="Montserrat" panose="00000500000000000000" pitchFamily="50" charset="0"/>
              </a:rPr>
            </a:br>
            <a:r>
              <a:rPr lang="en-GB" sz="3500" dirty="0">
                <a:latin typeface="Montserrat" panose="00000500000000000000" pitchFamily="50" charset="0"/>
              </a:rPr>
              <a:t>Capabilities (GPC)</a:t>
            </a:r>
          </a:p>
        </p:txBody>
      </p:sp>
      <p:pic>
        <p:nvPicPr>
          <p:cNvPr id="6" name="Content Placeholder 5">
            <a:extLst>
              <a:ext uri="{FF2B5EF4-FFF2-40B4-BE49-F238E27FC236}">
                <a16:creationId xmlns:a16="http://schemas.microsoft.com/office/drawing/2014/main" id="{72358A39-B8D1-4102-A3AA-75EC455BEB89}"/>
              </a:ext>
            </a:extLst>
          </p:cNvPr>
          <p:cNvPicPr>
            <a:picLocks noGrp="1"/>
          </p:cNvPicPr>
          <p:nvPr>
            <p:ph sz="half" idx="2"/>
          </p:nvPr>
        </p:nvPicPr>
        <p:blipFill rotWithShape="1">
          <a:blip r:embed="rId2"/>
          <a:srcRect l="26819" t="14549" r="26599" b="7523"/>
          <a:stretch/>
        </p:blipFill>
        <p:spPr bwMode="auto">
          <a:xfrm>
            <a:off x="4620184" y="1556791"/>
            <a:ext cx="4032448" cy="3839591"/>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82E0D172-5EB3-43DC-BE94-8272CA82EFBE}"/>
              </a:ext>
            </a:extLst>
          </p:cNvPr>
          <p:cNvSpPr txBox="1"/>
          <p:nvPr/>
        </p:nvSpPr>
        <p:spPr>
          <a:xfrm>
            <a:off x="4788026" y="5301209"/>
            <a:ext cx="3995936" cy="954107"/>
          </a:xfrm>
          <a:prstGeom prst="rect">
            <a:avLst/>
          </a:prstGeom>
          <a:noFill/>
        </p:spPr>
        <p:txBody>
          <a:bodyPr wrap="square" rtlCol="0">
            <a:spAutoFit/>
          </a:bodyPr>
          <a:lstStyle/>
          <a:p>
            <a:r>
              <a:rPr lang="en-GB" sz="1400" dirty="0">
                <a:latin typeface="Montserrat" panose="00000500000000000000" pitchFamily="50" charset="0"/>
                <a:cs typeface="Arial" panose="020B0604020202020204" pitchFamily="34" charset="0"/>
                <a:hlinkClick r:id="rId3"/>
              </a:rPr>
              <a:t>https://www.gmc-uk.org/-/media/documents/generic-professional-capabilities-framework--0817_pdf-70417127.pdf</a:t>
            </a:r>
            <a:r>
              <a:rPr lang="en-GB" sz="1400" dirty="0">
                <a:latin typeface="Montserrat" panose="00000500000000000000" pitchFamily="50" charset="0"/>
                <a:cs typeface="Arial" panose="020B0604020202020204" pitchFamily="34" charset="0"/>
              </a:rPr>
              <a:t> </a:t>
            </a:r>
            <a:r>
              <a:rPr lang="en-GB" sz="1400" b="0" dirty="0">
                <a:latin typeface="Montserrat" panose="00000500000000000000" pitchFamily="50" charset="0"/>
                <a:cs typeface="Arial" panose="020B0604020202020204" pitchFamily="34" charset="0"/>
              </a:rPr>
              <a:t> </a:t>
            </a:r>
          </a:p>
        </p:txBody>
      </p:sp>
      <p:pic>
        <p:nvPicPr>
          <p:cNvPr id="10" name="Content Placeholder 9">
            <a:extLst>
              <a:ext uri="{FF2B5EF4-FFF2-40B4-BE49-F238E27FC236}">
                <a16:creationId xmlns:a16="http://schemas.microsoft.com/office/drawing/2014/main" id="{9A7A16B9-B068-454F-BB1D-75F820D65CFE}"/>
              </a:ext>
            </a:extLst>
          </p:cNvPr>
          <p:cNvPicPr>
            <a:picLocks noGrp="1"/>
          </p:cNvPicPr>
          <p:nvPr>
            <p:ph sz="half" idx="1"/>
          </p:nvPr>
        </p:nvPicPr>
        <p:blipFill rotWithShape="1">
          <a:blip r:embed="rId4"/>
          <a:srcRect l="37977" t="9750" r="38843" b="30864"/>
          <a:stretch/>
        </p:blipFill>
        <p:spPr bwMode="auto">
          <a:xfrm>
            <a:off x="611560" y="1556792"/>
            <a:ext cx="3744416" cy="4893642"/>
          </a:xfrm>
          <a:prstGeom prst="rect">
            <a:avLst/>
          </a:prstGeom>
          <a:ln>
            <a:solidFill>
              <a:schemeClr val="accent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5082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4B2C623-B130-4DF0-A1EE-2C0AEDFCF07F}"/>
              </a:ext>
            </a:extLst>
          </p:cNvPr>
          <p:cNvSpPr>
            <a:spLocks noGrp="1"/>
          </p:cNvSpPr>
          <p:nvPr>
            <p:ph idx="1"/>
          </p:nvPr>
        </p:nvSpPr>
        <p:spPr>
          <a:xfrm>
            <a:off x="539553" y="1628800"/>
            <a:ext cx="4896544" cy="4968552"/>
          </a:xfrm>
        </p:spPr>
        <p:txBody>
          <a:bodyPr>
            <a:normAutofit fontScale="92500" lnSpcReduction="10000"/>
          </a:bodyPr>
          <a:lstStyle/>
          <a:p>
            <a:pPr marL="0" lvl="0" indent="0">
              <a:spcAft>
                <a:spcPts val="600"/>
              </a:spcAft>
              <a:buNone/>
            </a:pPr>
            <a:r>
              <a:rPr lang="en-GB" sz="1800" dirty="0">
                <a:latin typeface="Montserrat" panose="00000500000000000000" pitchFamily="50" charset="0"/>
              </a:rPr>
              <a:t>CQC Regulation 20 requires:</a:t>
            </a:r>
          </a:p>
          <a:p>
            <a:pPr>
              <a:spcAft>
                <a:spcPts val="600"/>
              </a:spcAft>
            </a:pPr>
            <a:r>
              <a:rPr lang="en-GB" sz="1800" b="1" dirty="0">
                <a:latin typeface="Montserrat" panose="00000500000000000000" pitchFamily="50" charset="0"/>
              </a:rPr>
              <a:t>Openness </a:t>
            </a:r>
            <a:r>
              <a:rPr lang="en-GB" sz="1800" dirty="0">
                <a:latin typeface="Montserrat" panose="00000500000000000000" pitchFamily="50" charset="0"/>
              </a:rPr>
              <a:t>– enabling concerns and complaints to be raised freely without fear and questions asked to be answered. </a:t>
            </a:r>
          </a:p>
          <a:p>
            <a:pPr>
              <a:spcAft>
                <a:spcPts val="600"/>
              </a:spcAft>
            </a:pPr>
            <a:r>
              <a:rPr lang="en-GB" sz="1800" b="1" dirty="0">
                <a:latin typeface="Montserrat" panose="00000500000000000000" pitchFamily="50" charset="0"/>
              </a:rPr>
              <a:t>Transparency </a:t>
            </a:r>
            <a:r>
              <a:rPr lang="en-GB" sz="1800" dirty="0">
                <a:latin typeface="Montserrat" panose="00000500000000000000" pitchFamily="50" charset="0"/>
              </a:rPr>
              <a:t>– allowing information about the truth about performance and outcomes to be shared with staff, patients, the public and regulators. </a:t>
            </a:r>
          </a:p>
          <a:p>
            <a:pPr>
              <a:spcAft>
                <a:spcPts val="600"/>
              </a:spcAft>
            </a:pPr>
            <a:r>
              <a:rPr lang="en-GB" sz="1800" b="1" dirty="0">
                <a:latin typeface="Montserrat" panose="00000500000000000000" pitchFamily="50" charset="0"/>
              </a:rPr>
              <a:t>Candour </a:t>
            </a:r>
            <a:r>
              <a:rPr lang="en-GB" sz="1800" dirty="0">
                <a:latin typeface="Montserrat" panose="00000500000000000000" pitchFamily="50" charset="0"/>
              </a:rPr>
              <a:t>– any patient harmed by the provision of a healthcare service is informed of the fact and an appropriate remedy offered, regardless of whether a complaint has been made or a question asked about it. </a:t>
            </a:r>
          </a:p>
          <a:p>
            <a:pPr marL="0" indent="0">
              <a:spcAft>
                <a:spcPts val="600"/>
              </a:spcAft>
              <a:buNone/>
            </a:pPr>
            <a:r>
              <a:rPr lang="en-GB" sz="1600" dirty="0">
                <a:latin typeface="Montserrat" panose="00000500000000000000" pitchFamily="50" charset="0"/>
                <a:hlinkClick r:id="rId2"/>
              </a:rPr>
              <a:t>https://www.cqc.org.uk/guidance-providers/regulations-enforcement/regulation-20-duty-candour</a:t>
            </a:r>
            <a:r>
              <a:rPr lang="en-GB" sz="1600" dirty="0">
                <a:latin typeface="Montserrat" panose="00000500000000000000" pitchFamily="50" charset="0"/>
              </a:rPr>
              <a:t> </a:t>
            </a:r>
          </a:p>
        </p:txBody>
      </p:sp>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Professional duty of candour</a:t>
            </a:r>
          </a:p>
        </p:txBody>
      </p:sp>
      <p:pic>
        <p:nvPicPr>
          <p:cNvPr id="4" name="Picture 3" descr="Screen Shot 2018-08-16 at 11.56.4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1689086"/>
            <a:ext cx="3214753" cy="4535380"/>
          </a:xfrm>
          <a:prstGeom prst="rect">
            <a:avLst/>
          </a:prstGeom>
          <a:ln>
            <a:solidFill>
              <a:schemeClr val="bg1">
                <a:lumMod val="50000"/>
              </a:schemeClr>
            </a:solidFill>
          </a:ln>
        </p:spPr>
      </p:pic>
    </p:spTree>
    <p:extLst>
      <p:ext uri="{BB962C8B-B14F-4D97-AF65-F5344CB8AC3E}">
        <p14:creationId xmlns:p14="http://schemas.microsoft.com/office/powerpoint/2010/main" val="4001832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4B2C623-B130-4DF0-A1EE-2C0AEDFCF07F}"/>
              </a:ext>
            </a:extLst>
          </p:cNvPr>
          <p:cNvSpPr>
            <a:spLocks noGrp="1"/>
          </p:cNvSpPr>
          <p:nvPr>
            <p:ph idx="1"/>
          </p:nvPr>
        </p:nvSpPr>
        <p:spPr>
          <a:xfrm>
            <a:off x="712407" y="1556792"/>
            <a:ext cx="7797852" cy="4824536"/>
          </a:xfrm>
        </p:spPr>
        <p:txBody>
          <a:bodyPr>
            <a:normAutofit fontScale="55000" lnSpcReduction="20000"/>
          </a:bodyPr>
          <a:lstStyle/>
          <a:p>
            <a:pPr>
              <a:spcAft>
                <a:spcPts val="600"/>
              </a:spcAft>
            </a:pPr>
            <a:r>
              <a:rPr lang="en-US" dirty="0">
                <a:solidFill>
                  <a:srgbClr val="002060"/>
                </a:solidFill>
                <a:latin typeface="Montserrat" panose="00000500000000000000" pitchFamily="50" charset="0"/>
              </a:rPr>
              <a:t>Act in an open and transparent way with relevant persons in relation to care and treatment provided to people who use services in carrying on a regulated activity. </a:t>
            </a:r>
          </a:p>
          <a:p>
            <a:pPr>
              <a:spcAft>
                <a:spcPts val="600"/>
              </a:spcAft>
            </a:pPr>
            <a:r>
              <a:rPr lang="en-US" dirty="0">
                <a:solidFill>
                  <a:srgbClr val="002060"/>
                </a:solidFill>
                <a:latin typeface="Montserrat" panose="00000500000000000000" pitchFamily="50" charset="0"/>
              </a:rPr>
              <a:t>Tell the relevant person, in person, as soon as reasonably practicable after becoming aware that a notifiable safety incident has occurred and provide support to them in relation to the incident, including when giving the notification. </a:t>
            </a:r>
          </a:p>
          <a:p>
            <a:pPr>
              <a:spcAft>
                <a:spcPts val="600"/>
              </a:spcAft>
            </a:pPr>
            <a:r>
              <a:rPr lang="en-US" dirty="0">
                <a:solidFill>
                  <a:srgbClr val="002060"/>
                </a:solidFill>
                <a:latin typeface="Montserrat" panose="00000500000000000000" pitchFamily="50" charset="0"/>
              </a:rPr>
              <a:t>Provide an account of the incident which, to the best of the provider’s knowledge, is true of all the facts the body knows about the incident as at the date of the notification. </a:t>
            </a:r>
          </a:p>
          <a:p>
            <a:pPr>
              <a:spcAft>
                <a:spcPts val="600"/>
              </a:spcAft>
            </a:pPr>
            <a:r>
              <a:rPr lang="en-US" dirty="0">
                <a:solidFill>
                  <a:srgbClr val="002060"/>
                </a:solidFill>
                <a:latin typeface="Montserrat" panose="00000500000000000000" pitchFamily="50" charset="0"/>
              </a:rPr>
              <a:t>Advise the relevant person what further enquiries the provider believes are appropriate. </a:t>
            </a:r>
          </a:p>
          <a:p>
            <a:pPr>
              <a:spcAft>
                <a:spcPts val="600"/>
              </a:spcAft>
            </a:pPr>
            <a:r>
              <a:rPr lang="en-US" dirty="0">
                <a:solidFill>
                  <a:srgbClr val="002060"/>
                </a:solidFill>
                <a:latin typeface="Montserrat" panose="00000500000000000000" pitchFamily="50" charset="0"/>
              </a:rPr>
              <a:t>Offer an apology. </a:t>
            </a:r>
          </a:p>
          <a:p>
            <a:pPr>
              <a:spcAft>
                <a:spcPts val="600"/>
              </a:spcAft>
            </a:pPr>
            <a:r>
              <a:rPr lang="en-US" dirty="0">
                <a:solidFill>
                  <a:srgbClr val="002060"/>
                </a:solidFill>
                <a:latin typeface="Montserrat" panose="00000500000000000000" pitchFamily="50" charset="0"/>
              </a:rPr>
              <a:t>Follow up the apology by giving the same information in writing and providing an update on the enquiries. </a:t>
            </a:r>
          </a:p>
          <a:p>
            <a:pPr>
              <a:spcAft>
                <a:spcPts val="600"/>
              </a:spcAft>
            </a:pPr>
            <a:r>
              <a:rPr lang="en-US" dirty="0">
                <a:solidFill>
                  <a:srgbClr val="002060"/>
                </a:solidFill>
                <a:latin typeface="Montserrat" panose="00000500000000000000" pitchFamily="50" charset="0"/>
              </a:rPr>
              <a:t>Keep a written record of all communication with the relevant person. </a:t>
            </a:r>
          </a:p>
        </p:txBody>
      </p:sp>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Candour in action</a:t>
            </a:r>
          </a:p>
        </p:txBody>
      </p:sp>
    </p:spTree>
    <p:extLst>
      <p:ext uri="{BB962C8B-B14F-4D97-AF65-F5344CB8AC3E}">
        <p14:creationId xmlns:p14="http://schemas.microsoft.com/office/powerpoint/2010/main" val="3341354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628800"/>
            <a:ext cx="7820034" cy="4392488"/>
          </a:xfrm>
        </p:spPr>
        <p:txBody>
          <a:bodyPr>
            <a:normAutofit fontScale="62500" lnSpcReduction="20000"/>
          </a:bodyPr>
          <a:lstStyle/>
          <a:p>
            <a:pPr lvl="0">
              <a:spcAft>
                <a:spcPts val="600"/>
              </a:spcAft>
            </a:pPr>
            <a:r>
              <a:rPr lang="en-GB" dirty="0">
                <a:latin typeface="Montserrat" panose="00000500000000000000" pitchFamily="50" charset="0"/>
              </a:rPr>
              <a:t>The death of the service user, where the death relates directly to the incident rather than to the natural course of the service user’s illness or underlying condition.</a:t>
            </a:r>
          </a:p>
          <a:p>
            <a:pPr lvl="0">
              <a:spcAft>
                <a:spcPts val="600"/>
              </a:spcAft>
            </a:pPr>
            <a:r>
              <a:rPr lang="en-GB" dirty="0">
                <a:latin typeface="Montserrat" panose="00000500000000000000" pitchFamily="50" charset="0"/>
              </a:rPr>
              <a:t>An impairment of the sensory, motor or intellectual functions of the service user which has lasted, or is likely to last, for a continuous period of at least 28 days.</a:t>
            </a:r>
          </a:p>
          <a:p>
            <a:pPr lvl="0">
              <a:spcAft>
                <a:spcPts val="600"/>
              </a:spcAft>
            </a:pPr>
            <a:r>
              <a:rPr lang="en-GB" dirty="0">
                <a:latin typeface="Montserrat" panose="00000500000000000000" pitchFamily="50" charset="0"/>
              </a:rPr>
              <a:t>Changes to the structure of the service user’s body.</a:t>
            </a:r>
          </a:p>
          <a:p>
            <a:pPr lvl="0">
              <a:spcAft>
                <a:spcPts val="600"/>
              </a:spcAft>
            </a:pPr>
            <a:r>
              <a:rPr lang="en-GB" dirty="0">
                <a:latin typeface="Montserrat" panose="00000500000000000000" pitchFamily="50" charset="0"/>
              </a:rPr>
              <a:t>The service user experiencing prolonged pain or prolonged psychological harm.</a:t>
            </a:r>
          </a:p>
          <a:p>
            <a:pPr lvl="0">
              <a:spcAft>
                <a:spcPts val="600"/>
              </a:spcAft>
            </a:pPr>
            <a:r>
              <a:rPr lang="en-GB" dirty="0">
                <a:latin typeface="Montserrat" panose="00000500000000000000" pitchFamily="50" charset="0"/>
              </a:rPr>
              <a:t>The shortening of the life expectancy of the service user.</a:t>
            </a:r>
          </a:p>
          <a:p>
            <a:pPr lvl="0">
              <a:spcAft>
                <a:spcPts val="600"/>
              </a:spcAft>
            </a:pPr>
            <a:r>
              <a:rPr lang="en-GB" dirty="0">
                <a:latin typeface="Montserrat" panose="00000500000000000000" pitchFamily="50" charset="0"/>
              </a:rPr>
              <a:t>Or requirement for additional treatment to prevent one of the harms described above.</a:t>
            </a:r>
          </a:p>
        </p:txBody>
      </p:sp>
      <p:sp>
        <p:nvSpPr>
          <p:cNvPr id="3" name="Title 2"/>
          <p:cNvSpPr>
            <a:spLocks noGrp="1"/>
          </p:cNvSpPr>
          <p:nvPr>
            <p:ph type="title"/>
          </p:nvPr>
        </p:nvSpPr>
        <p:spPr/>
        <p:txBody>
          <a:bodyPr>
            <a:normAutofit/>
          </a:bodyPr>
          <a:lstStyle/>
          <a:p>
            <a:r>
              <a:rPr lang="en-US" dirty="0">
                <a:latin typeface="Montserrat" panose="00000500000000000000" pitchFamily="50" charset="0"/>
              </a:rPr>
              <a:t>Notifiable safety incidents</a:t>
            </a:r>
          </a:p>
        </p:txBody>
      </p:sp>
    </p:spTree>
    <p:extLst>
      <p:ext uri="{BB962C8B-B14F-4D97-AF65-F5344CB8AC3E}">
        <p14:creationId xmlns:p14="http://schemas.microsoft.com/office/powerpoint/2010/main" val="2147319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4000" b="0" dirty="0" smtClean="0">
            <a:solidFill>
              <a:srgbClr val="11A7F2"/>
            </a:solidFill>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AB83671B227C040A3F2DC820CA09437" ma:contentTypeVersion="5" ma:contentTypeDescription="Create a new document." ma:contentTypeScope="" ma:versionID="c59404385034414c1c859a36983e0ccd">
  <xsd:schema xmlns:xsd="http://www.w3.org/2001/XMLSchema" xmlns:xs="http://www.w3.org/2001/XMLSchema" xmlns:p="http://schemas.microsoft.com/office/2006/metadata/properties" xmlns:ns2="05b30a06-2de2-454a-94b8-b77c619e0e33" xmlns:ns3="90ef050c-6dc5-4cac-a9d0-8efe32cd5d47" targetNamespace="http://schemas.microsoft.com/office/2006/metadata/properties" ma:root="true" ma:fieldsID="aa767d47955b9eab7c431070d1f1b353" ns2:_="" ns3:_="">
    <xsd:import namespace="05b30a06-2de2-454a-94b8-b77c619e0e33"/>
    <xsd:import namespace="90ef050c-6dc5-4cac-a9d0-8efe32cd5d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b30a06-2de2-454a-94b8-b77c619e0e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ef050c-6dc5-4cac-a9d0-8efe32cd5d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F23C34C-C6BF-45E7-8D6A-34AD7CC09A7A}">
  <ds:schemaRefs>
    <ds:schemaRef ds:uri="http://schemas.microsoft.com/sharepoint/v3/contenttype/forms"/>
  </ds:schemaRefs>
</ds:datastoreItem>
</file>

<file path=customXml/itemProps2.xml><?xml version="1.0" encoding="utf-8"?>
<ds:datastoreItem xmlns:ds="http://schemas.openxmlformats.org/officeDocument/2006/customXml" ds:itemID="{925A35D0-4F0D-4B84-A030-0A761A8D52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b30a06-2de2-454a-94b8-b77c619e0e33"/>
    <ds:schemaRef ds:uri="90ef050c-6dc5-4cac-a9d0-8efe32cd5d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4A3471-7F30-4878-8D6F-B7FEF91C4718}">
  <ds:schemaRefs>
    <ds:schemaRef ds:uri="http://schemas.microsoft.com/office/2006/metadata/properties"/>
    <ds:schemaRef ds:uri="http://purl.org/dc/elements/1.1/"/>
    <ds:schemaRef ds:uri="http://schemas.microsoft.com/office/infopath/2007/PartnerControls"/>
    <ds:schemaRef ds:uri="http://purl.org/dc/terms/"/>
    <ds:schemaRef ds:uri="http://www.w3.org/XML/1998/namespace"/>
    <ds:schemaRef ds:uri="http://schemas.microsoft.com/office/2006/documentManagement/types"/>
    <ds:schemaRef ds:uri="http://purl.org/dc/dcmitype/"/>
    <ds:schemaRef ds:uri="http://schemas.openxmlformats.org/package/2006/metadata/core-properties"/>
    <ds:schemaRef ds:uri="90ef050c-6dc5-4cac-a9d0-8efe32cd5d47"/>
    <ds:schemaRef ds:uri="05b30a06-2de2-454a-94b8-b77c619e0e33"/>
  </ds:schemaRefs>
</ds:datastoreItem>
</file>

<file path=docProps/app.xml><?xml version="1.0" encoding="utf-8"?>
<Properties xmlns="http://schemas.openxmlformats.org/officeDocument/2006/extended-properties" xmlns:vt="http://schemas.openxmlformats.org/officeDocument/2006/docPropsVTypes">
  <TotalTime>728</TotalTime>
  <Words>1456</Words>
  <Application>Microsoft Office PowerPoint</Application>
  <PresentationFormat>On-screen Show (4:3)</PresentationFormat>
  <Paragraphs>114</Paragraphs>
  <Slides>13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Montserrat</vt:lpstr>
      <vt:lpstr>Symbol</vt:lpstr>
      <vt:lpstr>Wingdings</vt:lpstr>
      <vt:lpstr>Office Theme</vt:lpstr>
      <vt:lpstr>Domain 1:  Professional values, behaviours and knowledge</vt:lpstr>
      <vt:lpstr>Curriculum overview</vt:lpstr>
      <vt:lpstr>PowerPoint Presentation</vt:lpstr>
      <vt:lpstr>Specialty Level –  Curriculum Learning Outcome 1</vt:lpstr>
      <vt:lpstr>Underpinning knowledge</vt:lpstr>
      <vt:lpstr>Useful training and resources</vt:lpstr>
      <vt:lpstr>Professionalism case studies</vt:lpstr>
      <vt:lpstr>Good Medical Practice (GMP)</vt:lpstr>
      <vt:lpstr>Good Medical Practice (GMP)</vt:lpstr>
      <vt:lpstr>Generic Professional  Capabilities (GPC)</vt:lpstr>
      <vt:lpstr>Professional duty of candour</vt:lpstr>
      <vt:lpstr>Candour in action</vt:lpstr>
      <vt:lpstr>Notifiable safety incidents</vt:lpstr>
    </vt:vector>
  </TitlesOfParts>
  <Company>RCPCH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Ball</dc:creator>
  <cp:lastModifiedBy>Veronica Sagyaman</cp:lastModifiedBy>
  <cp:revision>45</cp:revision>
  <dcterms:created xsi:type="dcterms:W3CDTF">2017-02-20T10:36:36Z</dcterms:created>
  <dcterms:modified xsi:type="dcterms:W3CDTF">2024-12-17T11:35:57Z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0x010100BAB83671B227C040A3F2DC820CA09437</vt:lpwstr>
  </property>
</Properties>
</file>