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6"/>
  </p:notesMasterIdLst>
  <p:sldIdLst>
    <p:sldId id="256" r:id="rId5"/>
    <p:sldId id="298" r:id="rId6"/>
    <p:sldId id="265" r:id="rId7"/>
    <p:sldId id="300" r:id="rId8"/>
    <p:sldId id="299" r:id="rId9"/>
    <p:sldId id="301" r:id="rId10"/>
    <p:sldId id="266" r:id="rId11"/>
    <p:sldId id="304" r:id="rId12"/>
    <p:sldId id="302" r:id="rId13"/>
    <p:sldId id="260"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1A7F2"/>
    <a:srgbClr val="0D0D58"/>
    <a:srgbClr val="FD66FF"/>
    <a:srgbClr val="FC0280"/>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71429" autoAdjust="0"/>
  </p:normalViewPr>
  <p:slideViewPr>
    <p:cSldViewPr>
      <p:cViewPr varScale="1">
        <p:scale>
          <a:sx n="64" d="100"/>
          <a:sy n="64" d="100"/>
        </p:scale>
        <p:origin x="1340"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eronica Sagyaman" userId="41672d21-0f22-4a0c-be57-e92358a52c17" providerId="ADAL" clId="{AD7FF5AF-1DA6-401F-BB33-E34BDBD8F2B7}"/>
    <pc:docChg chg="undo custSel addSld delSld modSld sldOrd modMainMaster">
      <pc:chgData name="Veronica Sagyaman" userId="41672d21-0f22-4a0c-be57-e92358a52c17" providerId="ADAL" clId="{AD7FF5AF-1DA6-401F-BB33-E34BDBD8F2B7}" dt="2024-12-17T10:55:18.666" v="1258" actId="2696"/>
      <pc:docMkLst>
        <pc:docMk/>
      </pc:docMkLst>
      <pc:sldChg chg="modSp mod modNotesTx">
        <pc:chgData name="Veronica Sagyaman" userId="41672d21-0f22-4a0c-be57-e92358a52c17" providerId="ADAL" clId="{AD7FF5AF-1DA6-401F-BB33-E34BDBD8F2B7}" dt="2024-12-17T10:48:24.399" v="1256" actId="1076"/>
        <pc:sldMkLst>
          <pc:docMk/>
          <pc:sldMk cId="1158440036" sldId="256"/>
        </pc:sldMkLst>
        <pc:spChg chg="mod">
          <ac:chgData name="Veronica Sagyaman" userId="41672d21-0f22-4a0c-be57-e92358a52c17" providerId="ADAL" clId="{AD7FF5AF-1DA6-401F-BB33-E34BDBD8F2B7}" dt="2024-12-17T10:48:19.635" v="1255" actId="255"/>
          <ac:spMkLst>
            <pc:docMk/>
            <pc:sldMk cId="1158440036" sldId="256"/>
            <ac:spMk id="2" creationId="{00000000-0000-0000-0000-000000000000}"/>
          </ac:spMkLst>
        </pc:spChg>
        <pc:spChg chg="mod">
          <ac:chgData name="Veronica Sagyaman" userId="41672d21-0f22-4a0c-be57-e92358a52c17" providerId="ADAL" clId="{AD7FF5AF-1DA6-401F-BB33-E34BDBD8F2B7}" dt="2024-12-17T10:48:24.399" v="1256" actId="1076"/>
          <ac:spMkLst>
            <pc:docMk/>
            <pc:sldMk cId="1158440036" sldId="256"/>
            <ac:spMk id="3" creationId="{F2E8A534-88B1-4043-BB6C-A54C62ED1C8F}"/>
          </ac:spMkLst>
        </pc:spChg>
      </pc:sldChg>
      <pc:sldChg chg="modSp mod">
        <pc:chgData name="Veronica Sagyaman" userId="41672d21-0f22-4a0c-be57-e92358a52c17" providerId="ADAL" clId="{AD7FF5AF-1DA6-401F-BB33-E34BDBD8F2B7}" dt="2024-12-17T10:02:56.474" v="455"/>
        <pc:sldMkLst>
          <pc:docMk/>
          <pc:sldMk cId="4001832368" sldId="260"/>
        </pc:sldMkLst>
        <pc:spChg chg="mod">
          <ac:chgData name="Veronica Sagyaman" userId="41672d21-0f22-4a0c-be57-e92358a52c17" providerId="ADAL" clId="{AD7FF5AF-1DA6-401F-BB33-E34BDBD8F2B7}" dt="2024-12-17T10:01:56.131" v="429" actId="2711"/>
          <ac:spMkLst>
            <pc:docMk/>
            <pc:sldMk cId="4001832368" sldId="260"/>
            <ac:spMk id="5" creationId="{480DB995-E90F-4F26-A771-8AF0E55DF500}"/>
          </ac:spMkLst>
        </pc:spChg>
        <pc:graphicFrameChg chg="mod modGraphic">
          <ac:chgData name="Veronica Sagyaman" userId="41672d21-0f22-4a0c-be57-e92358a52c17" providerId="ADAL" clId="{AD7FF5AF-1DA6-401F-BB33-E34BDBD8F2B7}" dt="2024-12-17T10:02:56.474" v="455"/>
          <ac:graphicFrameMkLst>
            <pc:docMk/>
            <pc:sldMk cId="4001832368" sldId="260"/>
            <ac:graphicFrameMk id="2" creationId="{00000000-0000-0000-0000-000000000000}"/>
          </ac:graphicFrameMkLst>
        </pc:graphicFrameChg>
      </pc:sldChg>
      <pc:sldChg chg="del">
        <pc:chgData name="Veronica Sagyaman" userId="41672d21-0f22-4a0c-be57-e92358a52c17" providerId="ADAL" clId="{AD7FF5AF-1DA6-401F-BB33-E34BDBD8F2B7}" dt="2024-12-17T10:01:22.802" v="422" actId="2696"/>
        <pc:sldMkLst>
          <pc:docMk/>
          <pc:sldMk cId="2977562453" sldId="264"/>
        </pc:sldMkLst>
      </pc:sldChg>
      <pc:sldChg chg="addSp delSp modSp mod">
        <pc:chgData name="Veronica Sagyaman" userId="41672d21-0f22-4a0c-be57-e92358a52c17" providerId="ADAL" clId="{AD7FF5AF-1DA6-401F-BB33-E34BDBD8F2B7}" dt="2024-12-17T09:55:30.653" v="252" actId="404"/>
        <pc:sldMkLst>
          <pc:docMk/>
          <pc:sldMk cId="1822918600" sldId="265"/>
        </pc:sldMkLst>
        <pc:spChg chg="add mod">
          <ac:chgData name="Veronica Sagyaman" userId="41672d21-0f22-4a0c-be57-e92358a52c17" providerId="ADAL" clId="{AD7FF5AF-1DA6-401F-BB33-E34BDBD8F2B7}" dt="2024-12-17T09:54:29.535" v="209" actId="404"/>
          <ac:spMkLst>
            <pc:docMk/>
            <pc:sldMk cId="1822918600" sldId="265"/>
            <ac:spMk id="4" creationId="{8EF43FA7-9394-7E59-22EC-E5EE8A5DD2CB}"/>
          </ac:spMkLst>
        </pc:spChg>
        <pc:spChg chg="mod">
          <ac:chgData name="Veronica Sagyaman" userId="41672d21-0f22-4a0c-be57-e92358a52c17" providerId="ADAL" clId="{AD7FF5AF-1DA6-401F-BB33-E34BDBD8F2B7}" dt="2024-12-17T09:55:30.653" v="252" actId="404"/>
          <ac:spMkLst>
            <pc:docMk/>
            <pc:sldMk cId="1822918600" sldId="265"/>
            <ac:spMk id="5" creationId="{480DB995-E90F-4F26-A771-8AF0E55DF500}"/>
          </ac:spMkLst>
        </pc:spChg>
        <pc:spChg chg="add del mod">
          <ac:chgData name="Veronica Sagyaman" userId="41672d21-0f22-4a0c-be57-e92358a52c17" providerId="ADAL" clId="{AD7FF5AF-1DA6-401F-BB33-E34BDBD8F2B7}" dt="2024-12-17T09:52:42.755" v="126" actId="478"/>
          <ac:spMkLst>
            <pc:docMk/>
            <pc:sldMk cId="1822918600" sldId="265"/>
            <ac:spMk id="7" creationId="{3B3B8802-FC5B-8DB3-C453-2DBC05CB5C55}"/>
          </ac:spMkLst>
        </pc:spChg>
        <pc:graphicFrameChg chg="del mod">
          <ac:chgData name="Veronica Sagyaman" userId="41672d21-0f22-4a0c-be57-e92358a52c17" providerId="ADAL" clId="{AD7FF5AF-1DA6-401F-BB33-E34BDBD8F2B7}" dt="2024-12-17T09:52:39.510" v="124" actId="478"/>
          <ac:graphicFrameMkLst>
            <pc:docMk/>
            <pc:sldMk cId="1822918600" sldId="265"/>
            <ac:graphicFrameMk id="2" creationId="{00000000-0000-0000-0000-000000000000}"/>
          </ac:graphicFrameMkLst>
        </pc:graphicFrameChg>
        <pc:graphicFrameChg chg="add mod modGraphic">
          <ac:chgData name="Veronica Sagyaman" userId="41672d21-0f22-4a0c-be57-e92358a52c17" providerId="ADAL" clId="{AD7FF5AF-1DA6-401F-BB33-E34BDBD8F2B7}" dt="2024-12-17T09:54:39.648" v="211" actId="1076"/>
          <ac:graphicFrameMkLst>
            <pc:docMk/>
            <pc:sldMk cId="1822918600" sldId="265"/>
            <ac:graphicFrameMk id="8" creationId="{05F3F637-3C10-4443-3C58-E2DD352FBC20}"/>
          </ac:graphicFrameMkLst>
        </pc:graphicFrameChg>
      </pc:sldChg>
      <pc:sldChg chg="modSp mod ord">
        <pc:chgData name="Veronica Sagyaman" userId="41672d21-0f22-4a0c-be57-e92358a52c17" providerId="ADAL" clId="{AD7FF5AF-1DA6-401F-BB33-E34BDBD8F2B7}" dt="2024-12-17T10:40:34.710" v="1088"/>
        <pc:sldMkLst>
          <pc:docMk/>
          <pc:sldMk cId="2235053996" sldId="266"/>
        </pc:sldMkLst>
        <pc:spChg chg="mod">
          <ac:chgData name="Veronica Sagyaman" userId="41672d21-0f22-4a0c-be57-e92358a52c17" providerId="ADAL" clId="{AD7FF5AF-1DA6-401F-BB33-E34BDBD8F2B7}" dt="2024-12-17T10:00:21.419" v="405" actId="2711"/>
          <ac:spMkLst>
            <pc:docMk/>
            <pc:sldMk cId="2235053996" sldId="266"/>
            <ac:spMk id="5" creationId="{480DB995-E90F-4F26-A771-8AF0E55DF500}"/>
          </ac:spMkLst>
        </pc:spChg>
        <pc:graphicFrameChg chg="mod">
          <ac:chgData name="Veronica Sagyaman" userId="41672d21-0f22-4a0c-be57-e92358a52c17" providerId="ADAL" clId="{AD7FF5AF-1DA6-401F-BB33-E34BDBD8F2B7}" dt="2024-12-17T10:01:10.298" v="421"/>
          <ac:graphicFrameMkLst>
            <pc:docMk/>
            <pc:sldMk cId="2235053996" sldId="266"/>
            <ac:graphicFrameMk id="2" creationId="{00000000-0000-0000-0000-000000000000}"/>
          </ac:graphicFrameMkLst>
        </pc:graphicFrameChg>
      </pc:sldChg>
      <pc:sldChg chg="addSp delSp modSp mod modClrScheme chgLayout">
        <pc:chgData name="Veronica Sagyaman" userId="41672d21-0f22-4a0c-be57-e92358a52c17" providerId="ADAL" clId="{AD7FF5AF-1DA6-401F-BB33-E34BDBD8F2B7}" dt="2024-12-17T10:06:08.736" v="576" actId="14100"/>
        <pc:sldMkLst>
          <pc:docMk/>
          <pc:sldMk cId="2456087564" sldId="267"/>
        </pc:sldMkLst>
        <pc:spChg chg="del mod">
          <ac:chgData name="Veronica Sagyaman" userId="41672d21-0f22-4a0c-be57-e92358a52c17" providerId="ADAL" clId="{AD7FF5AF-1DA6-401F-BB33-E34BDBD8F2B7}" dt="2024-12-17T10:03:49.158" v="472" actId="478"/>
          <ac:spMkLst>
            <pc:docMk/>
            <pc:sldMk cId="2456087564" sldId="267"/>
            <ac:spMk id="3" creationId="{00000000-0000-0000-0000-000000000000}"/>
          </ac:spMkLst>
        </pc:spChg>
        <pc:spChg chg="add del mod">
          <ac:chgData name="Veronica Sagyaman" userId="41672d21-0f22-4a0c-be57-e92358a52c17" providerId="ADAL" clId="{AD7FF5AF-1DA6-401F-BB33-E34BDBD8F2B7}" dt="2024-12-17T10:03:53.629" v="473"/>
          <ac:spMkLst>
            <pc:docMk/>
            <pc:sldMk cId="2456087564" sldId="267"/>
            <ac:spMk id="9" creationId="{C8D40F21-FA49-F73E-1CFC-241D905282B1}"/>
          </ac:spMkLst>
        </pc:spChg>
        <pc:spChg chg="add del mod">
          <ac:chgData name="Veronica Sagyaman" userId="41672d21-0f22-4a0c-be57-e92358a52c17" providerId="ADAL" clId="{AD7FF5AF-1DA6-401F-BB33-E34BDBD8F2B7}" dt="2024-12-17T10:04:44.143" v="492" actId="478"/>
          <ac:spMkLst>
            <pc:docMk/>
            <pc:sldMk cId="2456087564" sldId="267"/>
            <ac:spMk id="10" creationId="{35DDD335-75F4-8D0B-9F77-043E57A5B373}"/>
          </ac:spMkLst>
        </pc:spChg>
        <pc:spChg chg="add del mod">
          <ac:chgData name="Veronica Sagyaman" userId="41672d21-0f22-4a0c-be57-e92358a52c17" providerId="ADAL" clId="{AD7FF5AF-1DA6-401F-BB33-E34BDBD8F2B7}" dt="2024-12-17T10:05:00.408" v="496" actId="26606"/>
          <ac:spMkLst>
            <pc:docMk/>
            <pc:sldMk cId="2456087564" sldId="267"/>
            <ac:spMk id="15" creationId="{E93A122A-C3BD-ED16-65E9-50CC679A0AF1}"/>
          </ac:spMkLst>
        </pc:spChg>
        <pc:spChg chg="add del mod">
          <ac:chgData name="Veronica Sagyaman" userId="41672d21-0f22-4a0c-be57-e92358a52c17" providerId="ADAL" clId="{AD7FF5AF-1DA6-401F-BB33-E34BDBD8F2B7}" dt="2024-12-17T10:06:08.736" v="576" actId="14100"/>
          <ac:spMkLst>
            <pc:docMk/>
            <pc:sldMk cId="2456087564" sldId="267"/>
            <ac:spMk id="17" creationId="{729FF049-276B-81F6-1A5E-5F7C45BDCB90}"/>
          </ac:spMkLst>
        </pc:spChg>
        <pc:spChg chg="add del mod">
          <ac:chgData name="Veronica Sagyaman" userId="41672d21-0f22-4a0c-be57-e92358a52c17" providerId="ADAL" clId="{AD7FF5AF-1DA6-401F-BB33-E34BDBD8F2B7}" dt="2024-12-17T10:04:47.275" v="494" actId="478"/>
          <ac:spMkLst>
            <pc:docMk/>
            <pc:sldMk cId="2456087564" sldId="267"/>
            <ac:spMk id="20" creationId="{08FD1420-4277-9D2A-A9EE-B3C33AD519AB}"/>
          </ac:spMkLst>
        </pc:spChg>
        <pc:spChg chg="add mod">
          <ac:chgData name="Veronica Sagyaman" userId="41672d21-0f22-4a0c-be57-e92358a52c17" providerId="ADAL" clId="{AD7FF5AF-1DA6-401F-BB33-E34BDBD8F2B7}" dt="2024-12-17T10:05:51.659" v="574" actId="404"/>
          <ac:spMkLst>
            <pc:docMk/>
            <pc:sldMk cId="2456087564" sldId="267"/>
            <ac:spMk id="28" creationId="{53DA3490-63FC-3925-BBEF-3516C7843ECB}"/>
          </ac:spMkLst>
        </pc:spChg>
        <pc:grpChg chg="add del mod">
          <ac:chgData name="Veronica Sagyaman" userId="41672d21-0f22-4a0c-be57-e92358a52c17" providerId="ADAL" clId="{AD7FF5AF-1DA6-401F-BB33-E34BDBD8F2B7}" dt="2024-12-17T10:03:14.624" v="462" actId="478"/>
          <ac:grpSpMkLst>
            <pc:docMk/>
            <pc:sldMk cId="2456087564" sldId="267"/>
            <ac:grpSpMk id="2" creationId="{0C3906B7-1788-7D80-2BB2-B56D1BC1A50B}"/>
          </ac:grpSpMkLst>
        </pc:grpChg>
        <pc:grpChg chg="add del mod">
          <ac:chgData name="Veronica Sagyaman" userId="41672d21-0f22-4a0c-be57-e92358a52c17" providerId="ADAL" clId="{AD7FF5AF-1DA6-401F-BB33-E34BDBD8F2B7}" dt="2024-12-17T10:04:05.914" v="476" actId="478"/>
          <ac:grpSpMkLst>
            <pc:docMk/>
            <pc:sldMk cId="2456087564" sldId="267"/>
            <ac:grpSpMk id="4" creationId="{CFDADCDE-E33E-6592-5CCD-6ACEF4F11C4B}"/>
          </ac:grpSpMkLst>
        </pc:grpChg>
        <pc:grpChg chg="add del mod">
          <ac:chgData name="Veronica Sagyaman" userId="41672d21-0f22-4a0c-be57-e92358a52c17" providerId="ADAL" clId="{AD7FF5AF-1DA6-401F-BB33-E34BDBD8F2B7}" dt="2024-12-17T10:04:17.718" v="483" actId="478"/>
          <ac:grpSpMkLst>
            <pc:docMk/>
            <pc:sldMk cId="2456087564" sldId="267"/>
            <ac:grpSpMk id="11" creationId="{F1364BA4-23BC-D4AA-D064-571A317FC92C}"/>
          </ac:grpSpMkLst>
        </pc:grpChg>
        <pc:grpChg chg="add del mod">
          <ac:chgData name="Veronica Sagyaman" userId="41672d21-0f22-4a0c-be57-e92358a52c17" providerId="ADAL" clId="{AD7FF5AF-1DA6-401F-BB33-E34BDBD8F2B7}" dt="2024-12-17T10:04:35.824" v="490" actId="478"/>
          <ac:grpSpMkLst>
            <pc:docMk/>
            <pc:sldMk cId="2456087564" sldId="267"/>
            <ac:grpSpMk id="14" creationId="{DC164211-2C09-85D0-A3C4-ECE22813C865}"/>
          </ac:grpSpMkLst>
        </pc:grpChg>
        <pc:grpChg chg="add mod">
          <ac:chgData name="Veronica Sagyaman" userId="41672d21-0f22-4a0c-be57-e92358a52c17" providerId="ADAL" clId="{AD7FF5AF-1DA6-401F-BB33-E34BDBD8F2B7}" dt="2024-12-17T10:05:00.408" v="496" actId="26606"/>
          <ac:grpSpMkLst>
            <pc:docMk/>
            <pc:sldMk cId="2456087564" sldId="267"/>
            <ac:grpSpMk id="21" creationId="{AFB24D09-5523-3552-7546-C4162AAA2E06}"/>
          </ac:grpSpMkLst>
        </pc:grpChg>
        <pc:picChg chg="mod">
          <ac:chgData name="Veronica Sagyaman" userId="41672d21-0f22-4a0c-be57-e92358a52c17" providerId="ADAL" clId="{AD7FF5AF-1DA6-401F-BB33-E34BDBD8F2B7}" dt="2024-12-17T10:03:12.405" v="460" actId="164"/>
          <ac:picMkLst>
            <pc:docMk/>
            <pc:sldMk cId="2456087564" sldId="267"/>
            <ac:picMk id="5" creationId="{00000000-0000-0000-0000-000000000000}"/>
          </ac:picMkLst>
        </pc:picChg>
        <pc:picChg chg="mod">
          <ac:chgData name="Veronica Sagyaman" userId="41672d21-0f22-4a0c-be57-e92358a52c17" providerId="ADAL" clId="{AD7FF5AF-1DA6-401F-BB33-E34BDBD8F2B7}" dt="2024-12-17T10:03:21.106" v="463"/>
          <ac:picMkLst>
            <pc:docMk/>
            <pc:sldMk cId="2456087564" sldId="267"/>
            <ac:picMk id="6" creationId="{E8B03A78-7EDD-4BE8-C088-7F411E1F743D}"/>
          </ac:picMkLst>
        </pc:picChg>
        <pc:picChg chg="mod">
          <ac:chgData name="Veronica Sagyaman" userId="41672d21-0f22-4a0c-be57-e92358a52c17" providerId="ADAL" clId="{AD7FF5AF-1DA6-401F-BB33-E34BDBD8F2B7}" dt="2024-12-17T10:03:21.106" v="463"/>
          <ac:picMkLst>
            <pc:docMk/>
            <pc:sldMk cId="2456087564" sldId="267"/>
            <ac:picMk id="7" creationId="{9B09B60A-0A96-2489-773E-4E0BB0E88755}"/>
          </ac:picMkLst>
        </pc:picChg>
        <pc:picChg chg="mod">
          <ac:chgData name="Veronica Sagyaman" userId="41672d21-0f22-4a0c-be57-e92358a52c17" providerId="ADAL" clId="{AD7FF5AF-1DA6-401F-BB33-E34BDBD8F2B7}" dt="2024-12-17T10:04:14.034" v="479"/>
          <ac:picMkLst>
            <pc:docMk/>
            <pc:sldMk cId="2456087564" sldId="267"/>
            <ac:picMk id="12" creationId="{3E7E5708-2EE0-94F1-FE15-70962D42A83D}"/>
          </ac:picMkLst>
        </pc:picChg>
        <pc:picChg chg="mod">
          <ac:chgData name="Veronica Sagyaman" userId="41672d21-0f22-4a0c-be57-e92358a52c17" providerId="ADAL" clId="{AD7FF5AF-1DA6-401F-BB33-E34BDBD8F2B7}" dt="2024-12-17T10:04:14.034" v="479"/>
          <ac:picMkLst>
            <pc:docMk/>
            <pc:sldMk cId="2456087564" sldId="267"/>
            <ac:picMk id="13" creationId="{688F1BB0-F8A4-329D-CD3D-C3CF986BD6C0}"/>
          </ac:picMkLst>
        </pc:picChg>
        <pc:picChg chg="mod">
          <ac:chgData name="Veronica Sagyaman" userId="41672d21-0f22-4a0c-be57-e92358a52c17" providerId="ADAL" clId="{AD7FF5AF-1DA6-401F-BB33-E34BDBD8F2B7}" dt="2024-12-17T10:04:22.402" v="484"/>
          <ac:picMkLst>
            <pc:docMk/>
            <pc:sldMk cId="2456087564" sldId="267"/>
            <ac:picMk id="16" creationId="{128262D3-2FD1-0D74-9C68-B42F4976BB9E}"/>
          </ac:picMkLst>
        </pc:picChg>
        <pc:picChg chg="mod">
          <ac:chgData name="Veronica Sagyaman" userId="41672d21-0f22-4a0c-be57-e92358a52c17" providerId="ADAL" clId="{AD7FF5AF-1DA6-401F-BB33-E34BDBD8F2B7}" dt="2024-12-17T10:04:22.402" v="484"/>
          <ac:picMkLst>
            <pc:docMk/>
            <pc:sldMk cId="2456087564" sldId="267"/>
            <ac:picMk id="18" creationId="{BDC75B25-84C7-205A-860E-33C82A3534D8}"/>
          </ac:picMkLst>
        </pc:picChg>
        <pc:picChg chg="mod">
          <ac:chgData name="Veronica Sagyaman" userId="41672d21-0f22-4a0c-be57-e92358a52c17" providerId="ADAL" clId="{AD7FF5AF-1DA6-401F-BB33-E34BDBD8F2B7}" dt="2024-12-17T10:04:44.414" v="493"/>
          <ac:picMkLst>
            <pc:docMk/>
            <pc:sldMk cId="2456087564" sldId="267"/>
            <ac:picMk id="22" creationId="{9A61FE56-FABC-9B83-DEC1-1A307E15155A}"/>
          </ac:picMkLst>
        </pc:picChg>
        <pc:picChg chg="mod">
          <ac:chgData name="Veronica Sagyaman" userId="41672d21-0f22-4a0c-be57-e92358a52c17" providerId="ADAL" clId="{AD7FF5AF-1DA6-401F-BB33-E34BDBD8F2B7}" dt="2024-12-17T10:04:44.414" v="493"/>
          <ac:picMkLst>
            <pc:docMk/>
            <pc:sldMk cId="2456087564" sldId="267"/>
            <ac:picMk id="23" creationId="{19391DD2-A559-420F-78FF-29D9B7D3F5CD}"/>
          </ac:picMkLst>
        </pc:picChg>
        <pc:picChg chg="mod">
          <ac:chgData name="Veronica Sagyaman" userId="41672d21-0f22-4a0c-be57-e92358a52c17" providerId="ADAL" clId="{AD7FF5AF-1DA6-401F-BB33-E34BDBD8F2B7}" dt="2024-12-17T10:03:12.405" v="460" actId="164"/>
          <ac:picMkLst>
            <pc:docMk/>
            <pc:sldMk cId="2456087564" sldId="267"/>
            <ac:picMk id="8194" creationId="{00000000-0000-0000-0000-000000000000}"/>
          </ac:picMkLst>
        </pc:picChg>
      </pc:sldChg>
      <pc:sldChg chg="modSp mod">
        <pc:chgData name="Veronica Sagyaman" userId="41672d21-0f22-4a0c-be57-e92358a52c17" providerId="ADAL" clId="{AD7FF5AF-1DA6-401F-BB33-E34BDBD8F2B7}" dt="2024-12-17T10:06:45.746" v="586" actId="113"/>
        <pc:sldMkLst>
          <pc:docMk/>
          <pc:sldMk cId="3400565645" sldId="268"/>
        </pc:sldMkLst>
        <pc:spChg chg="mod">
          <ac:chgData name="Veronica Sagyaman" userId="41672d21-0f22-4a0c-be57-e92358a52c17" providerId="ADAL" clId="{AD7FF5AF-1DA6-401F-BB33-E34BDBD8F2B7}" dt="2024-12-17T10:06:19.552" v="578" actId="404"/>
          <ac:spMkLst>
            <pc:docMk/>
            <pc:sldMk cId="3400565645" sldId="268"/>
            <ac:spMk id="2" creationId="{00000000-0000-0000-0000-000000000000}"/>
          </ac:spMkLst>
        </pc:spChg>
        <pc:spChg chg="mod">
          <ac:chgData name="Veronica Sagyaman" userId="41672d21-0f22-4a0c-be57-e92358a52c17" providerId="ADAL" clId="{AD7FF5AF-1DA6-401F-BB33-E34BDBD8F2B7}" dt="2024-12-17T10:06:45.746" v="586" actId="113"/>
          <ac:spMkLst>
            <pc:docMk/>
            <pc:sldMk cId="3400565645" sldId="268"/>
            <ac:spMk id="4" creationId="{00000000-0000-0000-0000-000000000000}"/>
          </ac:spMkLst>
        </pc:spChg>
        <pc:spChg chg="mod">
          <ac:chgData name="Veronica Sagyaman" userId="41672d21-0f22-4a0c-be57-e92358a52c17" providerId="ADAL" clId="{AD7FF5AF-1DA6-401F-BB33-E34BDBD8F2B7}" dt="2024-12-17T10:06:27.027" v="579" actId="2711"/>
          <ac:spMkLst>
            <pc:docMk/>
            <pc:sldMk cId="3400565645" sldId="268"/>
            <ac:spMk id="5" creationId="{00000000-0000-0000-0000-000000000000}"/>
          </ac:spMkLst>
        </pc:spChg>
        <pc:spChg chg="mod">
          <ac:chgData name="Veronica Sagyaman" userId="41672d21-0f22-4a0c-be57-e92358a52c17" providerId="ADAL" clId="{AD7FF5AF-1DA6-401F-BB33-E34BDBD8F2B7}" dt="2024-12-17T10:06:27.027" v="579" actId="2711"/>
          <ac:spMkLst>
            <pc:docMk/>
            <pc:sldMk cId="3400565645" sldId="268"/>
            <ac:spMk id="6" creationId="{00000000-0000-0000-0000-000000000000}"/>
          </ac:spMkLst>
        </pc:spChg>
        <pc:spChg chg="mod">
          <ac:chgData name="Veronica Sagyaman" userId="41672d21-0f22-4a0c-be57-e92358a52c17" providerId="ADAL" clId="{AD7FF5AF-1DA6-401F-BB33-E34BDBD8F2B7}" dt="2024-12-17T10:06:27.027" v="579" actId="2711"/>
          <ac:spMkLst>
            <pc:docMk/>
            <pc:sldMk cId="3400565645" sldId="268"/>
            <ac:spMk id="7" creationId="{00000000-0000-0000-0000-000000000000}"/>
          </ac:spMkLst>
        </pc:spChg>
        <pc:spChg chg="mod">
          <ac:chgData name="Veronica Sagyaman" userId="41672d21-0f22-4a0c-be57-e92358a52c17" providerId="ADAL" clId="{AD7FF5AF-1DA6-401F-BB33-E34BDBD8F2B7}" dt="2024-12-17T10:06:27.027" v="579" actId="2711"/>
          <ac:spMkLst>
            <pc:docMk/>
            <pc:sldMk cId="3400565645" sldId="268"/>
            <ac:spMk id="8" creationId="{00000000-0000-0000-0000-000000000000}"/>
          </ac:spMkLst>
        </pc:spChg>
        <pc:spChg chg="mod">
          <ac:chgData name="Veronica Sagyaman" userId="41672d21-0f22-4a0c-be57-e92358a52c17" providerId="ADAL" clId="{AD7FF5AF-1DA6-401F-BB33-E34BDBD8F2B7}" dt="2024-12-17T10:06:27.027" v="579" actId="2711"/>
          <ac:spMkLst>
            <pc:docMk/>
            <pc:sldMk cId="3400565645" sldId="268"/>
            <ac:spMk id="9" creationId="{00000000-0000-0000-0000-000000000000}"/>
          </ac:spMkLst>
        </pc:spChg>
        <pc:spChg chg="mod">
          <ac:chgData name="Veronica Sagyaman" userId="41672d21-0f22-4a0c-be57-e92358a52c17" providerId="ADAL" clId="{AD7FF5AF-1DA6-401F-BB33-E34BDBD8F2B7}" dt="2024-12-17T10:06:27.027" v="579" actId="2711"/>
          <ac:spMkLst>
            <pc:docMk/>
            <pc:sldMk cId="3400565645" sldId="268"/>
            <ac:spMk id="10" creationId="{00000000-0000-0000-0000-000000000000}"/>
          </ac:spMkLst>
        </pc:spChg>
        <pc:spChg chg="mod">
          <ac:chgData name="Veronica Sagyaman" userId="41672d21-0f22-4a0c-be57-e92358a52c17" providerId="ADAL" clId="{AD7FF5AF-1DA6-401F-BB33-E34BDBD8F2B7}" dt="2024-12-17T10:06:31.001" v="580" actId="2711"/>
          <ac:spMkLst>
            <pc:docMk/>
            <pc:sldMk cId="3400565645" sldId="268"/>
            <ac:spMk id="11" creationId="{00000000-0000-0000-0000-000000000000}"/>
          </ac:spMkLst>
        </pc:spChg>
        <pc:spChg chg="mod">
          <ac:chgData name="Veronica Sagyaman" userId="41672d21-0f22-4a0c-be57-e92358a52c17" providerId="ADAL" clId="{AD7FF5AF-1DA6-401F-BB33-E34BDBD8F2B7}" dt="2024-12-17T10:06:34.912" v="581" actId="404"/>
          <ac:spMkLst>
            <pc:docMk/>
            <pc:sldMk cId="3400565645" sldId="268"/>
            <ac:spMk id="12" creationId="{00000000-0000-0000-0000-000000000000}"/>
          </ac:spMkLst>
        </pc:spChg>
      </pc:sldChg>
      <pc:sldChg chg="addSp delSp modSp mod modClrScheme chgLayout">
        <pc:chgData name="Veronica Sagyaman" userId="41672d21-0f22-4a0c-be57-e92358a52c17" providerId="ADAL" clId="{AD7FF5AF-1DA6-401F-BB33-E34BDBD8F2B7}" dt="2024-12-17T10:07:45.396" v="610" actId="404"/>
        <pc:sldMkLst>
          <pc:docMk/>
          <pc:sldMk cId="1485921962" sldId="269"/>
        </pc:sldMkLst>
        <pc:spChg chg="mod">
          <ac:chgData name="Veronica Sagyaman" userId="41672d21-0f22-4a0c-be57-e92358a52c17" providerId="ADAL" clId="{AD7FF5AF-1DA6-401F-BB33-E34BDBD8F2B7}" dt="2024-12-17T10:07:45.396" v="610" actId="404"/>
          <ac:spMkLst>
            <pc:docMk/>
            <pc:sldMk cId="1485921962" sldId="269"/>
            <ac:spMk id="2" creationId="{00000000-0000-0000-0000-000000000000}"/>
          </ac:spMkLst>
        </pc:spChg>
        <pc:spChg chg="add del mod">
          <ac:chgData name="Veronica Sagyaman" userId="41672d21-0f22-4a0c-be57-e92358a52c17" providerId="ADAL" clId="{AD7FF5AF-1DA6-401F-BB33-E34BDBD8F2B7}" dt="2024-12-17T10:07:23.186" v="599" actId="26606"/>
          <ac:spMkLst>
            <pc:docMk/>
            <pc:sldMk cId="1485921962" sldId="269"/>
            <ac:spMk id="5" creationId="{61A3AC06-4ABC-A50F-5FA3-6692C06DDBC7}"/>
          </ac:spMkLst>
        </pc:spChg>
        <pc:spChg chg="add del mod">
          <ac:chgData name="Veronica Sagyaman" userId="41672d21-0f22-4a0c-be57-e92358a52c17" providerId="ADAL" clId="{AD7FF5AF-1DA6-401F-BB33-E34BDBD8F2B7}" dt="2024-12-17T10:07:24.612" v="600"/>
          <ac:spMkLst>
            <pc:docMk/>
            <pc:sldMk cId="1485921962" sldId="269"/>
            <ac:spMk id="11" creationId="{0ECC9579-E6CF-4C21-234B-F7C93B429E6B}"/>
          </ac:spMkLst>
        </pc:spChg>
        <pc:picChg chg="del mod modCrop">
          <ac:chgData name="Veronica Sagyaman" userId="41672d21-0f22-4a0c-be57-e92358a52c17" providerId="ADAL" clId="{AD7FF5AF-1DA6-401F-BB33-E34BDBD8F2B7}" dt="2024-12-17T10:07:07.225" v="591" actId="478"/>
          <ac:picMkLst>
            <pc:docMk/>
            <pc:sldMk cId="1485921962" sldId="269"/>
            <ac:picMk id="4" creationId="{00000000-0000-0000-0000-000000000000}"/>
          </ac:picMkLst>
        </pc:picChg>
        <pc:picChg chg="mod">
          <ac:chgData name="Veronica Sagyaman" userId="41672d21-0f22-4a0c-be57-e92358a52c17" providerId="ADAL" clId="{AD7FF5AF-1DA6-401F-BB33-E34BDBD8F2B7}" dt="2024-12-17T10:07:23.186" v="599" actId="26606"/>
          <ac:picMkLst>
            <pc:docMk/>
            <pc:sldMk cId="1485921962" sldId="269"/>
            <ac:picMk id="6" creationId="{00000000-0000-0000-0000-000000000000}"/>
          </ac:picMkLst>
        </pc:picChg>
        <pc:picChg chg="add mod">
          <ac:chgData name="Veronica Sagyaman" userId="41672d21-0f22-4a0c-be57-e92358a52c17" providerId="ADAL" clId="{AD7FF5AF-1DA6-401F-BB33-E34BDBD8F2B7}" dt="2024-12-17T10:07:13.829" v="595" actId="1076"/>
          <ac:picMkLst>
            <pc:docMk/>
            <pc:sldMk cId="1485921962" sldId="269"/>
            <ac:picMk id="7" creationId="{56D14647-F352-2C25-FB1C-F0090DA94B63}"/>
          </ac:picMkLst>
        </pc:picChg>
        <pc:picChg chg="add mod">
          <ac:chgData name="Veronica Sagyaman" userId="41672d21-0f22-4a0c-be57-e92358a52c17" providerId="ADAL" clId="{AD7FF5AF-1DA6-401F-BB33-E34BDBD8F2B7}" dt="2024-12-17T10:07:18.518" v="598"/>
          <ac:picMkLst>
            <pc:docMk/>
            <pc:sldMk cId="1485921962" sldId="269"/>
            <ac:picMk id="8" creationId="{BF6591E1-1B8B-FC08-F15C-493A2C55DBEC}"/>
          </ac:picMkLst>
        </pc:picChg>
        <pc:picChg chg="add mod">
          <ac:chgData name="Veronica Sagyaman" userId="41672d21-0f22-4a0c-be57-e92358a52c17" providerId="ADAL" clId="{AD7FF5AF-1DA6-401F-BB33-E34BDBD8F2B7}" dt="2024-12-17T10:07:34.730" v="605" actId="14100"/>
          <ac:picMkLst>
            <pc:docMk/>
            <pc:sldMk cId="1485921962" sldId="269"/>
            <ac:picMk id="9" creationId="{678AF817-C6CB-FC51-E6C7-27019BD76E94}"/>
          </ac:picMkLst>
        </pc:picChg>
      </pc:sldChg>
      <pc:sldChg chg="addSp delSp modSp mod setBg">
        <pc:chgData name="Veronica Sagyaman" userId="41672d21-0f22-4a0c-be57-e92358a52c17" providerId="ADAL" clId="{AD7FF5AF-1DA6-401F-BB33-E34BDBD8F2B7}" dt="2024-12-17T10:08:30.518" v="612" actId="26606"/>
        <pc:sldMkLst>
          <pc:docMk/>
          <pc:sldMk cId="365951419" sldId="270"/>
        </pc:sldMkLst>
        <pc:spChg chg="del">
          <ac:chgData name="Veronica Sagyaman" userId="41672d21-0f22-4a0c-be57-e92358a52c17" providerId="ADAL" clId="{AD7FF5AF-1DA6-401F-BB33-E34BDBD8F2B7}" dt="2024-12-17T10:08:30.518" v="612" actId="26606"/>
          <ac:spMkLst>
            <pc:docMk/>
            <pc:sldMk cId="365951419" sldId="270"/>
            <ac:spMk id="3" creationId="{00000000-0000-0000-0000-000000000000}"/>
          </ac:spMkLst>
        </pc:spChg>
        <pc:spChg chg="add">
          <ac:chgData name="Veronica Sagyaman" userId="41672d21-0f22-4a0c-be57-e92358a52c17" providerId="ADAL" clId="{AD7FF5AF-1DA6-401F-BB33-E34BDBD8F2B7}" dt="2024-12-17T10:08:30.518" v="612" actId="26606"/>
          <ac:spMkLst>
            <pc:docMk/>
            <pc:sldMk cId="365951419" sldId="270"/>
            <ac:spMk id="9" creationId="{32BC26D8-82FB-445E-AA49-62A77D7C1EE0}"/>
          </ac:spMkLst>
        </pc:spChg>
        <pc:spChg chg="add">
          <ac:chgData name="Veronica Sagyaman" userId="41672d21-0f22-4a0c-be57-e92358a52c17" providerId="ADAL" clId="{AD7FF5AF-1DA6-401F-BB33-E34BDBD8F2B7}" dt="2024-12-17T10:08:30.518" v="612" actId="26606"/>
          <ac:spMkLst>
            <pc:docMk/>
            <pc:sldMk cId="365951419" sldId="270"/>
            <ac:spMk id="11" creationId="{CB44330D-EA18-4254-AA95-EB49948539B8}"/>
          </ac:spMkLst>
        </pc:spChg>
        <pc:picChg chg="add">
          <ac:chgData name="Veronica Sagyaman" userId="41672d21-0f22-4a0c-be57-e92358a52c17" providerId="ADAL" clId="{AD7FF5AF-1DA6-401F-BB33-E34BDBD8F2B7}" dt="2024-12-17T10:08:30.518" v="612" actId="26606"/>
          <ac:picMkLst>
            <pc:docMk/>
            <pc:sldMk cId="365951419" sldId="270"/>
            <ac:picMk id="4" creationId="{00000000-0000-0000-0000-000000000000}"/>
          </ac:picMkLst>
        </pc:picChg>
        <pc:picChg chg="del mod replId">
          <ac:chgData name="Veronica Sagyaman" userId="41672d21-0f22-4a0c-be57-e92358a52c17" providerId="ADAL" clId="{AD7FF5AF-1DA6-401F-BB33-E34BDBD8F2B7}" dt="2024-12-17T10:08:30.518" v="612" actId="26606"/>
          <ac:picMkLst>
            <pc:docMk/>
            <pc:sldMk cId="365951419" sldId="270"/>
            <ac:picMk id="6" creationId="{00000000-0000-0000-0000-000000000000}"/>
          </ac:picMkLst>
        </pc:picChg>
      </pc:sldChg>
      <pc:sldChg chg="addSp delSp modSp mod setBg">
        <pc:chgData name="Veronica Sagyaman" userId="41672d21-0f22-4a0c-be57-e92358a52c17" providerId="ADAL" clId="{AD7FF5AF-1DA6-401F-BB33-E34BDBD8F2B7}" dt="2024-12-17T10:08:59.999" v="614" actId="26606"/>
        <pc:sldMkLst>
          <pc:docMk/>
          <pc:sldMk cId="3789875272" sldId="271"/>
        </pc:sldMkLst>
        <pc:spChg chg="del">
          <ac:chgData name="Veronica Sagyaman" userId="41672d21-0f22-4a0c-be57-e92358a52c17" providerId="ADAL" clId="{AD7FF5AF-1DA6-401F-BB33-E34BDBD8F2B7}" dt="2024-12-17T10:08:59.999" v="614" actId="26606"/>
          <ac:spMkLst>
            <pc:docMk/>
            <pc:sldMk cId="3789875272" sldId="271"/>
            <ac:spMk id="3" creationId="{00000000-0000-0000-0000-000000000000}"/>
          </ac:spMkLst>
        </pc:spChg>
        <pc:spChg chg="add">
          <ac:chgData name="Veronica Sagyaman" userId="41672d21-0f22-4a0c-be57-e92358a52c17" providerId="ADAL" clId="{AD7FF5AF-1DA6-401F-BB33-E34BDBD8F2B7}" dt="2024-12-17T10:08:59.999" v="614" actId="26606"/>
          <ac:spMkLst>
            <pc:docMk/>
            <pc:sldMk cId="3789875272" sldId="271"/>
            <ac:spMk id="3079" creationId="{42A4FC2C-047E-45A5-965D-8E1E3BF09BC6}"/>
          </ac:spMkLst>
        </pc:spChg>
        <pc:picChg chg="add">
          <ac:chgData name="Veronica Sagyaman" userId="41672d21-0f22-4a0c-be57-e92358a52c17" providerId="ADAL" clId="{AD7FF5AF-1DA6-401F-BB33-E34BDBD8F2B7}" dt="2024-12-17T10:08:59.999" v="614" actId="26606"/>
          <ac:picMkLst>
            <pc:docMk/>
            <pc:sldMk cId="3789875272" sldId="271"/>
            <ac:picMk id="3074" creationId="{00000000-0000-0000-0000-000000000000}"/>
          </ac:picMkLst>
        </pc:picChg>
        <pc:picChg chg="del mod replId">
          <ac:chgData name="Veronica Sagyaman" userId="41672d21-0f22-4a0c-be57-e92358a52c17" providerId="ADAL" clId="{AD7FF5AF-1DA6-401F-BB33-E34BDBD8F2B7}" dt="2024-12-17T10:08:59.999" v="614" actId="26606"/>
          <ac:picMkLst>
            <pc:docMk/>
            <pc:sldMk cId="3789875272" sldId="271"/>
            <ac:picMk id="3076" creationId="{00000000-0000-0000-0000-000000000000}"/>
          </ac:picMkLst>
        </pc:picChg>
      </pc:sldChg>
      <pc:sldChg chg="addSp modSp mod setBg">
        <pc:chgData name="Veronica Sagyaman" userId="41672d21-0f22-4a0c-be57-e92358a52c17" providerId="ADAL" clId="{AD7FF5AF-1DA6-401F-BB33-E34BDBD8F2B7}" dt="2024-12-17T10:09:48.333" v="617" actId="207"/>
        <pc:sldMkLst>
          <pc:docMk/>
          <pc:sldMk cId="1753526279" sldId="272"/>
        </pc:sldMkLst>
        <pc:spChg chg="mod">
          <ac:chgData name="Veronica Sagyaman" userId="41672d21-0f22-4a0c-be57-e92358a52c17" providerId="ADAL" clId="{AD7FF5AF-1DA6-401F-BB33-E34BDBD8F2B7}" dt="2024-12-17T10:09:48.333" v="617" actId="207"/>
          <ac:spMkLst>
            <pc:docMk/>
            <pc:sldMk cId="1753526279" sldId="272"/>
            <ac:spMk id="2" creationId="{00000000-0000-0000-0000-000000000000}"/>
          </ac:spMkLst>
        </pc:spChg>
        <pc:spChg chg="add">
          <ac:chgData name="Veronica Sagyaman" userId="41672d21-0f22-4a0c-be57-e92358a52c17" providerId="ADAL" clId="{AD7FF5AF-1DA6-401F-BB33-E34BDBD8F2B7}" dt="2024-12-17T10:09:43.040" v="615" actId="26606"/>
          <ac:spMkLst>
            <pc:docMk/>
            <pc:sldMk cId="1753526279" sldId="272"/>
            <ac:spMk id="4105" creationId="{022BDE4A-8A20-4A69-9C5A-581C82036A4D}"/>
          </ac:spMkLst>
        </pc:spChg>
        <pc:picChg chg="add mod">
          <ac:chgData name="Veronica Sagyaman" userId="41672d21-0f22-4a0c-be57-e92358a52c17" providerId="ADAL" clId="{AD7FF5AF-1DA6-401F-BB33-E34BDBD8F2B7}" dt="2024-12-17T10:09:43.040" v="615" actId="26606"/>
          <ac:picMkLst>
            <pc:docMk/>
            <pc:sldMk cId="1753526279" sldId="272"/>
            <ac:picMk id="4098" creationId="{00000000-0000-0000-0000-000000000000}"/>
          </ac:picMkLst>
        </pc:picChg>
        <pc:picChg chg="add mod">
          <ac:chgData name="Veronica Sagyaman" userId="41672d21-0f22-4a0c-be57-e92358a52c17" providerId="ADAL" clId="{AD7FF5AF-1DA6-401F-BB33-E34BDBD8F2B7}" dt="2024-12-17T10:09:43.040" v="615" actId="26606"/>
          <ac:picMkLst>
            <pc:docMk/>
            <pc:sldMk cId="1753526279" sldId="272"/>
            <ac:picMk id="4100" creationId="{00000000-0000-0000-0000-000000000000}"/>
          </ac:picMkLst>
        </pc:picChg>
      </pc:sldChg>
      <pc:sldChg chg="addSp delSp modSp mod setBg">
        <pc:chgData name="Veronica Sagyaman" userId="41672d21-0f22-4a0c-be57-e92358a52c17" providerId="ADAL" clId="{AD7FF5AF-1DA6-401F-BB33-E34BDBD8F2B7}" dt="2024-12-17T10:12:31.928" v="626" actId="1076"/>
        <pc:sldMkLst>
          <pc:docMk/>
          <pc:sldMk cId="269467170" sldId="273"/>
        </pc:sldMkLst>
        <pc:spChg chg="mod">
          <ac:chgData name="Veronica Sagyaman" userId="41672d21-0f22-4a0c-be57-e92358a52c17" providerId="ADAL" clId="{AD7FF5AF-1DA6-401F-BB33-E34BDBD8F2B7}" dt="2024-12-17T10:11:55.772" v="624" actId="122"/>
          <ac:spMkLst>
            <pc:docMk/>
            <pc:sldMk cId="269467170" sldId="273"/>
            <ac:spMk id="2" creationId="{00000000-0000-0000-0000-000000000000}"/>
          </ac:spMkLst>
        </pc:spChg>
        <pc:spChg chg="add del">
          <ac:chgData name="Veronica Sagyaman" userId="41672d21-0f22-4a0c-be57-e92358a52c17" providerId="ADAL" clId="{AD7FF5AF-1DA6-401F-BB33-E34BDBD8F2B7}" dt="2024-12-17T10:11:20.940" v="622" actId="26606"/>
          <ac:spMkLst>
            <pc:docMk/>
            <pc:sldMk cId="269467170" sldId="273"/>
            <ac:spMk id="6153" creationId="{0DF69BD6-A832-49C4-B5FE-69CC90B74E47}"/>
          </ac:spMkLst>
        </pc:spChg>
        <pc:grpChg chg="add del">
          <ac:chgData name="Veronica Sagyaman" userId="41672d21-0f22-4a0c-be57-e92358a52c17" providerId="ADAL" clId="{AD7FF5AF-1DA6-401F-BB33-E34BDBD8F2B7}" dt="2024-12-17T10:11:20.940" v="622" actId="26606"/>
          <ac:grpSpMkLst>
            <pc:docMk/>
            <pc:sldMk cId="269467170" sldId="273"/>
            <ac:grpSpMk id="6155" creationId="{CB018903-3549-4A3B-A9DF-B26757CAA9C6}"/>
          </ac:grpSpMkLst>
        </pc:grpChg>
        <pc:picChg chg="add mod ord">
          <ac:chgData name="Veronica Sagyaman" userId="41672d21-0f22-4a0c-be57-e92358a52c17" providerId="ADAL" clId="{AD7FF5AF-1DA6-401F-BB33-E34BDBD8F2B7}" dt="2024-12-17T10:12:28.771" v="625" actId="1076"/>
          <ac:picMkLst>
            <pc:docMk/>
            <pc:sldMk cId="269467170" sldId="273"/>
            <ac:picMk id="6146" creationId="{00000000-0000-0000-0000-000000000000}"/>
          </ac:picMkLst>
        </pc:picChg>
        <pc:picChg chg="add mod">
          <ac:chgData name="Veronica Sagyaman" userId="41672d21-0f22-4a0c-be57-e92358a52c17" providerId="ADAL" clId="{AD7FF5AF-1DA6-401F-BB33-E34BDBD8F2B7}" dt="2024-12-17T10:12:31.928" v="626" actId="1076"/>
          <ac:picMkLst>
            <pc:docMk/>
            <pc:sldMk cId="269467170" sldId="273"/>
            <ac:picMk id="6148" creationId="{00000000-0000-0000-0000-000000000000}"/>
          </ac:picMkLst>
        </pc:picChg>
      </pc:sldChg>
      <pc:sldChg chg="modSp mod">
        <pc:chgData name="Veronica Sagyaman" userId="41672d21-0f22-4a0c-be57-e92358a52c17" providerId="ADAL" clId="{AD7FF5AF-1DA6-401F-BB33-E34BDBD8F2B7}" dt="2024-12-17T10:15:33.959" v="667" actId="208"/>
        <pc:sldMkLst>
          <pc:docMk/>
          <pc:sldMk cId="3205643810" sldId="274"/>
        </pc:sldMkLst>
        <pc:spChg chg="mod">
          <ac:chgData name="Veronica Sagyaman" userId="41672d21-0f22-4a0c-be57-e92358a52c17" providerId="ADAL" clId="{AD7FF5AF-1DA6-401F-BB33-E34BDBD8F2B7}" dt="2024-12-17T10:12:39.754" v="629" actId="404"/>
          <ac:spMkLst>
            <pc:docMk/>
            <pc:sldMk cId="3205643810" sldId="274"/>
            <ac:spMk id="2" creationId="{00000000-0000-0000-0000-000000000000}"/>
          </ac:spMkLst>
        </pc:spChg>
        <pc:spChg chg="mod">
          <ac:chgData name="Veronica Sagyaman" userId="41672d21-0f22-4a0c-be57-e92358a52c17" providerId="ADAL" clId="{AD7FF5AF-1DA6-401F-BB33-E34BDBD8F2B7}" dt="2024-12-17T10:14:14.434" v="650" actId="208"/>
          <ac:spMkLst>
            <pc:docMk/>
            <pc:sldMk cId="3205643810" sldId="274"/>
            <ac:spMk id="4" creationId="{00000000-0000-0000-0000-000000000000}"/>
          </ac:spMkLst>
        </pc:spChg>
        <pc:spChg chg="mod">
          <ac:chgData name="Veronica Sagyaman" userId="41672d21-0f22-4a0c-be57-e92358a52c17" providerId="ADAL" clId="{AD7FF5AF-1DA6-401F-BB33-E34BDBD8F2B7}" dt="2024-12-17T10:15:33.959" v="667" actId="208"/>
          <ac:spMkLst>
            <pc:docMk/>
            <pc:sldMk cId="3205643810" sldId="274"/>
            <ac:spMk id="5" creationId="{00000000-0000-0000-0000-000000000000}"/>
          </ac:spMkLst>
        </pc:spChg>
        <pc:spChg chg="mod">
          <ac:chgData name="Veronica Sagyaman" userId="41672d21-0f22-4a0c-be57-e92358a52c17" providerId="ADAL" clId="{AD7FF5AF-1DA6-401F-BB33-E34BDBD8F2B7}" dt="2024-12-17T10:15:19.746" v="664" actId="208"/>
          <ac:spMkLst>
            <pc:docMk/>
            <pc:sldMk cId="3205643810" sldId="274"/>
            <ac:spMk id="6" creationId="{00000000-0000-0000-0000-000000000000}"/>
          </ac:spMkLst>
        </pc:spChg>
        <pc:spChg chg="mod">
          <ac:chgData name="Veronica Sagyaman" userId="41672d21-0f22-4a0c-be57-e92358a52c17" providerId="ADAL" clId="{AD7FF5AF-1DA6-401F-BB33-E34BDBD8F2B7}" dt="2024-12-17T10:15:14.109" v="662" actId="208"/>
          <ac:spMkLst>
            <pc:docMk/>
            <pc:sldMk cId="3205643810" sldId="274"/>
            <ac:spMk id="7" creationId="{00000000-0000-0000-0000-000000000000}"/>
          </ac:spMkLst>
        </pc:spChg>
        <pc:spChg chg="mod">
          <ac:chgData name="Veronica Sagyaman" userId="41672d21-0f22-4a0c-be57-e92358a52c17" providerId="ADAL" clId="{AD7FF5AF-1DA6-401F-BB33-E34BDBD8F2B7}" dt="2024-12-17T10:14:06.613" v="648" actId="207"/>
          <ac:spMkLst>
            <pc:docMk/>
            <pc:sldMk cId="3205643810" sldId="274"/>
            <ac:spMk id="8" creationId="{00000000-0000-0000-0000-000000000000}"/>
          </ac:spMkLst>
        </pc:spChg>
        <pc:spChg chg="mod">
          <ac:chgData name="Veronica Sagyaman" userId="41672d21-0f22-4a0c-be57-e92358a52c17" providerId="ADAL" clId="{AD7FF5AF-1DA6-401F-BB33-E34BDBD8F2B7}" dt="2024-12-17T10:14:25.103" v="651" actId="207"/>
          <ac:spMkLst>
            <pc:docMk/>
            <pc:sldMk cId="3205643810" sldId="274"/>
            <ac:spMk id="9" creationId="{00000000-0000-0000-0000-000000000000}"/>
          </ac:spMkLst>
        </pc:spChg>
        <pc:spChg chg="mod">
          <ac:chgData name="Veronica Sagyaman" userId="41672d21-0f22-4a0c-be57-e92358a52c17" providerId="ADAL" clId="{AD7FF5AF-1DA6-401F-BB33-E34BDBD8F2B7}" dt="2024-12-17T10:15:03.676" v="660" actId="208"/>
          <ac:spMkLst>
            <pc:docMk/>
            <pc:sldMk cId="3205643810" sldId="274"/>
            <ac:spMk id="10" creationId="{00000000-0000-0000-0000-000000000000}"/>
          </ac:spMkLst>
        </pc:spChg>
        <pc:spChg chg="mod">
          <ac:chgData name="Veronica Sagyaman" userId="41672d21-0f22-4a0c-be57-e92358a52c17" providerId="ADAL" clId="{AD7FF5AF-1DA6-401F-BB33-E34BDBD8F2B7}" dt="2024-12-17T10:14:56.465" v="657" actId="208"/>
          <ac:spMkLst>
            <pc:docMk/>
            <pc:sldMk cId="3205643810" sldId="274"/>
            <ac:spMk id="11" creationId="{00000000-0000-0000-0000-000000000000}"/>
          </ac:spMkLst>
        </pc:spChg>
        <pc:spChg chg="mod">
          <ac:chgData name="Veronica Sagyaman" userId="41672d21-0f22-4a0c-be57-e92358a52c17" providerId="ADAL" clId="{AD7FF5AF-1DA6-401F-BB33-E34BDBD8F2B7}" dt="2024-12-17T10:15:24.576" v="666" actId="208"/>
          <ac:spMkLst>
            <pc:docMk/>
            <pc:sldMk cId="3205643810" sldId="274"/>
            <ac:spMk id="12" creationId="{00000000-0000-0000-0000-000000000000}"/>
          </ac:spMkLst>
        </pc:spChg>
      </pc:sldChg>
      <pc:sldChg chg="addSp modSp mod setBg">
        <pc:chgData name="Veronica Sagyaman" userId="41672d21-0f22-4a0c-be57-e92358a52c17" providerId="ADAL" clId="{AD7FF5AF-1DA6-401F-BB33-E34BDBD8F2B7}" dt="2024-12-17T10:18:57.435" v="734" actId="14100"/>
        <pc:sldMkLst>
          <pc:docMk/>
          <pc:sldMk cId="4224686623" sldId="275"/>
        </pc:sldMkLst>
        <pc:spChg chg="mod">
          <ac:chgData name="Veronica Sagyaman" userId="41672d21-0f22-4a0c-be57-e92358a52c17" providerId="ADAL" clId="{AD7FF5AF-1DA6-401F-BB33-E34BDBD8F2B7}" dt="2024-12-17T10:17:36.734" v="706" actId="207"/>
          <ac:spMkLst>
            <pc:docMk/>
            <pc:sldMk cId="4224686623" sldId="275"/>
            <ac:spMk id="2" creationId="{00000000-0000-0000-0000-000000000000}"/>
          </ac:spMkLst>
        </pc:spChg>
        <pc:spChg chg="mod ord">
          <ac:chgData name="Veronica Sagyaman" userId="41672d21-0f22-4a0c-be57-e92358a52c17" providerId="ADAL" clId="{AD7FF5AF-1DA6-401F-BB33-E34BDBD8F2B7}" dt="2024-12-17T10:18:23.422" v="727" actId="120"/>
          <ac:spMkLst>
            <pc:docMk/>
            <pc:sldMk cId="4224686623" sldId="275"/>
            <ac:spMk id="3" creationId="{00000000-0000-0000-0000-000000000000}"/>
          </ac:spMkLst>
        </pc:spChg>
        <pc:spChg chg="add">
          <ac:chgData name="Veronica Sagyaman" userId="41672d21-0f22-4a0c-be57-e92358a52c17" providerId="ADAL" clId="{AD7FF5AF-1DA6-401F-BB33-E34BDBD8F2B7}" dt="2024-12-17T10:17:09.020" v="699" actId="26606"/>
          <ac:spMkLst>
            <pc:docMk/>
            <pc:sldMk cId="4224686623" sldId="275"/>
            <ac:spMk id="1033" creationId="{4D327EF6-1201-4218-AA98-3DA5A0F48981}"/>
          </ac:spMkLst>
        </pc:spChg>
        <pc:spChg chg="add">
          <ac:chgData name="Veronica Sagyaman" userId="41672d21-0f22-4a0c-be57-e92358a52c17" providerId="ADAL" clId="{AD7FF5AF-1DA6-401F-BB33-E34BDBD8F2B7}" dt="2024-12-17T10:17:09.020" v="699" actId="26606"/>
          <ac:spMkLst>
            <pc:docMk/>
            <pc:sldMk cId="4224686623" sldId="275"/>
            <ac:spMk id="1035" creationId="{9864AAEA-8DC4-4D15-864C-B53C5B4CCEE0}"/>
          </ac:spMkLst>
        </pc:spChg>
        <pc:spChg chg="add">
          <ac:chgData name="Veronica Sagyaman" userId="41672d21-0f22-4a0c-be57-e92358a52c17" providerId="ADAL" clId="{AD7FF5AF-1DA6-401F-BB33-E34BDBD8F2B7}" dt="2024-12-17T10:17:09.020" v="699" actId="26606"/>
          <ac:spMkLst>
            <pc:docMk/>
            <pc:sldMk cId="4224686623" sldId="275"/>
            <ac:spMk id="1037" creationId="{E82F361B-984A-43B6-AFE8-1F14394284E4}"/>
          </ac:spMkLst>
        </pc:spChg>
        <pc:spChg chg="add">
          <ac:chgData name="Veronica Sagyaman" userId="41672d21-0f22-4a0c-be57-e92358a52c17" providerId="ADAL" clId="{AD7FF5AF-1DA6-401F-BB33-E34BDBD8F2B7}" dt="2024-12-17T10:17:09.020" v="699" actId="26606"/>
          <ac:spMkLst>
            <pc:docMk/>
            <pc:sldMk cId="4224686623" sldId="275"/>
            <ac:spMk id="1039" creationId="{4F2A6A32-9ADF-4DD4-AEA5-0D1FF0F8B490}"/>
          </ac:spMkLst>
        </pc:spChg>
        <pc:picChg chg="add mod">
          <ac:chgData name="Veronica Sagyaman" userId="41672d21-0f22-4a0c-be57-e92358a52c17" providerId="ADAL" clId="{AD7FF5AF-1DA6-401F-BB33-E34BDBD8F2B7}" dt="2024-12-17T10:17:09.020" v="699" actId="26606"/>
          <ac:picMkLst>
            <pc:docMk/>
            <pc:sldMk cId="4224686623" sldId="275"/>
            <ac:picMk id="1026" creationId="{00000000-0000-0000-0000-000000000000}"/>
          </ac:picMkLst>
        </pc:picChg>
        <pc:picChg chg="add mod modCrop">
          <ac:chgData name="Veronica Sagyaman" userId="41672d21-0f22-4a0c-be57-e92358a52c17" providerId="ADAL" clId="{AD7FF5AF-1DA6-401F-BB33-E34BDBD8F2B7}" dt="2024-12-17T10:18:57.435" v="734" actId="14100"/>
          <ac:picMkLst>
            <pc:docMk/>
            <pc:sldMk cId="4224686623" sldId="275"/>
            <ac:picMk id="1028" creationId="{00000000-0000-0000-0000-000000000000}"/>
          </ac:picMkLst>
        </pc:picChg>
      </pc:sldChg>
      <pc:sldChg chg="modSp mod">
        <pc:chgData name="Veronica Sagyaman" userId="41672d21-0f22-4a0c-be57-e92358a52c17" providerId="ADAL" clId="{AD7FF5AF-1DA6-401F-BB33-E34BDBD8F2B7}" dt="2024-12-17T10:19:11.413" v="735" actId="2711"/>
        <pc:sldMkLst>
          <pc:docMk/>
          <pc:sldMk cId="319982130" sldId="277"/>
        </pc:sldMkLst>
        <pc:spChg chg="mod">
          <ac:chgData name="Veronica Sagyaman" userId="41672d21-0f22-4a0c-be57-e92358a52c17" providerId="ADAL" clId="{AD7FF5AF-1DA6-401F-BB33-E34BDBD8F2B7}" dt="2024-12-17T10:19:11.413" v="735" actId="2711"/>
          <ac:spMkLst>
            <pc:docMk/>
            <pc:sldMk cId="319982130" sldId="277"/>
            <ac:spMk id="2" creationId="{00000000-0000-0000-0000-000000000000}"/>
          </ac:spMkLst>
        </pc:spChg>
      </pc:sldChg>
      <pc:sldChg chg="modSp mod">
        <pc:chgData name="Veronica Sagyaman" userId="41672d21-0f22-4a0c-be57-e92358a52c17" providerId="ADAL" clId="{AD7FF5AF-1DA6-401F-BB33-E34BDBD8F2B7}" dt="2024-12-17T10:19:54.570" v="744" actId="207"/>
        <pc:sldMkLst>
          <pc:docMk/>
          <pc:sldMk cId="1407990935" sldId="278"/>
        </pc:sldMkLst>
        <pc:spChg chg="mod">
          <ac:chgData name="Veronica Sagyaman" userId="41672d21-0f22-4a0c-be57-e92358a52c17" providerId="ADAL" clId="{AD7FF5AF-1DA6-401F-BB33-E34BDBD8F2B7}" dt="2024-12-17T10:19:54.570" v="744" actId="207"/>
          <ac:spMkLst>
            <pc:docMk/>
            <pc:sldMk cId="1407990935" sldId="278"/>
            <ac:spMk id="2" creationId="{00000000-0000-0000-0000-000000000000}"/>
          </ac:spMkLst>
        </pc:spChg>
        <pc:picChg chg="mod">
          <ac:chgData name="Veronica Sagyaman" userId="41672d21-0f22-4a0c-be57-e92358a52c17" providerId="ADAL" clId="{AD7FF5AF-1DA6-401F-BB33-E34BDBD8F2B7}" dt="2024-12-17T10:19:42.300" v="742" actId="14100"/>
          <ac:picMkLst>
            <pc:docMk/>
            <pc:sldMk cId="1407990935" sldId="278"/>
            <ac:picMk id="2051" creationId="{00000000-0000-0000-0000-000000000000}"/>
          </ac:picMkLst>
        </pc:picChg>
      </pc:sldChg>
      <pc:sldChg chg="addSp modSp mod setBg">
        <pc:chgData name="Veronica Sagyaman" userId="41672d21-0f22-4a0c-be57-e92358a52c17" providerId="ADAL" clId="{AD7FF5AF-1DA6-401F-BB33-E34BDBD8F2B7}" dt="2024-12-17T10:22:29.305" v="769" actId="1076"/>
        <pc:sldMkLst>
          <pc:docMk/>
          <pc:sldMk cId="1218065337" sldId="279"/>
        </pc:sldMkLst>
        <pc:spChg chg="mod">
          <ac:chgData name="Veronica Sagyaman" userId="41672d21-0f22-4a0c-be57-e92358a52c17" providerId="ADAL" clId="{AD7FF5AF-1DA6-401F-BB33-E34BDBD8F2B7}" dt="2024-12-17T10:22:28.882" v="768" actId="1076"/>
          <ac:spMkLst>
            <pc:docMk/>
            <pc:sldMk cId="1218065337" sldId="279"/>
            <ac:spMk id="2" creationId="{00000000-0000-0000-0000-000000000000}"/>
          </ac:spMkLst>
        </pc:spChg>
        <pc:spChg chg="add">
          <ac:chgData name="Veronica Sagyaman" userId="41672d21-0f22-4a0c-be57-e92358a52c17" providerId="ADAL" clId="{AD7FF5AF-1DA6-401F-BB33-E34BDBD8F2B7}" dt="2024-12-17T10:22:05.860" v="760" actId="26606"/>
          <ac:spMkLst>
            <pc:docMk/>
            <pc:sldMk cId="1218065337" sldId="279"/>
            <ac:spMk id="7181" creationId="{87E5499B-AC4D-4A4A-8703-C49F2827266B}"/>
          </ac:spMkLst>
        </pc:spChg>
        <pc:spChg chg="add">
          <ac:chgData name="Veronica Sagyaman" userId="41672d21-0f22-4a0c-be57-e92358a52c17" providerId="ADAL" clId="{AD7FF5AF-1DA6-401F-BB33-E34BDBD8F2B7}" dt="2024-12-17T10:22:05.860" v="760" actId="26606"/>
          <ac:spMkLst>
            <pc:docMk/>
            <pc:sldMk cId="1218065337" sldId="279"/>
            <ac:spMk id="7187" creationId="{04357C93-F0CB-4A1C-8F77-4E9063789819}"/>
          </ac:spMkLst>
        </pc:spChg>
        <pc:grpChg chg="add">
          <ac:chgData name="Veronica Sagyaman" userId="41672d21-0f22-4a0c-be57-e92358a52c17" providerId="ADAL" clId="{AD7FF5AF-1DA6-401F-BB33-E34BDBD8F2B7}" dt="2024-12-17T10:22:05.860" v="760" actId="26606"/>
          <ac:grpSpMkLst>
            <pc:docMk/>
            <pc:sldMk cId="1218065337" sldId="279"/>
            <ac:grpSpMk id="7183" creationId="{3AF6A671-C637-4547-85F4-51B6D1881399}"/>
          </ac:grpSpMkLst>
        </pc:grpChg>
        <pc:picChg chg="add mod ord">
          <ac:chgData name="Veronica Sagyaman" userId="41672d21-0f22-4a0c-be57-e92358a52c17" providerId="ADAL" clId="{AD7FF5AF-1DA6-401F-BB33-E34BDBD8F2B7}" dt="2024-12-17T10:22:29.305" v="769" actId="1076"/>
          <ac:picMkLst>
            <pc:docMk/>
            <pc:sldMk cId="1218065337" sldId="279"/>
            <ac:picMk id="7174" creationId="{00000000-0000-0000-0000-000000000000}"/>
          </ac:picMkLst>
        </pc:picChg>
        <pc:picChg chg="add mod">
          <ac:chgData name="Veronica Sagyaman" userId="41672d21-0f22-4a0c-be57-e92358a52c17" providerId="ADAL" clId="{AD7FF5AF-1DA6-401F-BB33-E34BDBD8F2B7}" dt="2024-12-17T10:22:05.860" v="760" actId="26606"/>
          <ac:picMkLst>
            <pc:docMk/>
            <pc:sldMk cId="1218065337" sldId="279"/>
            <ac:picMk id="7176" creationId="{00000000-0000-0000-0000-000000000000}"/>
          </ac:picMkLst>
        </pc:picChg>
      </pc:sldChg>
      <pc:sldChg chg="addSp delSp modSp mod setBg">
        <pc:chgData name="Veronica Sagyaman" userId="41672d21-0f22-4a0c-be57-e92358a52c17" providerId="ADAL" clId="{AD7FF5AF-1DA6-401F-BB33-E34BDBD8F2B7}" dt="2024-12-17T10:22:36.987" v="772" actId="26606"/>
        <pc:sldMkLst>
          <pc:docMk/>
          <pc:sldMk cId="1896732481" sldId="280"/>
        </pc:sldMkLst>
        <pc:spChg chg="add">
          <ac:chgData name="Veronica Sagyaman" userId="41672d21-0f22-4a0c-be57-e92358a52c17" providerId="ADAL" clId="{AD7FF5AF-1DA6-401F-BB33-E34BDBD8F2B7}" dt="2024-12-17T10:22:36.987" v="772" actId="26606"/>
          <ac:spMkLst>
            <pc:docMk/>
            <pc:sldMk cId="1896732481" sldId="280"/>
            <ac:spMk id="6157" creationId="{11B2B030-4738-4359-9E46-144B7C8BFF8B}"/>
          </ac:spMkLst>
        </pc:spChg>
        <pc:spChg chg="add">
          <ac:chgData name="Veronica Sagyaman" userId="41672d21-0f22-4a0c-be57-e92358a52c17" providerId="ADAL" clId="{AD7FF5AF-1DA6-401F-BB33-E34BDBD8F2B7}" dt="2024-12-17T10:22:36.987" v="772" actId="26606"/>
          <ac:spMkLst>
            <pc:docMk/>
            <pc:sldMk cId="1896732481" sldId="280"/>
            <ac:spMk id="6158" creationId="{E722B2DD-E14D-4972-9D98-5D6E61B1B2D2}"/>
          </ac:spMkLst>
        </pc:spChg>
        <pc:grpChg chg="add del">
          <ac:chgData name="Veronica Sagyaman" userId="41672d21-0f22-4a0c-be57-e92358a52c17" providerId="ADAL" clId="{AD7FF5AF-1DA6-401F-BB33-E34BDBD8F2B7}" dt="2024-12-17T10:22:36.973" v="771" actId="26606"/>
          <ac:grpSpMkLst>
            <pc:docMk/>
            <pc:sldMk cId="1896732481" sldId="280"/>
            <ac:grpSpMk id="6151" creationId="{723C66ED-DBBF-12CA-7F5E-813E0E7D036A}"/>
          </ac:grpSpMkLst>
        </pc:grpChg>
        <pc:picChg chg="add mod">
          <ac:chgData name="Veronica Sagyaman" userId="41672d21-0f22-4a0c-be57-e92358a52c17" providerId="ADAL" clId="{AD7FF5AF-1DA6-401F-BB33-E34BDBD8F2B7}" dt="2024-12-17T10:22:36.987" v="772" actId="26606"/>
          <ac:picMkLst>
            <pc:docMk/>
            <pc:sldMk cId="1896732481" sldId="280"/>
            <ac:picMk id="6146" creationId="{00000000-0000-0000-0000-000000000000}"/>
          </ac:picMkLst>
        </pc:picChg>
      </pc:sldChg>
      <pc:sldChg chg="addSp delSp modSp mod setBg">
        <pc:chgData name="Veronica Sagyaman" userId="41672d21-0f22-4a0c-be57-e92358a52c17" providerId="ADAL" clId="{AD7FF5AF-1DA6-401F-BB33-E34BDBD8F2B7}" dt="2024-12-17T10:25:20.472" v="818" actId="1076"/>
        <pc:sldMkLst>
          <pc:docMk/>
          <pc:sldMk cId="1303485734" sldId="281"/>
        </pc:sldMkLst>
        <pc:spChg chg="mod">
          <ac:chgData name="Veronica Sagyaman" userId="41672d21-0f22-4a0c-be57-e92358a52c17" providerId="ADAL" clId="{AD7FF5AF-1DA6-401F-BB33-E34BDBD8F2B7}" dt="2024-12-17T10:25:20.472" v="818" actId="1076"/>
          <ac:spMkLst>
            <pc:docMk/>
            <pc:sldMk cId="1303485734" sldId="281"/>
            <ac:spMk id="2" creationId="{00000000-0000-0000-0000-000000000000}"/>
          </ac:spMkLst>
        </pc:spChg>
        <pc:spChg chg="del mod">
          <ac:chgData name="Veronica Sagyaman" userId="41672d21-0f22-4a0c-be57-e92358a52c17" providerId="ADAL" clId="{AD7FF5AF-1DA6-401F-BB33-E34BDBD8F2B7}" dt="2024-12-17T10:23:41.438" v="788" actId="478"/>
          <ac:spMkLst>
            <pc:docMk/>
            <pc:sldMk cId="1303485734" sldId="281"/>
            <ac:spMk id="3" creationId="{00000000-0000-0000-0000-000000000000}"/>
          </ac:spMkLst>
        </pc:spChg>
        <pc:spChg chg="del mod">
          <ac:chgData name="Veronica Sagyaman" userId="41672d21-0f22-4a0c-be57-e92358a52c17" providerId="ADAL" clId="{AD7FF5AF-1DA6-401F-BB33-E34BDBD8F2B7}" dt="2024-12-17T10:23:41.438" v="788" actId="478"/>
          <ac:spMkLst>
            <pc:docMk/>
            <pc:sldMk cId="1303485734" sldId="281"/>
            <ac:spMk id="5" creationId="{00000000-0000-0000-0000-000000000000}"/>
          </ac:spMkLst>
        </pc:spChg>
        <pc:spChg chg="add mod">
          <ac:chgData name="Veronica Sagyaman" userId="41672d21-0f22-4a0c-be57-e92358a52c17" providerId="ADAL" clId="{AD7FF5AF-1DA6-401F-BB33-E34BDBD8F2B7}" dt="2024-12-17T10:24:14.416" v="794" actId="1076"/>
          <ac:spMkLst>
            <pc:docMk/>
            <pc:sldMk cId="1303485734" sldId="281"/>
            <ac:spMk id="6" creationId="{215785BF-C570-26CD-A7B3-2A1297E747C3}"/>
          </ac:spMkLst>
        </pc:spChg>
        <pc:spChg chg="add mod">
          <ac:chgData name="Veronica Sagyaman" userId="41672d21-0f22-4a0c-be57-e92358a52c17" providerId="ADAL" clId="{AD7FF5AF-1DA6-401F-BB33-E34BDBD8F2B7}" dt="2024-12-17T10:24:14.416" v="794" actId="1076"/>
          <ac:spMkLst>
            <pc:docMk/>
            <pc:sldMk cId="1303485734" sldId="281"/>
            <ac:spMk id="7" creationId="{DCEC055E-4B1B-DD5B-4224-9B87044DB653}"/>
          </ac:spMkLst>
        </pc:spChg>
        <pc:spChg chg="add">
          <ac:chgData name="Veronica Sagyaman" userId="41672d21-0f22-4a0c-be57-e92358a52c17" providerId="ADAL" clId="{AD7FF5AF-1DA6-401F-BB33-E34BDBD8F2B7}" dt="2024-12-17T10:24:20.012" v="798" actId="26606"/>
          <ac:spMkLst>
            <pc:docMk/>
            <pc:sldMk cId="1303485734" sldId="281"/>
            <ac:spMk id="8" creationId="{5F637E18-EF26-4327-9077-7FFC67B98B96}"/>
          </ac:spMkLst>
        </pc:spChg>
        <pc:spChg chg="add del">
          <ac:chgData name="Veronica Sagyaman" userId="41672d21-0f22-4a0c-be57-e92358a52c17" providerId="ADAL" clId="{AD7FF5AF-1DA6-401F-BB33-E34BDBD8F2B7}" dt="2024-12-17T10:24:16.883" v="797" actId="26606"/>
          <ac:spMkLst>
            <pc:docMk/>
            <pc:sldMk cId="1303485734" sldId="281"/>
            <ac:spMk id="9" creationId="{5F637E18-EF26-4327-9077-7FFC67B98B96}"/>
          </ac:spMkLst>
        </pc:spChg>
        <pc:spChg chg="add">
          <ac:chgData name="Veronica Sagyaman" userId="41672d21-0f22-4a0c-be57-e92358a52c17" providerId="ADAL" clId="{AD7FF5AF-1DA6-401F-BB33-E34BDBD8F2B7}" dt="2024-12-17T10:24:20.012" v="798" actId="26606"/>
          <ac:spMkLst>
            <pc:docMk/>
            <pc:sldMk cId="1303485734" sldId="281"/>
            <ac:spMk id="10" creationId="{3EED6667-6BE8-A2AB-422A-5A1D89727E35}"/>
          </ac:spMkLst>
        </pc:spChg>
        <pc:spChg chg="add del">
          <ac:chgData name="Veronica Sagyaman" userId="41672d21-0f22-4a0c-be57-e92358a52c17" providerId="ADAL" clId="{AD7FF5AF-1DA6-401F-BB33-E34BDBD8F2B7}" dt="2024-12-17T10:24:16.883" v="797" actId="26606"/>
          <ac:spMkLst>
            <pc:docMk/>
            <pc:sldMk cId="1303485734" sldId="281"/>
            <ac:spMk id="11" creationId="{3EED6667-6BE8-A2AB-422A-5A1D89727E35}"/>
          </ac:spMkLst>
        </pc:spChg>
        <pc:spChg chg="add mod">
          <ac:chgData name="Veronica Sagyaman" userId="41672d21-0f22-4a0c-be57-e92358a52c17" providerId="ADAL" clId="{AD7FF5AF-1DA6-401F-BB33-E34BDBD8F2B7}" dt="2024-12-17T10:24:52.297" v="808" actId="404"/>
          <ac:spMkLst>
            <pc:docMk/>
            <pc:sldMk cId="1303485734" sldId="281"/>
            <ac:spMk id="12" creationId="{B13245A5-6649-EFB9-156F-A823B9FFAB4C}"/>
          </ac:spMkLst>
        </pc:spChg>
        <pc:spChg chg="add mod">
          <ac:chgData name="Veronica Sagyaman" userId="41672d21-0f22-4a0c-be57-e92358a52c17" providerId="ADAL" clId="{AD7FF5AF-1DA6-401F-BB33-E34BDBD8F2B7}" dt="2024-12-17T10:24:57.480" v="809" actId="1076"/>
          <ac:spMkLst>
            <pc:docMk/>
            <pc:sldMk cId="1303485734" sldId="281"/>
            <ac:spMk id="13" creationId="{4097961F-DF51-4C67-60AB-6ECA68FC4BD8}"/>
          </ac:spMkLst>
        </pc:spChg>
        <pc:graphicFrameChg chg="add mod modGraphic">
          <ac:chgData name="Veronica Sagyaman" userId="41672d21-0f22-4a0c-be57-e92358a52c17" providerId="ADAL" clId="{AD7FF5AF-1DA6-401F-BB33-E34BDBD8F2B7}" dt="2024-12-17T10:24:28.671" v="801" actId="2711"/>
          <ac:graphicFrameMkLst>
            <pc:docMk/>
            <pc:sldMk cId="1303485734" sldId="281"/>
            <ac:graphicFrameMk id="4" creationId="{00000000-0000-0000-0000-000000000000}"/>
          </ac:graphicFrameMkLst>
        </pc:graphicFrameChg>
      </pc:sldChg>
      <pc:sldChg chg="modSp mod">
        <pc:chgData name="Veronica Sagyaman" userId="41672d21-0f22-4a0c-be57-e92358a52c17" providerId="ADAL" clId="{AD7FF5AF-1DA6-401F-BB33-E34BDBD8F2B7}" dt="2024-12-17T10:25:54.451" v="830" actId="207"/>
        <pc:sldMkLst>
          <pc:docMk/>
          <pc:sldMk cId="2268486412" sldId="282"/>
        </pc:sldMkLst>
        <pc:spChg chg="mod">
          <ac:chgData name="Veronica Sagyaman" userId="41672d21-0f22-4a0c-be57-e92358a52c17" providerId="ADAL" clId="{AD7FF5AF-1DA6-401F-BB33-E34BDBD8F2B7}" dt="2024-12-17T10:25:28.412" v="821" actId="404"/>
          <ac:spMkLst>
            <pc:docMk/>
            <pc:sldMk cId="2268486412" sldId="282"/>
            <ac:spMk id="2" creationId="{00000000-0000-0000-0000-000000000000}"/>
          </ac:spMkLst>
        </pc:spChg>
        <pc:spChg chg="mod">
          <ac:chgData name="Veronica Sagyaman" userId="41672d21-0f22-4a0c-be57-e92358a52c17" providerId="ADAL" clId="{AD7FF5AF-1DA6-401F-BB33-E34BDBD8F2B7}" dt="2024-12-17T10:25:46.688" v="828" actId="207"/>
          <ac:spMkLst>
            <pc:docMk/>
            <pc:sldMk cId="2268486412" sldId="282"/>
            <ac:spMk id="6" creationId="{00000000-0000-0000-0000-000000000000}"/>
          </ac:spMkLst>
        </pc:spChg>
        <pc:spChg chg="mod">
          <ac:chgData name="Veronica Sagyaman" userId="41672d21-0f22-4a0c-be57-e92358a52c17" providerId="ADAL" clId="{AD7FF5AF-1DA6-401F-BB33-E34BDBD8F2B7}" dt="2024-12-17T10:25:54.451" v="830" actId="207"/>
          <ac:spMkLst>
            <pc:docMk/>
            <pc:sldMk cId="2268486412" sldId="282"/>
            <ac:spMk id="7" creationId="{00000000-0000-0000-0000-000000000000}"/>
          </ac:spMkLst>
        </pc:spChg>
        <pc:spChg chg="mod">
          <ac:chgData name="Veronica Sagyaman" userId="41672d21-0f22-4a0c-be57-e92358a52c17" providerId="ADAL" clId="{AD7FF5AF-1DA6-401F-BB33-E34BDBD8F2B7}" dt="2024-12-17T10:25:36.689" v="824" actId="404"/>
          <ac:spMkLst>
            <pc:docMk/>
            <pc:sldMk cId="2268486412" sldId="282"/>
            <ac:spMk id="8" creationId="{00000000-0000-0000-0000-000000000000}"/>
          </ac:spMkLst>
        </pc:spChg>
      </pc:sldChg>
      <pc:sldChg chg="modSp mod">
        <pc:chgData name="Veronica Sagyaman" userId="41672d21-0f22-4a0c-be57-e92358a52c17" providerId="ADAL" clId="{AD7FF5AF-1DA6-401F-BB33-E34BDBD8F2B7}" dt="2024-12-17T10:26:16.122" v="836" actId="404"/>
        <pc:sldMkLst>
          <pc:docMk/>
          <pc:sldMk cId="3838764995" sldId="283"/>
        </pc:sldMkLst>
        <pc:spChg chg="mod">
          <ac:chgData name="Veronica Sagyaman" userId="41672d21-0f22-4a0c-be57-e92358a52c17" providerId="ADAL" clId="{AD7FF5AF-1DA6-401F-BB33-E34BDBD8F2B7}" dt="2024-12-17T10:26:06.794" v="832" actId="404"/>
          <ac:spMkLst>
            <pc:docMk/>
            <pc:sldMk cId="3838764995" sldId="283"/>
            <ac:spMk id="2" creationId="{00000000-0000-0000-0000-000000000000}"/>
          </ac:spMkLst>
        </pc:spChg>
        <pc:spChg chg="mod">
          <ac:chgData name="Veronica Sagyaman" userId="41672d21-0f22-4a0c-be57-e92358a52c17" providerId="ADAL" clId="{AD7FF5AF-1DA6-401F-BB33-E34BDBD8F2B7}" dt="2024-12-17T10:26:16.122" v="836" actId="404"/>
          <ac:spMkLst>
            <pc:docMk/>
            <pc:sldMk cId="3838764995" sldId="283"/>
            <ac:spMk id="3" creationId="{00000000-0000-0000-0000-000000000000}"/>
          </ac:spMkLst>
        </pc:spChg>
      </pc:sldChg>
      <pc:sldChg chg="modSp mod">
        <pc:chgData name="Veronica Sagyaman" userId="41672d21-0f22-4a0c-be57-e92358a52c17" providerId="ADAL" clId="{AD7FF5AF-1DA6-401F-BB33-E34BDBD8F2B7}" dt="2024-12-17T10:26:47.595" v="845" actId="1076"/>
        <pc:sldMkLst>
          <pc:docMk/>
          <pc:sldMk cId="2620213780" sldId="284"/>
        </pc:sldMkLst>
        <pc:spChg chg="mod">
          <ac:chgData name="Veronica Sagyaman" userId="41672d21-0f22-4a0c-be57-e92358a52c17" providerId="ADAL" clId="{AD7FF5AF-1DA6-401F-BB33-E34BDBD8F2B7}" dt="2024-12-17T10:26:30.749" v="840" actId="207"/>
          <ac:spMkLst>
            <pc:docMk/>
            <pc:sldMk cId="2620213780" sldId="284"/>
            <ac:spMk id="2" creationId="{00000000-0000-0000-0000-000000000000}"/>
          </ac:spMkLst>
        </pc:spChg>
        <pc:graphicFrameChg chg="mod">
          <ac:chgData name="Veronica Sagyaman" userId="41672d21-0f22-4a0c-be57-e92358a52c17" providerId="ADAL" clId="{AD7FF5AF-1DA6-401F-BB33-E34BDBD8F2B7}" dt="2024-12-17T10:26:47.595" v="845" actId="1076"/>
          <ac:graphicFrameMkLst>
            <pc:docMk/>
            <pc:sldMk cId="2620213780" sldId="284"/>
            <ac:graphicFrameMk id="4" creationId="{00000000-0000-0000-0000-000000000000}"/>
          </ac:graphicFrameMkLst>
        </pc:graphicFrameChg>
      </pc:sldChg>
      <pc:sldChg chg="addSp delSp modSp mod">
        <pc:chgData name="Veronica Sagyaman" userId="41672d21-0f22-4a0c-be57-e92358a52c17" providerId="ADAL" clId="{AD7FF5AF-1DA6-401F-BB33-E34BDBD8F2B7}" dt="2024-12-17T10:28:17.297" v="882" actId="1076"/>
        <pc:sldMkLst>
          <pc:docMk/>
          <pc:sldMk cId="778280133" sldId="285"/>
        </pc:sldMkLst>
        <pc:spChg chg="mod">
          <ac:chgData name="Veronica Sagyaman" userId="41672d21-0f22-4a0c-be57-e92358a52c17" providerId="ADAL" clId="{AD7FF5AF-1DA6-401F-BB33-E34BDBD8F2B7}" dt="2024-12-17T10:27:17.378" v="859" actId="120"/>
          <ac:spMkLst>
            <pc:docMk/>
            <pc:sldMk cId="778280133" sldId="285"/>
            <ac:spMk id="2" creationId="{00000000-0000-0000-0000-000000000000}"/>
          </ac:spMkLst>
        </pc:spChg>
        <pc:spChg chg="mod">
          <ac:chgData name="Veronica Sagyaman" userId="41672d21-0f22-4a0c-be57-e92358a52c17" providerId="ADAL" clId="{AD7FF5AF-1DA6-401F-BB33-E34BDBD8F2B7}" dt="2024-12-17T10:27:52.214" v="876" actId="14100"/>
          <ac:spMkLst>
            <pc:docMk/>
            <pc:sldMk cId="778280133" sldId="285"/>
            <ac:spMk id="7" creationId="{00000000-0000-0000-0000-000000000000}"/>
          </ac:spMkLst>
        </pc:spChg>
        <pc:spChg chg="mod">
          <ac:chgData name="Veronica Sagyaman" userId="41672d21-0f22-4a0c-be57-e92358a52c17" providerId="ADAL" clId="{AD7FF5AF-1DA6-401F-BB33-E34BDBD8F2B7}" dt="2024-12-17T10:28:09.646" v="881" actId="14100"/>
          <ac:spMkLst>
            <pc:docMk/>
            <pc:sldMk cId="778280133" sldId="285"/>
            <ac:spMk id="10" creationId="{00000000-0000-0000-0000-000000000000}"/>
          </ac:spMkLst>
        </pc:spChg>
        <pc:spChg chg="mod">
          <ac:chgData name="Veronica Sagyaman" userId="41672d21-0f22-4a0c-be57-e92358a52c17" providerId="ADAL" clId="{AD7FF5AF-1DA6-401F-BB33-E34BDBD8F2B7}" dt="2024-12-17T10:27:30.032" v="864" actId="403"/>
          <ac:spMkLst>
            <pc:docMk/>
            <pc:sldMk cId="778280133" sldId="285"/>
            <ac:spMk id="14" creationId="{17D70723-7B6B-FAD7-FD43-152494D2E068}"/>
          </ac:spMkLst>
        </pc:spChg>
        <pc:grpChg chg="add mod">
          <ac:chgData name="Veronica Sagyaman" userId="41672d21-0f22-4a0c-be57-e92358a52c17" providerId="ADAL" clId="{AD7FF5AF-1DA6-401F-BB33-E34BDBD8F2B7}" dt="2024-12-17T10:28:17.297" v="882" actId="1076"/>
          <ac:grpSpMkLst>
            <pc:docMk/>
            <pc:sldMk cId="778280133" sldId="285"/>
            <ac:grpSpMk id="3" creationId="{4D1E3F1B-BB28-B347-0030-130B8E23E67E}"/>
          </ac:grpSpMkLst>
        </pc:grpChg>
        <pc:grpChg chg="mod">
          <ac:chgData name="Veronica Sagyaman" userId="41672d21-0f22-4a0c-be57-e92358a52c17" providerId="ADAL" clId="{AD7FF5AF-1DA6-401F-BB33-E34BDBD8F2B7}" dt="2024-12-17T10:27:45.894" v="871" actId="14100"/>
          <ac:grpSpMkLst>
            <pc:docMk/>
            <pc:sldMk cId="778280133" sldId="285"/>
            <ac:grpSpMk id="5" creationId="{00000000-0000-0000-0000-000000000000}"/>
          </ac:grpSpMkLst>
        </pc:grpChg>
        <pc:grpChg chg="mod">
          <ac:chgData name="Veronica Sagyaman" userId="41672d21-0f22-4a0c-be57-e92358a52c17" providerId="ADAL" clId="{AD7FF5AF-1DA6-401F-BB33-E34BDBD8F2B7}" dt="2024-12-17T10:27:57.675" v="877" actId="14100"/>
          <ac:grpSpMkLst>
            <pc:docMk/>
            <pc:sldMk cId="778280133" sldId="285"/>
            <ac:grpSpMk id="8" creationId="{00000000-0000-0000-0000-000000000000}"/>
          </ac:grpSpMkLst>
        </pc:grpChg>
        <pc:grpChg chg="del mod">
          <ac:chgData name="Veronica Sagyaman" userId="41672d21-0f22-4a0c-be57-e92358a52c17" providerId="ADAL" clId="{AD7FF5AF-1DA6-401F-BB33-E34BDBD8F2B7}" dt="2024-12-17T10:27:10.260" v="854" actId="478"/>
          <ac:grpSpMkLst>
            <pc:docMk/>
            <pc:sldMk cId="778280133" sldId="285"/>
            <ac:grpSpMk id="11" creationId="{00000000-0000-0000-0000-000000000000}"/>
          </ac:grpSpMkLst>
        </pc:grpChg>
        <pc:picChg chg="mod">
          <ac:chgData name="Veronica Sagyaman" userId="41672d21-0f22-4a0c-be57-e92358a52c17" providerId="ADAL" clId="{AD7FF5AF-1DA6-401F-BB33-E34BDBD8F2B7}" dt="2024-12-17T10:27:20.295" v="860"/>
          <ac:picMkLst>
            <pc:docMk/>
            <pc:sldMk cId="778280133" sldId="285"/>
            <ac:picMk id="4" creationId="{8C6CE6D1-5C9B-210C-94C4-02F24121E06F}"/>
          </ac:picMkLst>
        </pc:picChg>
      </pc:sldChg>
      <pc:sldChg chg="addSp delSp modSp mod modClrScheme chgLayout">
        <pc:chgData name="Veronica Sagyaman" userId="41672d21-0f22-4a0c-be57-e92358a52c17" providerId="ADAL" clId="{AD7FF5AF-1DA6-401F-BB33-E34BDBD8F2B7}" dt="2024-12-17T10:29:48.014" v="916" actId="1076"/>
        <pc:sldMkLst>
          <pc:docMk/>
          <pc:sldMk cId="1768778612" sldId="286"/>
        </pc:sldMkLst>
        <pc:spChg chg="mod">
          <ac:chgData name="Veronica Sagyaman" userId="41672d21-0f22-4a0c-be57-e92358a52c17" providerId="ADAL" clId="{AD7FF5AF-1DA6-401F-BB33-E34BDBD8F2B7}" dt="2024-12-17T10:28:56.579" v="893" actId="26606"/>
          <ac:spMkLst>
            <pc:docMk/>
            <pc:sldMk cId="1768778612" sldId="286"/>
            <ac:spMk id="5" creationId="{00000000-0000-0000-0000-000000000000}"/>
          </ac:spMkLst>
        </pc:spChg>
        <pc:spChg chg="mod">
          <ac:chgData name="Veronica Sagyaman" userId="41672d21-0f22-4a0c-be57-e92358a52c17" providerId="ADAL" clId="{AD7FF5AF-1DA6-401F-BB33-E34BDBD8F2B7}" dt="2024-12-17T10:28:26.135" v="883" actId="2711"/>
          <ac:spMkLst>
            <pc:docMk/>
            <pc:sldMk cId="1768778612" sldId="286"/>
            <ac:spMk id="7" creationId="{00000000-0000-0000-0000-000000000000}"/>
          </ac:spMkLst>
        </pc:spChg>
        <pc:spChg chg="add del mod">
          <ac:chgData name="Veronica Sagyaman" userId="41672d21-0f22-4a0c-be57-e92358a52c17" providerId="ADAL" clId="{AD7FF5AF-1DA6-401F-BB33-E34BDBD8F2B7}" dt="2024-12-17T10:29:10.204" v="901"/>
          <ac:spMkLst>
            <pc:docMk/>
            <pc:sldMk cId="1768778612" sldId="286"/>
            <ac:spMk id="12" creationId="{DA5C82FF-2AD1-0D7B-3A73-5EA24EBED270}"/>
          </ac:spMkLst>
        </pc:spChg>
        <pc:spChg chg="add del mod">
          <ac:chgData name="Veronica Sagyaman" userId="41672d21-0f22-4a0c-be57-e92358a52c17" providerId="ADAL" clId="{AD7FF5AF-1DA6-401F-BB33-E34BDBD8F2B7}" dt="2024-12-17T10:29:17.113" v="904"/>
          <ac:spMkLst>
            <pc:docMk/>
            <pc:sldMk cId="1768778612" sldId="286"/>
            <ac:spMk id="14" creationId="{04D87CA6-9B1C-A40A-B941-82ACE631C42B}"/>
          </ac:spMkLst>
        </pc:spChg>
        <pc:graphicFrameChg chg="add del mod">
          <ac:chgData name="Veronica Sagyaman" userId="41672d21-0f22-4a0c-be57-e92358a52c17" providerId="ADAL" clId="{AD7FF5AF-1DA6-401F-BB33-E34BDBD8F2B7}" dt="2024-12-17T10:29:09.078" v="900" actId="478"/>
          <ac:graphicFrameMkLst>
            <pc:docMk/>
            <pc:sldMk cId="1768778612" sldId="286"/>
            <ac:graphicFrameMk id="3" creationId="{31278A19-5C4F-7088-3D12-6AD7114F6A9B}"/>
          </ac:graphicFrameMkLst>
        </pc:graphicFrameChg>
        <pc:graphicFrameChg chg="del mod">
          <ac:chgData name="Veronica Sagyaman" userId="41672d21-0f22-4a0c-be57-e92358a52c17" providerId="ADAL" clId="{AD7FF5AF-1DA6-401F-BB33-E34BDBD8F2B7}" dt="2024-12-17T10:28:53.565" v="892" actId="478"/>
          <ac:graphicFrameMkLst>
            <pc:docMk/>
            <pc:sldMk cId="1768778612" sldId="286"/>
            <ac:graphicFrameMk id="4" creationId="{00000000-0000-0000-0000-000000000000}"/>
          </ac:graphicFrameMkLst>
        </pc:graphicFrameChg>
        <pc:graphicFrameChg chg="add mod">
          <ac:chgData name="Veronica Sagyaman" userId="41672d21-0f22-4a0c-be57-e92358a52c17" providerId="ADAL" clId="{AD7FF5AF-1DA6-401F-BB33-E34BDBD8F2B7}" dt="2024-12-17T10:29:35.461" v="911" actId="14100"/>
          <ac:graphicFrameMkLst>
            <pc:docMk/>
            <pc:sldMk cId="1768778612" sldId="286"/>
            <ac:graphicFrameMk id="10" creationId="{4A58F9D7-30AB-F5D2-5A53-A53BC7884DA6}"/>
          </ac:graphicFrameMkLst>
        </pc:graphicFrameChg>
        <pc:picChg chg="del">
          <ac:chgData name="Veronica Sagyaman" userId="41672d21-0f22-4a0c-be57-e92358a52c17" providerId="ADAL" clId="{AD7FF5AF-1DA6-401F-BB33-E34BDBD8F2B7}" dt="2024-12-17T10:28:53.565" v="892" actId="478"/>
          <ac:picMkLst>
            <pc:docMk/>
            <pc:sldMk cId="1768778612" sldId="286"/>
            <ac:picMk id="2" creationId="{00000000-0000-0000-0000-000000000000}"/>
          </ac:picMkLst>
        </pc:picChg>
        <pc:picChg chg="add mod">
          <ac:chgData name="Veronica Sagyaman" userId="41672d21-0f22-4a0c-be57-e92358a52c17" providerId="ADAL" clId="{AD7FF5AF-1DA6-401F-BB33-E34BDBD8F2B7}" dt="2024-12-17T10:29:48.014" v="916" actId="1076"/>
          <ac:picMkLst>
            <pc:docMk/>
            <pc:sldMk cId="1768778612" sldId="286"/>
            <ac:picMk id="6" creationId="{F40E9A28-E1FC-E86D-3C9F-71BFBBCC3A5E}"/>
          </ac:picMkLst>
        </pc:picChg>
        <pc:picChg chg="add del mod">
          <ac:chgData name="Veronica Sagyaman" userId="41672d21-0f22-4a0c-be57-e92358a52c17" providerId="ADAL" clId="{AD7FF5AF-1DA6-401F-BB33-E34BDBD8F2B7}" dt="2024-12-17T10:28:53.565" v="892" actId="478"/>
          <ac:picMkLst>
            <pc:docMk/>
            <pc:sldMk cId="1768778612" sldId="286"/>
            <ac:picMk id="8" creationId="{00000000-0000-0000-0000-000000000000}"/>
          </ac:picMkLst>
        </pc:picChg>
        <pc:picChg chg="add del mod">
          <ac:chgData name="Veronica Sagyaman" userId="41672d21-0f22-4a0c-be57-e92358a52c17" providerId="ADAL" clId="{AD7FF5AF-1DA6-401F-BB33-E34BDBD8F2B7}" dt="2024-12-17T10:29:15.728" v="903" actId="478"/>
          <ac:picMkLst>
            <pc:docMk/>
            <pc:sldMk cId="1768778612" sldId="286"/>
            <ac:picMk id="9" creationId="{0DA1F0D3-E9DF-798A-A0A9-48B1EF5B2D5D}"/>
          </ac:picMkLst>
        </pc:picChg>
        <pc:picChg chg="add mod">
          <ac:chgData name="Veronica Sagyaman" userId="41672d21-0f22-4a0c-be57-e92358a52c17" providerId="ADAL" clId="{AD7FF5AF-1DA6-401F-BB33-E34BDBD8F2B7}" dt="2024-12-17T10:29:41.739" v="913" actId="14100"/>
          <ac:picMkLst>
            <pc:docMk/>
            <pc:sldMk cId="1768778612" sldId="286"/>
            <ac:picMk id="11" creationId="{4B5E6A2B-22A5-942A-FE7E-089B4E7573A8}"/>
          </ac:picMkLst>
        </pc:picChg>
      </pc:sldChg>
      <pc:sldChg chg="modSp mod">
        <pc:chgData name="Veronica Sagyaman" userId="41672d21-0f22-4a0c-be57-e92358a52c17" providerId="ADAL" clId="{AD7FF5AF-1DA6-401F-BB33-E34BDBD8F2B7}" dt="2024-12-17T10:29:56.228" v="918" actId="207"/>
        <pc:sldMkLst>
          <pc:docMk/>
          <pc:sldMk cId="3443869394" sldId="288"/>
        </pc:sldMkLst>
        <pc:spChg chg="mod">
          <ac:chgData name="Veronica Sagyaman" userId="41672d21-0f22-4a0c-be57-e92358a52c17" providerId="ADAL" clId="{AD7FF5AF-1DA6-401F-BB33-E34BDBD8F2B7}" dt="2024-12-17T10:29:56.228" v="918" actId="207"/>
          <ac:spMkLst>
            <pc:docMk/>
            <pc:sldMk cId="3443869394" sldId="288"/>
            <ac:spMk id="3" creationId="{00000000-0000-0000-0000-000000000000}"/>
          </ac:spMkLst>
        </pc:spChg>
      </pc:sldChg>
      <pc:sldChg chg="modSp mod">
        <pc:chgData name="Veronica Sagyaman" userId="41672d21-0f22-4a0c-be57-e92358a52c17" providerId="ADAL" clId="{AD7FF5AF-1DA6-401F-BB33-E34BDBD8F2B7}" dt="2024-12-17T10:30:11.783" v="924" actId="2711"/>
        <pc:sldMkLst>
          <pc:docMk/>
          <pc:sldMk cId="131630064" sldId="289"/>
        </pc:sldMkLst>
        <pc:spChg chg="mod">
          <ac:chgData name="Veronica Sagyaman" userId="41672d21-0f22-4a0c-be57-e92358a52c17" providerId="ADAL" clId="{AD7FF5AF-1DA6-401F-BB33-E34BDBD8F2B7}" dt="2024-12-17T10:30:07.824" v="923" actId="404"/>
          <ac:spMkLst>
            <pc:docMk/>
            <pc:sldMk cId="131630064" sldId="289"/>
            <ac:spMk id="2" creationId="{00000000-0000-0000-0000-000000000000}"/>
          </ac:spMkLst>
        </pc:spChg>
        <pc:graphicFrameChg chg="mod">
          <ac:chgData name="Veronica Sagyaman" userId="41672d21-0f22-4a0c-be57-e92358a52c17" providerId="ADAL" clId="{AD7FF5AF-1DA6-401F-BB33-E34BDBD8F2B7}" dt="2024-12-17T10:30:11.783" v="924" actId="2711"/>
          <ac:graphicFrameMkLst>
            <pc:docMk/>
            <pc:sldMk cId="131630064" sldId="289"/>
            <ac:graphicFrameMk id="4" creationId="{00000000-0000-0000-0000-000000000000}"/>
          </ac:graphicFrameMkLst>
        </pc:graphicFrameChg>
      </pc:sldChg>
      <pc:sldChg chg="modSp mod">
        <pc:chgData name="Veronica Sagyaman" userId="41672d21-0f22-4a0c-be57-e92358a52c17" providerId="ADAL" clId="{AD7FF5AF-1DA6-401F-BB33-E34BDBD8F2B7}" dt="2024-12-17T10:30:23.753" v="927" actId="14100"/>
        <pc:sldMkLst>
          <pc:docMk/>
          <pc:sldMk cId="3881746023" sldId="293"/>
        </pc:sldMkLst>
        <pc:spChg chg="mod">
          <ac:chgData name="Veronica Sagyaman" userId="41672d21-0f22-4a0c-be57-e92358a52c17" providerId="ADAL" clId="{AD7FF5AF-1DA6-401F-BB33-E34BDBD8F2B7}" dt="2024-12-17T10:30:23.753" v="927" actId="14100"/>
          <ac:spMkLst>
            <pc:docMk/>
            <pc:sldMk cId="3881746023" sldId="293"/>
            <ac:spMk id="2" creationId="{00000000-0000-0000-0000-000000000000}"/>
          </ac:spMkLst>
        </pc:spChg>
      </pc:sldChg>
      <pc:sldChg chg="modSp mod">
        <pc:chgData name="Veronica Sagyaman" userId="41672d21-0f22-4a0c-be57-e92358a52c17" providerId="ADAL" clId="{AD7FF5AF-1DA6-401F-BB33-E34BDBD8F2B7}" dt="2024-12-17T10:30:50.884" v="934" actId="1076"/>
        <pc:sldMkLst>
          <pc:docMk/>
          <pc:sldMk cId="2198364528" sldId="295"/>
        </pc:sldMkLst>
        <pc:spChg chg="mod">
          <ac:chgData name="Veronica Sagyaman" userId="41672d21-0f22-4a0c-be57-e92358a52c17" providerId="ADAL" clId="{AD7FF5AF-1DA6-401F-BB33-E34BDBD8F2B7}" dt="2024-12-17T10:30:50.884" v="934" actId="1076"/>
          <ac:spMkLst>
            <pc:docMk/>
            <pc:sldMk cId="2198364528" sldId="295"/>
            <ac:spMk id="2" creationId="{00000000-0000-0000-0000-000000000000}"/>
          </ac:spMkLst>
        </pc:spChg>
        <pc:spChg chg="mod">
          <ac:chgData name="Veronica Sagyaman" userId="41672d21-0f22-4a0c-be57-e92358a52c17" providerId="ADAL" clId="{AD7FF5AF-1DA6-401F-BB33-E34BDBD8F2B7}" dt="2024-12-17T10:30:48.038" v="933" actId="1076"/>
          <ac:spMkLst>
            <pc:docMk/>
            <pc:sldMk cId="2198364528" sldId="295"/>
            <ac:spMk id="3" creationId="{00000000-0000-0000-0000-000000000000}"/>
          </ac:spMkLst>
        </pc:spChg>
      </pc:sldChg>
      <pc:sldChg chg="modSp mod">
        <pc:chgData name="Veronica Sagyaman" userId="41672d21-0f22-4a0c-be57-e92358a52c17" providerId="ADAL" clId="{AD7FF5AF-1DA6-401F-BB33-E34BDBD8F2B7}" dt="2024-12-17T10:31:27.790" v="950" actId="27636"/>
        <pc:sldMkLst>
          <pc:docMk/>
          <pc:sldMk cId="2862991058" sldId="296"/>
        </pc:sldMkLst>
        <pc:spChg chg="mod">
          <ac:chgData name="Veronica Sagyaman" userId="41672d21-0f22-4a0c-be57-e92358a52c17" providerId="ADAL" clId="{AD7FF5AF-1DA6-401F-BB33-E34BDBD8F2B7}" dt="2024-12-17T10:31:06.266" v="939" actId="403"/>
          <ac:spMkLst>
            <pc:docMk/>
            <pc:sldMk cId="2862991058" sldId="296"/>
            <ac:spMk id="2" creationId="{00000000-0000-0000-0000-000000000000}"/>
          </ac:spMkLst>
        </pc:spChg>
        <pc:spChg chg="mod">
          <ac:chgData name="Veronica Sagyaman" userId="41672d21-0f22-4a0c-be57-e92358a52c17" providerId="ADAL" clId="{AD7FF5AF-1DA6-401F-BB33-E34BDBD8F2B7}" dt="2024-12-17T10:31:27.790" v="950" actId="27636"/>
          <ac:spMkLst>
            <pc:docMk/>
            <pc:sldMk cId="2862991058" sldId="296"/>
            <ac:spMk id="3" creationId="{00000000-0000-0000-0000-000000000000}"/>
          </ac:spMkLst>
        </pc:spChg>
      </pc:sldChg>
      <pc:sldChg chg="modSp mod">
        <pc:chgData name="Veronica Sagyaman" userId="41672d21-0f22-4a0c-be57-e92358a52c17" providerId="ADAL" clId="{AD7FF5AF-1DA6-401F-BB33-E34BDBD8F2B7}" dt="2024-12-17T10:32:29.387" v="971" actId="207"/>
        <pc:sldMkLst>
          <pc:docMk/>
          <pc:sldMk cId="2954583113" sldId="297"/>
        </pc:sldMkLst>
        <pc:spChg chg="mod">
          <ac:chgData name="Veronica Sagyaman" userId="41672d21-0f22-4a0c-be57-e92358a52c17" providerId="ADAL" clId="{AD7FF5AF-1DA6-401F-BB33-E34BDBD8F2B7}" dt="2024-12-17T10:31:34.510" v="952" actId="404"/>
          <ac:spMkLst>
            <pc:docMk/>
            <pc:sldMk cId="2954583113" sldId="297"/>
            <ac:spMk id="2" creationId="{00000000-0000-0000-0000-000000000000}"/>
          </ac:spMkLst>
        </pc:spChg>
        <pc:spChg chg="mod">
          <ac:chgData name="Veronica Sagyaman" userId="41672d21-0f22-4a0c-be57-e92358a52c17" providerId="ADAL" clId="{AD7FF5AF-1DA6-401F-BB33-E34BDBD8F2B7}" dt="2024-12-17T10:32:29.387" v="971" actId="207"/>
          <ac:spMkLst>
            <pc:docMk/>
            <pc:sldMk cId="2954583113" sldId="297"/>
            <ac:spMk id="3" creationId="{00000000-0000-0000-0000-000000000000}"/>
          </ac:spMkLst>
        </pc:spChg>
        <pc:picChg chg="mod">
          <ac:chgData name="Veronica Sagyaman" userId="41672d21-0f22-4a0c-be57-e92358a52c17" providerId="ADAL" clId="{AD7FF5AF-1DA6-401F-BB33-E34BDBD8F2B7}" dt="2024-12-17T10:31:50.618" v="956" actId="1076"/>
          <ac:picMkLst>
            <pc:docMk/>
            <pc:sldMk cId="2954583113" sldId="297"/>
            <ac:picMk id="1030" creationId="{00000000-0000-0000-0000-000000000000}"/>
          </ac:picMkLst>
        </pc:picChg>
      </pc:sldChg>
      <pc:sldChg chg="modSp new mod">
        <pc:chgData name="Veronica Sagyaman" userId="41672d21-0f22-4a0c-be57-e92358a52c17" providerId="ADAL" clId="{AD7FF5AF-1DA6-401F-BB33-E34BDBD8F2B7}" dt="2024-12-17T09:49:24.753" v="59" actId="27636"/>
        <pc:sldMkLst>
          <pc:docMk/>
          <pc:sldMk cId="1876978005" sldId="298"/>
        </pc:sldMkLst>
        <pc:spChg chg="mod">
          <ac:chgData name="Veronica Sagyaman" userId="41672d21-0f22-4a0c-be57-e92358a52c17" providerId="ADAL" clId="{AD7FF5AF-1DA6-401F-BB33-E34BDBD8F2B7}" dt="2024-12-17T09:49:24.753" v="59" actId="27636"/>
          <ac:spMkLst>
            <pc:docMk/>
            <pc:sldMk cId="1876978005" sldId="298"/>
            <ac:spMk id="2" creationId="{B832BCBE-894D-8F62-19CA-F0B3335B4497}"/>
          </ac:spMkLst>
        </pc:spChg>
        <pc:spChg chg="mod">
          <ac:chgData name="Veronica Sagyaman" userId="41672d21-0f22-4a0c-be57-e92358a52c17" providerId="ADAL" clId="{AD7FF5AF-1DA6-401F-BB33-E34BDBD8F2B7}" dt="2024-12-17T09:49:19.957" v="57"/>
          <ac:spMkLst>
            <pc:docMk/>
            <pc:sldMk cId="1876978005" sldId="298"/>
            <ac:spMk id="3" creationId="{7CF366AD-5C0E-FB7E-623D-F3929E5CA699}"/>
          </ac:spMkLst>
        </pc:spChg>
      </pc:sldChg>
      <pc:sldChg chg="modSp add mod">
        <pc:chgData name="Veronica Sagyaman" userId="41672d21-0f22-4a0c-be57-e92358a52c17" providerId="ADAL" clId="{AD7FF5AF-1DA6-401F-BB33-E34BDBD8F2B7}" dt="2024-12-17T09:58:32.622" v="354" actId="20577"/>
        <pc:sldMkLst>
          <pc:docMk/>
          <pc:sldMk cId="2074977243" sldId="299"/>
        </pc:sldMkLst>
        <pc:spChg chg="mod">
          <ac:chgData name="Veronica Sagyaman" userId="41672d21-0f22-4a0c-be57-e92358a52c17" providerId="ADAL" clId="{AD7FF5AF-1DA6-401F-BB33-E34BDBD8F2B7}" dt="2024-12-17T09:57:15.648" v="294" actId="33524"/>
          <ac:spMkLst>
            <pc:docMk/>
            <pc:sldMk cId="2074977243" sldId="299"/>
            <ac:spMk id="4" creationId="{CDB4B0BE-48DB-482A-4462-933CE8204DEB}"/>
          </ac:spMkLst>
        </pc:spChg>
        <pc:spChg chg="mod">
          <ac:chgData name="Veronica Sagyaman" userId="41672d21-0f22-4a0c-be57-e92358a52c17" providerId="ADAL" clId="{AD7FF5AF-1DA6-401F-BB33-E34BDBD8F2B7}" dt="2024-12-17T09:55:43.974" v="255" actId="403"/>
          <ac:spMkLst>
            <pc:docMk/>
            <pc:sldMk cId="2074977243" sldId="299"/>
            <ac:spMk id="5" creationId="{4F6CD4C3-B94A-7A79-547B-10FC14B98D76}"/>
          </ac:spMkLst>
        </pc:spChg>
        <pc:graphicFrameChg chg="mod modGraphic">
          <ac:chgData name="Veronica Sagyaman" userId="41672d21-0f22-4a0c-be57-e92358a52c17" providerId="ADAL" clId="{AD7FF5AF-1DA6-401F-BB33-E34BDBD8F2B7}" dt="2024-12-17T09:58:32.622" v="354" actId="20577"/>
          <ac:graphicFrameMkLst>
            <pc:docMk/>
            <pc:sldMk cId="2074977243" sldId="299"/>
            <ac:graphicFrameMk id="8" creationId="{AD594EC6-E3D4-E375-AF7A-F8A32FE8BB58}"/>
          </ac:graphicFrameMkLst>
        </pc:graphicFrameChg>
      </pc:sldChg>
      <pc:sldChg chg="modSp new mod">
        <pc:chgData name="Veronica Sagyaman" userId="41672d21-0f22-4a0c-be57-e92358a52c17" providerId="ADAL" clId="{AD7FF5AF-1DA6-401F-BB33-E34BDBD8F2B7}" dt="2024-12-17T09:56:33.879" v="285" actId="5793"/>
        <pc:sldMkLst>
          <pc:docMk/>
          <pc:sldMk cId="1432782891" sldId="300"/>
        </pc:sldMkLst>
        <pc:spChg chg="mod">
          <ac:chgData name="Veronica Sagyaman" userId="41672d21-0f22-4a0c-be57-e92358a52c17" providerId="ADAL" clId="{AD7FF5AF-1DA6-401F-BB33-E34BDBD8F2B7}" dt="2024-12-17T09:56:33.879" v="285" actId="5793"/>
          <ac:spMkLst>
            <pc:docMk/>
            <pc:sldMk cId="1432782891" sldId="300"/>
            <ac:spMk id="2" creationId="{8BF7F0F3-2BF3-0C14-0CDB-A8EE5F11A00D}"/>
          </ac:spMkLst>
        </pc:spChg>
        <pc:spChg chg="mod">
          <ac:chgData name="Veronica Sagyaman" userId="41672d21-0f22-4a0c-be57-e92358a52c17" providerId="ADAL" clId="{AD7FF5AF-1DA6-401F-BB33-E34BDBD8F2B7}" dt="2024-12-17T09:56:18.668" v="275" actId="404"/>
          <ac:spMkLst>
            <pc:docMk/>
            <pc:sldMk cId="1432782891" sldId="300"/>
            <ac:spMk id="3" creationId="{55F8EE89-F455-5712-14CE-CE37027141ED}"/>
          </ac:spMkLst>
        </pc:spChg>
      </pc:sldChg>
      <pc:sldChg chg="modSp new mod ord">
        <pc:chgData name="Veronica Sagyaman" userId="41672d21-0f22-4a0c-be57-e92358a52c17" providerId="ADAL" clId="{AD7FF5AF-1DA6-401F-BB33-E34BDBD8F2B7}" dt="2024-12-17T10:41:05.464" v="1092"/>
        <pc:sldMkLst>
          <pc:docMk/>
          <pc:sldMk cId="343736891" sldId="301"/>
        </pc:sldMkLst>
        <pc:spChg chg="mod">
          <ac:chgData name="Veronica Sagyaman" userId="41672d21-0f22-4a0c-be57-e92358a52c17" providerId="ADAL" clId="{AD7FF5AF-1DA6-401F-BB33-E34BDBD8F2B7}" dt="2024-12-17T10:00:07.813" v="404" actId="27636"/>
          <ac:spMkLst>
            <pc:docMk/>
            <pc:sldMk cId="343736891" sldId="301"/>
            <ac:spMk id="2" creationId="{517C2B5B-24A4-C193-387F-825370629C6F}"/>
          </ac:spMkLst>
        </pc:spChg>
        <pc:spChg chg="mod">
          <ac:chgData name="Veronica Sagyaman" userId="41672d21-0f22-4a0c-be57-e92358a52c17" providerId="ADAL" clId="{AD7FF5AF-1DA6-401F-BB33-E34BDBD8F2B7}" dt="2024-12-17T10:00:27.278" v="407" actId="403"/>
          <ac:spMkLst>
            <pc:docMk/>
            <pc:sldMk cId="343736891" sldId="301"/>
            <ac:spMk id="3" creationId="{3AA7EBEB-E972-397C-0778-91ECC942A042}"/>
          </ac:spMkLst>
        </pc:spChg>
      </pc:sldChg>
      <pc:sldChg chg="addSp delSp modSp new mod">
        <pc:chgData name="Veronica Sagyaman" userId="41672d21-0f22-4a0c-be57-e92358a52c17" providerId="ADAL" clId="{AD7FF5AF-1DA6-401F-BB33-E34BDBD8F2B7}" dt="2024-12-17T10:41:45.225" v="1129" actId="20577"/>
        <pc:sldMkLst>
          <pc:docMk/>
          <pc:sldMk cId="908049274" sldId="302"/>
        </pc:sldMkLst>
        <pc:spChg chg="del">
          <ac:chgData name="Veronica Sagyaman" userId="41672d21-0f22-4a0c-be57-e92358a52c17" providerId="ADAL" clId="{AD7FF5AF-1DA6-401F-BB33-E34BDBD8F2B7}" dt="2024-12-17T10:37:29.125" v="1017" actId="478"/>
          <ac:spMkLst>
            <pc:docMk/>
            <pc:sldMk cId="908049274" sldId="302"/>
            <ac:spMk id="2" creationId="{BA33B4AC-27F5-F5CA-A949-40D9F522C8A8}"/>
          </ac:spMkLst>
        </pc:spChg>
        <pc:spChg chg="mod">
          <ac:chgData name="Veronica Sagyaman" userId="41672d21-0f22-4a0c-be57-e92358a52c17" providerId="ADAL" clId="{AD7FF5AF-1DA6-401F-BB33-E34BDBD8F2B7}" dt="2024-12-17T10:41:41.763" v="1120" actId="20577"/>
          <ac:spMkLst>
            <pc:docMk/>
            <pc:sldMk cId="908049274" sldId="302"/>
            <ac:spMk id="3" creationId="{EC6AD377-2EA0-7577-7567-A66D0F0C3882}"/>
          </ac:spMkLst>
        </pc:spChg>
        <pc:graphicFrameChg chg="add mod modGraphic">
          <ac:chgData name="Veronica Sagyaman" userId="41672d21-0f22-4a0c-be57-e92358a52c17" providerId="ADAL" clId="{AD7FF5AF-1DA6-401F-BB33-E34BDBD8F2B7}" dt="2024-12-17T10:41:45.225" v="1129" actId="20577"/>
          <ac:graphicFrameMkLst>
            <pc:docMk/>
            <pc:sldMk cId="908049274" sldId="302"/>
            <ac:graphicFrameMk id="4" creationId="{B9A0DFE7-2C70-065F-2888-5735A77C1BAE}"/>
          </ac:graphicFrameMkLst>
        </pc:graphicFrameChg>
      </pc:sldChg>
      <pc:sldChg chg="addSp delSp modSp new del mod modClrScheme chgLayout">
        <pc:chgData name="Veronica Sagyaman" userId="41672d21-0f22-4a0c-be57-e92358a52c17" providerId="ADAL" clId="{AD7FF5AF-1DA6-401F-BB33-E34BDBD8F2B7}" dt="2024-12-17T10:55:18.666" v="1258" actId="2696"/>
        <pc:sldMkLst>
          <pc:docMk/>
          <pc:sldMk cId="1139888545" sldId="303"/>
        </pc:sldMkLst>
        <pc:spChg chg="del mod">
          <ac:chgData name="Veronica Sagyaman" userId="41672d21-0f22-4a0c-be57-e92358a52c17" providerId="ADAL" clId="{AD7FF5AF-1DA6-401F-BB33-E34BDBD8F2B7}" dt="2024-12-17T10:39:31.299" v="1062" actId="26606"/>
          <ac:spMkLst>
            <pc:docMk/>
            <pc:sldMk cId="1139888545" sldId="303"/>
            <ac:spMk id="2" creationId="{130A4FBA-FC1F-E559-6E01-2A30F4249159}"/>
          </ac:spMkLst>
        </pc:spChg>
        <pc:spChg chg="mod">
          <ac:chgData name="Veronica Sagyaman" userId="41672d21-0f22-4a0c-be57-e92358a52c17" providerId="ADAL" clId="{AD7FF5AF-1DA6-401F-BB33-E34BDBD8F2B7}" dt="2024-12-17T10:45:12.544" v="1222" actId="20577"/>
          <ac:spMkLst>
            <pc:docMk/>
            <pc:sldMk cId="1139888545" sldId="303"/>
            <ac:spMk id="3" creationId="{312C83C0-4C90-A824-491A-BF29D1ED04D0}"/>
          </ac:spMkLst>
        </pc:spChg>
        <pc:graphicFrameChg chg="add mod modGraphic">
          <ac:chgData name="Veronica Sagyaman" userId="41672d21-0f22-4a0c-be57-e92358a52c17" providerId="ADAL" clId="{AD7FF5AF-1DA6-401F-BB33-E34BDBD8F2B7}" dt="2024-12-17T10:40:16.627" v="1082" actId="113"/>
          <ac:graphicFrameMkLst>
            <pc:docMk/>
            <pc:sldMk cId="1139888545" sldId="303"/>
            <ac:graphicFrameMk id="5" creationId="{5B567F29-A2E1-622D-4CAF-FA32E9876AE6}"/>
          </ac:graphicFrameMkLst>
        </pc:graphicFrameChg>
      </pc:sldChg>
      <pc:sldChg chg="modSp add mod ord">
        <pc:chgData name="Veronica Sagyaman" userId="41672d21-0f22-4a0c-be57-e92358a52c17" providerId="ADAL" clId="{AD7FF5AF-1DA6-401F-BB33-E34BDBD8F2B7}" dt="2024-12-17T10:43:00.015" v="1179" actId="1076"/>
        <pc:sldMkLst>
          <pc:docMk/>
          <pc:sldMk cId="3907869623" sldId="304"/>
        </pc:sldMkLst>
        <pc:spChg chg="mod">
          <ac:chgData name="Veronica Sagyaman" userId="41672d21-0f22-4a0c-be57-e92358a52c17" providerId="ADAL" clId="{AD7FF5AF-1DA6-401F-BB33-E34BDBD8F2B7}" dt="2024-12-17T10:41:53.164" v="1136" actId="20577"/>
          <ac:spMkLst>
            <pc:docMk/>
            <pc:sldMk cId="3907869623" sldId="304"/>
            <ac:spMk id="3" creationId="{78D584CA-5303-4F76-8D7A-1BF7381253A5}"/>
          </ac:spMkLst>
        </pc:spChg>
        <pc:graphicFrameChg chg="mod modGraphic">
          <ac:chgData name="Veronica Sagyaman" userId="41672d21-0f22-4a0c-be57-e92358a52c17" providerId="ADAL" clId="{AD7FF5AF-1DA6-401F-BB33-E34BDBD8F2B7}" dt="2024-12-17T10:43:00.015" v="1179" actId="1076"/>
          <ac:graphicFrameMkLst>
            <pc:docMk/>
            <pc:sldMk cId="3907869623" sldId="304"/>
            <ac:graphicFrameMk id="4" creationId="{78929529-A51B-A59F-AC7B-C01603DEA552}"/>
          </ac:graphicFrameMkLst>
        </pc:graphicFrameChg>
      </pc:sldChg>
      <pc:sldChg chg="addSp delSp modSp add del mod ord">
        <pc:chgData name="Veronica Sagyaman" userId="41672d21-0f22-4a0c-be57-e92358a52c17" providerId="ADAL" clId="{AD7FF5AF-1DA6-401F-BB33-E34BDBD8F2B7}" dt="2024-12-17T10:55:16.650" v="1257" actId="2696"/>
        <pc:sldMkLst>
          <pc:docMk/>
          <pc:sldMk cId="1216653012" sldId="305"/>
        </pc:sldMkLst>
        <pc:spChg chg="mod">
          <ac:chgData name="Veronica Sagyaman" userId="41672d21-0f22-4a0c-be57-e92358a52c17" providerId="ADAL" clId="{AD7FF5AF-1DA6-401F-BB33-E34BDBD8F2B7}" dt="2024-12-17T10:45:07.191" v="1219" actId="1076"/>
          <ac:spMkLst>
            <pc:docMk/>
            <pc:sldMk cId="1216653012" sldId="305"/>
            <ac:spMk id="3" creationId="{B50D4ABF-42A1-130B-E758-FDB892ABAEA7}"/>
          </ac:spMkLst>
        </pc:spChg>
        <pc:spChg chg="add del mod">
          <ac:chgData name="Veronica Sagyaman" userId="41672d21-0f22-4a0c-be57-e92358a52c17" providerId="ADAL" clId="{AD7FF5AF-1DA6-401F-BB33-E34BDBD8F2B7}" dt="2024-12-17T10:43:54.022" v="1195" actId="478"/>
          <ac:spMkLst>
            <pc:docMk/>
            <pc:sldMk cId="1216653012" sldId="305"/>
            <ac:spMk id="4" creationId="{2CB03D76-65EB-B535-B54B-7411F6840538}"/>
          </ac:spMkLst>
        </pc:spChg>
        <pc:graphicFrameChg chg="mod modGraphic">
          <ac:chgData name="Veronica Sagyaman" userId="41672d21-0f22-4a0c-be57-e92358a52c17" providerId="ADAL" clId="{AD7FF5AF-1DA6-401F-BB33-E34BDBD8F2B7}" dt="2024-12-17T10:44:56.272" v="1214"/>
          <ac:graphicFrameMkLst>
            <pc:docMk/>
            <pc:sldMk cId="1216653012" sldId="305"/>
            <ac:graphicFrameMk id="5" creationId="{CFF7068B-29C5-B9FB-A410-52D1AD101DA8}"/>
          </ac:graphicFrameMkLst>
        </pc:graphicFrameChg>
      </pc:sldChg>
      <pc:sldMasterChg chg="modSldLayout">
        <pc:chgData name="Veronica Sagyaman" userId="41672d21-0f22-4a0c-be57-e92358a52c17" providerId="ADAL" clId="{AD7FF5AF-1DA6-401F-BB33-E34BDBD8F2B7}" dt="2024-12-17T09:46:45.674" v="7" actId="1076"/>
        <pc:sldMasterMkLst>
          <pc:docMk/>
          <pc:sldMasterMk cId="2133564118" sldId="2147483648"/>
        </pc:sldMasterMkLst>
        <pc:sldLayoutChg chg="addSp delSp modSp mod">
          <pc:chgData name="Veronica Sagyaman" userId="41672d21-0f22-4a0c-be57-e92358a52c17" providerId="ADAL" clId="{AD7FF5AF-1DA6-401F-BB33-E34BDBD8F2B7}" dt="2024-12-17T09:46:28.948" v="2"/>
          <pc:sldLayoutMkLst>
            <pc:docMk/>
            <pc:sldMasterMk cId="2133564118" sldId="2147483648"/>
            <pc:sldLayoutMk cId="548490688" sldId="2147483649"/>
          </pc:sldLayoutMkLst>
          <pc:picChg chg="add mod">
            <ac:chgData name="Veronica Sagyaman" userId="41672d21-0f22-4a0c-be57-e92358a52c17" providerId="ADAL" clId="{AD7FF5AF-1DA6-401F-BB33-E34BDBD8F2B7}" dt="2024-12-17T09:46:28.948" v="2"/>
            <ac:picMkLst>
              <pc:docMk/>
              <pc:sldMasterMk cId="2133564118" sldId="2147483648"/>
              <pc:sldLayoutMk cId="548490688" sldId="2147483649"/>
              <ac:picMk id="3" creationId="{C274F1FF-23DC-2F94-EFD7-B08705BDE119}"/>
            </ac:picMkLst>
          </pc:picChg>
          <pc:picChg chg="del">
            <ac:chgData name="Veronica Sagyaman" userId="41672d21-0f22-4a0c-be57-e92358a52c17" providerId="ADAL" clId="{AD7FF5AF-1DA6-401F-BB33-E34BDBD8F2B7}" dt="2024-12-17T09:46:28.090" v="1" actId="478"/>
            <ac:picMkLst>
              <pc:docMk/>
              <pc:sldMasterMk cId="2133564118" sldId="2147483648"/>
              <pc:sldLayoutMk cId="548490688" sldId="2147483649"/>
              <ac:picMk id="3074" creationId="{00000000-0000-0000-0000-000000000000}"/>
            </ac:picMkLst>
          </pc:picChg>
        </pc:sldLayoutChg>
        <pc:sldLayoutChg chg="addSp delSp modSp mod">
          <pc:chgData name="Veronica Sagyaman" userId="41672d21-0f22-4a0c-be57-e92358a52c17" providerId="ADAL" clId="{AD7FF5AF-1DA6-401F-BB33-E34BDBD8F2B7}" dt="2024-12-17T09:46:45.674" v="7" actId="1076"/>
          <pc:sldLayoutMkLst>
            <pc:docMk/>
            <pc:sldMasterMk cId="2133564118" sldId="2147483648"/>
            <pc:sldLayoutMk cId="4196980020" sldId="2147483651"/>
          </pc:sldLayoutMkLst>
          <pc:picChg chg="add mod">
            <ac:chgData name="Veronica Sagyaman" userId="41672d21-0f22-4a0c-be57-e92358a52c17" providerId="ADAL" clId="{AD7FF5AF-1DA6-401F-BB33-E34BDBD8F2B7}" dt="2024-12-17T09:46:45.674" v="7" actId="1076"/>
            <ac:picMkLst>
              <pc:docMk/>
              <pc:sldMasterMk cId="2133564118" sldId="2147483648"/>
              <pc:sldLayoutMk cId="4196980020" sldId="2147483651"/>
              <ac:picMk id="2" creationId="{9326D0C9-3D6E-DBD9-EFAD-43D063289476}"/>
            </ac:picMkLst>
          </pc:picChg>
          <pc:picChg chg="del">
            <ac:chgData name="Veronica Sagyaman" userId="41672d21-0f22-4a0c-be57-e92358a52c17" providerId="ADAL" clId="{AD7FF5AF-1DA6-401F-BB33-E34BDBD8F2B7}" dt="2024-12-17T09:46:43.081" v="5" actId="478"/>
            <ac:picMkLst>
              <pc:docMk/>
              <pc:sldMasterMk cId="2133564118" sldId="2147483648"/>
              <pc:sldLayoutMk cId="4196980020" sldId="2147483651"/>
              <ac:picMk id="12" creationId="{205BAE64-08C1-4305-82E2-A9C34FF95518}"/>
            </ac:picMkLst>
          </pc:picChg>
        </pc:sldLayoutChg>
        <pc:sldLayoutChg chg="addSp delSp modSp mod">
          <pc:chgData name="Veronica Sagyaman" userId="41672d21-0f22-4a0c-be57-e92358a52c17" providerId="ADAL" clId="{AD7FF5AF-1DA6-401F-BB33-E34BDBD8F2B7}" dt="2024-12-17T09:46:37.497" v="4"/>
          <pc:sldLayoutMkLst>
            <pc:docMk/>
            <pc:sldMasterMk cId="2133564118" sldId="2147483648"/>
            <pc:sldLayoutMk cId="4125936450" sldId="2147483652"/>
          </pc:sldLayoutMkLst>
          <pc:picChg chg="add mod">
            <ac:chgData name="Veronica Sagyaman" userId="41672d21-0f22-4a0c-be57-e92358a52c17" providerId="ADAL" clId="{AD7FF5AF-1DA6-401F-BB33-E34BDBD8F2B7}" dt="2024-12-17T09:46:37.497" v="4"/>
            <ac:picMkLst>
              <pc:docMk/>
              <pc:sldMasterMk cId="2133564118" sldId="2147483648"/>
              <pc:sldLayoutMk cId="4125936450" sldId="2147483652"/>
              <ac:picMk id="7" creationId="{9DB05903-2EE9-FBA4-B6D9-AFA1F6BA1957}"/>
            </ac:picMkLst>
          </pc:picChg>
          <pc:picChg chg="del">
            <ac:chgData name="Veronica Sagyaman" userId="41672d21-0f22-4a0c-be57-e92358a52c17" providerId="ADAL" clId="{AD7FF5AF-1DA6-401F-BB33-E34BDBD8F2B7}" dt="2024-12-17T09:46:37.278" v="3" actId="478"/>
            <ac:picMkLst>
              <pc:docMk/>
              <pc:sldMasterMk cId="2133564118" sldId="2147483648"/>
              <pc:sldLayoutMk cId="4125936450" sldId="2147483652"/>
              <ac:picMk id="9" creationId="{2BDEFE3F-C79B-4311-838A-6F2A0B343AC5}"/>
            </ac:picMkLst>
          </pc:picChg>
        </pc:sldLayoutChg>
      </pc:sldMasterChg>
    </pc:docChg>
  </pc:docChgLst>
  <pc:docChgLst>
    <pc:chgData name="Veronica Sagyaman" userId="41672d21-0f22-4a0c-be57-e92358a52c17" providerId="ADAL" clId="{36A3AB76-762E-450D-9A22-DEC3284E18F7}"/>
    <pc:docChg chg="modSld">
      <pc:chgData name="Veronica Sagyaman" userId="41672d21-0f22-4a0c-be57-e92358a52c17" providerId="ADAL" clId="{36A3AB76-762E-450D-9A22-DEC3284E18F7}" dt="2025-01-08T11:49:37.117" v="0" actId="13926"/>
      <pc:docMkLst>
        <pc:docMk/>
      </pc:docMkLst>
      <pc:sldChg chg="modSp mod">
        <pc:chgData name="Veronica Sagyaman" userId="41672d21-0f22-4a0c-be57-e92358a52c17" providerId="ADAL" clId="{36A3AB76-762E-450D-9A22-DEC3284E18F7}" dt="2025-01-08T11:49:37.117" v="0" actId="13926"/>
        <pc:sldMkLst>
          <pc:docMk/>
          <pc:sldMk cId="2954583113" sldId="297"/>
        </pc:sldMkLst>
        <pc:spChg chg="mod">
          <ac:chgData name="Veronica Sagyaman" userId="41672d21-0f22-4a0c-be57-e92358a52c17" providerId="ADAL" clId="{36A3AB76-762E-450D-9A22-DEC3284E18F7}" dt="2025-01-08T11:49:37.117" v="0" actId="13926"/>
          <ac:spMkLst>
            <pc:docMk/>
            <pc:sldMk cId="2954583113" sldId="297"/>
            <ac:spMk id="2"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96BFA5-73F2-4DF4-A3EB-E016616CE2D6}"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en-GB"/>
        </a:p>
      </dgm:t>
    </dgm:pt>
    <dgm:pt modelId="{E92ABECB-6413-4D86-93AB-A43472DF290C}">
      <dgm:prSet phldrT="[Text]"/>
      <dgm:spPr>
        <a:solidFill>
          <a:srgbClr val="0D0D58"/>
        </a:solidFill>
      </dgm:spPr>
      <dgm:t>
        <a:bodyPr/>
        <a:lstStyle/>
        <a:p>
          <a:r>
            <a:rPr lang="en-GB" b="1" dirty="0">
              <a:latin typeface="Montserrat" panose="00000500000000000000" pitchFamily="50" charset="0"/>
            </a:rPr>
            <a:t>Patient safety &amp; safe prescribing</a:t>
          </a:r>
        </a:p>
      </dgm:t>
    </dgm:pt>
    <dgm:pt modelId="{E510AE5F-59D8-4E01-8F1D-8C14B87392BD}" type="parTrans" cxnId="{DB897309-97DC-48E9-8E31-3169EDD0582C}">
      <dgm:prSet/>
      <dgm:spPr/>
      <dgm:t>
        <a:bodyPr/>
        <a:lstStyle/>
        <a:p>
          <a:endParaRPr lang="en-GB">
            <a:latin typeface="Montserrat" panose="00000500000000000000" pitchFamily="50" charset="0"/>
          </a:endParaRPr>
        </a:p>
      </dgm:t>
    </dgm:pt>
    <dgm:pt modelId="{F50C7034-F37F-4CB5-9E50-2C3D938B0F91}" type="sibTrans" cxnId="{DB897309-97DC-48E9-8E31-3169EDD0582C}">
      <dgm:prSet/>
      <dgm:spPr/>
      <dgm:t>
        <a:bodyPr/>
        <a:lstStyle/>
        <a:p>
          <a:endParaRPr lang="en-GB">
            <a:latin typeface="Montserrat" panose="00000500000000000000" pitchFamily="50" charset="0"/>
          </a:endParaRPr>
        </a:p>
      </dgm:t>
    </dgm:pt>
    <dgm:pt modelId="{5F0BA35A-1CF7-4FE5-97EF-B3DACE7E4BE8}">
      <dgm:prSet phldrT="[Text]"/>
      <dgm:spPr>
        <a:solidFill>
          <a:srgbClr val="0D0D58"/>
        </a:solidFill>
      </dgm:spPr>
      <dgm:t>
        <a:bodyPr/>
        <a:lstStyle/>
        <a:p>
          <a:r>
            <a:rPr lang="en-GB" dirty="0">
              <a:latin typeface="Montserrat" panose="00000500000000000000" pitchFamily="50" charset="0"/>
            </a:rPr>
            <a:t>Patient safety priorities and risk management</a:t>
          </a:r>
        </a:p>
      </dgm:t>
    </dgm:pt>
    <dgm:pt modelId="{CFC776F0-2374-4E9F-851B-4D62357E20FA}" type="parTrans" cxnId="{6D1980DC-63CF-4605-BAF1-0022081FA46C}">
      <dgm:prSet/>
      <dgm:spPr>
        <a:solidFill>
          <a:srgbClr val="11A7F2"/>
        </a:solidFill>
      </dgm:spPr>
      <dgm:t>
        <a:bodyPr/>
        <a:lstStyle/>
        <a:p>
          <a:endParaRPr lang="en-GB">
            <a:latin typeface="Montserrat" panose="00000500000000000000" pitchFamily="50" charset="0"/>
          </a:endParaRPr>
        </a:p>
      </dgm:t>
    </dgm:pt>
    <dgm:pt modelId="{0087BA92-49E4-411A-AFD8-D358712B8000}" type="sibTrans" cxnId="{6D1980DC-63CF-4605-BAF1-0022081FA46C}">
      <dgm:prSet/>
      <dgm:spPr/>
      <dgm:t>
        <a:bodyPr/>
        <a:lstStyle/>
        <a:p>
          <a:endParaRPr lang="en-GB">
            <a:latin typeface="Montserrat" panose="00000500000000000000" pitchFamily="50" charset="0"/>
          </a:endParaRPr>
        </a:p>
      </dgm:t>
    </dgm:pt>
    <dgm:pt modelId="{F0B1F828-DBD3-4C87-86C1-5582A80577B6}">
      <dgm:prSet phldrT="[Text]"/>
      <dgm:spPr>
        <a:solidFill>
          <a:srgbClr val="0D0D58"/>
        </a:solidFill>
      </dgm:spPr>
      <dgm:t>
        <a:bodyPr/>
        <a:lstStyle/>
        <a:p>
          <a:r>
            <a:rPr lang="en-GB" dirty="0">
              <a:latin typeface="Montserrat" panose="00000500000000000000" pitchFamily="50" charset="0"/>
            </a:rPr>
            <a:t>Learning from errors</a:t>
          </a:r>
        </a:p>
      </dgm:t>
    </dgm:pt>
    <dgm:pt modelId="{AA422789-75A0-41CB-B5EB-69C5B051D772}" type="parTrans" cxnId="{75749DDD-44D4-497F-9999-E47BB9F1B1EC}">
      <dgm:prSet/>
      <dgm:spPr>
        <a:solidFill>
          <a:srgbClr val="11A7F2"/>
        </a:solidFill>
      </dgm:spPr>
      <dgm:t>
        <a:bodyPr/>
        <a:lstStyle/>
        <a:p>
          <a:endParaRPr lang="en-GB">
            <a:latin typeface="Montserrat" panose="00000500000000000000" pitchFamily="50" charset="0"/>
          </a:endParaRPr>
        </a:p>
      </dgm:t>
    </dgm:pt>
    <dgm:pt modelId="{B4EBE650-A4E9-4012-B2E2-B0BFA36498A5}" type="sibTrans" cxnId="{75749DDD-44D4-497F-9999-E47BB9F1B1EC}">
      <dgm:prSet/>
      <dgm:spPr/>
      <dgm:t>
        <a:bodyPr/>
        <a:lstStyle/>
        <a:p>
          <a:endParaRPr lang="en-GB">
            <a:latin typeface="Montserrat" panose="00000500000000000000" pitchFamily="50" charset="0"/>
          </a:endParaRPr>
        </a:p>
      </dgm:t>
    </dgm:pt>
    <dgm:pt modelId="{DC98317D-1552-4FA7-B2DA-9C3A40F58360}">
      <dgm:prSet phldrT="[Text]"/>
      <dgm:spPr>
        <a:solidFill>
          <a:srgbClr val="0D0D58"/>
        </a:solidFill>
      </dgm:spPr>
      <dgm:t>
        <a:bodyPr/>
        <a:lstStyle/>
        <a:p>
          <a:r>
            <a:rPr lang="en-GB" dirty="0">
              <a:latin typeface="Montserrat" panose="00000500000000000000" pitchFamily="50" charset="0"/>
            </a:rPr>
            <a:t>Knowledge of formularies and guidelines</a:t>
          </a:r>
        </a:p>
      </dgm:t>
    </dgm:pt>
    <dgm:pt modelId="{A00B7FEB-6F68-41A0-8554-C7E69270B9E6}" type="parTrans" cxnId="{57F4C3CB-B7E7-4BD8-8B3E-865868B0064C}">
      <dgm:prSet/>
      <dgm:spPr>
        <a:solidFill>
          <a:srgbClr val="11A7F2"/>
        </a:solidFill>
      </dgm:spPr>
      <dgm:t>
        <a:bodyPr/>
        <a:lstStyle/>
        <a:p>
          <a:endParaRPr lang="en-GB">
            <a:latin typeface="Montserrat" panose="00000500000000000000" pitchFamily="50" charset="0"/>
          </a:endParaRPr>
        </a:p>
      </dgm:t>
    </dgm:pt>
    <dgm:pt modelId="{41C7FBB1-6730-43F3-8EF2-68B795D02A64}" type="sibTrans" cxnId="{57F4C3CB-B7E7-4BD8-8B3E-865868B0064C}">
      <dgm:prSet/>
      <dgm:spPr/>
      <dgm:t>
        <a:bodyPr/>
        <a:lstStyle/>
        <a:p>
          <a:endParaRPr lang="en-GB">
            <a:latin typeface="Montserrat" panose="00000500000000000000" pitchFamily="50" charset="0"/>
          </a:endParaRPr>
        </a:p>
      </dgm:t>
    </dgm:pt>
    <dgm:pt modelId="{15D1CF7A-4CD8-479E-A64D-3910BB7109D4}">
      <dgm:prSet phldrT="[Text]"/>
      <dgm:spPr>
        <a:solidFill>
          <a:srgbClr val="0D0D58"/>
        </a:solidFill>
      </dgm:spPr>
      <dgm:t>
        <a:bodyPr/>
        <a:lstStyle/>
        <a:p>
          <a:r>
            <a:rPr lang="en-GB" dirty="0">
              <a:latin typeface="Montserrat" panose="00000500000000000000" pitchFamily="50" charset="0"/>
            </a:rPr>
            <a:t>The ethics of prescribing</a:t>
          </a:r>
        </a:p>
      </dgm:t>
    </dgm:pt>
    <dgm:pt modelId="{B374411D-7C1C-4457-9F91-E011FBA516A2}" type="parTrans" cxnId="{C14F1265-0C2E-493C-9DEC-A09D85F06DBC}">
      <dgm:prSet/>
      <dgm:spPr>
        <a:solidFill>
          <a:srgbClr val="11A7F2"/>
        </a:solidFill>
      </dgm:spPr>
      <dgm:t>
        <a:bodyPr/>
        <a:lstStyle/>
        <a:p>
          <a:endParaRPr lang="en-GB">
            <a:latin typeface="Montserrat" panose="00000500000000000000" pitchFamily="50" charset="0"/>
          </a:endParaRPr>
        </a:p>
      </dgm:t>
    </dgm:pt>
    <dgm:pt modelId="{6E50068E-C113-43B5-BD32-2C4B7AB0D610}" type="sibTrans" cxnId="{C14F1265-0C2E-493C-9DEC-A09D85F06DBC}">
      <dgm:prSet/>
      <dgm:spPr/>
      <dgm:t>
        <a:bodyPr/>
        <a:lstStyle/>
        <a:p>
          <a:endParaRPr lang="en-GB">
            <a:latin typeface="Montserrat" panose="00000500000000000000" pitchFamily="50" charset="0"/>
          </a:endParaRPr>
        </a:p>
      </dgm:t>
    </dgm:pt>
    <dgm:pt modelId="{51F812BE-D005-4D53-BC69-776A5E95C212}" type="pres">
      <dgm:prSet presAssocID="{7C96BFA5-73F2-4DF4-A3EB-E016616CE2D6}" presName="Name0" presStyleCnt="0">
        <dgm:presLayoutVars>
          <dgm:chMax val="1"/>
          <dgm:dir/>
          <dgm:animLvl val="ctr"/>
          <dgm:resizeHandles val="exact"/>
        </dgm:presLayoutVars>
      </dgm:prSet>
      <dgm:spPr/>
    </dgm:pt>
    <dgm:pt modelId="{F4F51878-E40E-4229-BE29-747504F9533C}" type="pres">
      <dgm:prSet presAssocID="{E92ABECB-6413-4D86-93AB-A43472DF290C}" presName="centerShape" presStyleLbl="node0" presStyleIdx="0" presStyleCnt="1" custScaleX="184267" custScaleY="113825"/>
      <dgm:spPr/>
    </dgm:pt>
    <dgm:pt modelId="{6AC3592F-5DD9-41CC-9BC8-2CB760911109}" type="pres">
      <dgm:prSet presAssocID="{CFC776F0-2374-4E9F-851B-4D62357E20FA}" presName="parTrans" presStyleLbl="sibTrans2D1" presStyleIdx="0" presStyleCnt="4"/>
      <dgm:spPr/>
    </dgm:pt>
    <dgm:pt modelId="{01206ACC-5228-454E-879E-04D5F95B7811}" type="pres">
      <dgm:prSet presAssocID="{CFC776F0-2374-4E9F-851B-4D62357E20FA}" presName="connectorText" presStyleLbl="sibTrans2D1" presStyleIdx="0" presStyleCnt="4"/>
      <dgm:spPr/>
    </dgm:pt>
    <dgm:pt modelId="{040B18CC-23B0-40C2-BB39-48BD89154045}" type="pres">
      <dgm:prSet presAssocID="{5F0BA35A-1CF7-4FE5-97EF-B3DACE7E4BE8}" presName="node" presStyleLbl="node1" presStyleIdx="0" presStyleCnt="4" custScaleX="147413" custScaleY="92056">
        <dgm:presLayoutVars>
          <dgm:bulletEnabled val="1"/>
        </dgm:presLayoutVars>
      </dgm:prSet>
      <dgm:spPr/>
    </dgm:pt>
    <dgm:pt modelId="{26ADD696-9CA9-4E15-94AB-55F7D9BDE0F5}" type="pres">
      <dgm:prSet presAssocID="{AA422789-75A0-41CB-B5EB-69C5B051D772}" presName="parTrans" presStyleLbl="sibTrans2D1" presStyleIdx="1" presStyleCnt="4"/>
      <dgm:spPr/>
    </dgm:pt>
    <dgm:pt modelId="{C0350EB3-7477-4A8C-9D3F-A84850DA5E70}" type="pres">
      <dgm:prSet presAssocID="{AA422789-75A0-41CB-B5EB-69C5B051D772}" presName="connectorText" presStyleLbl="sibTrans2D1" presStyleIdx="1" presStyleCnt="4"/>
      <dgm:spPr/>
    </dgm:pt>
    <dgm:pt modelId="{284F447A-5636-40EC-B484-1D9C89F3A8DA}" type="pres">
      <dgm:prSet presAssocID="{F0B1F828-DBD3-4C87-86C1-5582A80577B6}" presName="node" presStyleLbl="node1" presStyleIdx="1" presStyleCnt="4" custRadScaleRad="132852" custRadScaleInc="-1340">
        <dgm:presLayoutVars>
          <dgm:bulletEnabled val="1"/>
        </dgm:presLayoutVars>
      </dgm:prSet>
      <dgm:spPr/>
    </dgm:pt>
    <dgm:pt modelId="{E4F45D4C-374B-48C9-B453-E3DAE422AA17}" type="pres">
      <dgm:prSet presAssocID="{A00B7FEB-6F68-41A0-8554-C7E69270B9E6}" presName="parTrans" presStyleLbl="sibTrans2D1" presStyleIdx="2" presStyleCnt="4"/>
      <dgm:spPr/>
    </dgm:pt>
    <dgm:pt modelId="{4D43A1C1-54EF-4F1A-9B74-1401F9C6D2AE}" type="pres">
      <dgm:prSet presAssocID="{A00B7FEB-6F68-41A0-8554-C7E69270B9E6}" presName="connectorText" presStyleLbl="sibTrans2D1" presStyleIdx="2" presStyleCnt="4"/>
      <dgm:spPr/>
    </dgm:pt>
    <dgm:pt modelId="{E68CA298-4844-41CF-A5DD-C4FF688087DF}" type="pres">
      <dgm:prSet presAssocID="{DC98317D-1552-4FA7-B2DA-9C3A40F58360}" presName="node" presStyleLbl="node1" presStyleIdx="2" presStyleCnt="4" custScaleX="122145" custRadScaleRad="103798" custRadScaleInc="-8782">
        <dgm:presLayoutVars>
          <dgm:bulletEnabled val="1"/>
        </dgm:presLayoutVars>
      </dgm:prSet>
      <dgm:spPr/>
    </dgm:pt>
    <dgm:pt modelId="{5C60B9E4-529C-46B3-9BC0-F7E7C9969CB8}" type="pres">
      <dgm:prSet presAssocID="{B374411D-7C1C-4457-9F91-E011FBA516A2}" presName="parTrans" presStyleLbl="sibTrans2D1" presStyleIdx="3" presStyleCnt="4"/>
      <dgm:spPr/>
    </dgm:pt>
    <dgm:pt modelId="{6B23DF3F-D5D7-4A32-AA9D-F2A68F72E0A6}" type="pres">
      <dgm:prSet presAssocID="{B374411D-7C1C-4457-9F91-E011FBA516A2}" presName="connectorText" presStyleLbl="sibTrans2D1" presStyleIdx="3" presStyleCnt="4"/>
      <dgm:spPr/>
    </dgm:pt>
    <dgm:pt modelId="{E10ABC83-E4C9-4AC5-A493-67F508FAE695}" type="pres">
      <dgm:prSet presAssocID="{15D1CF7A-4CD8-479E-A64D-3910BB7109D4}" presName="node" presStyleLbl="node1" presStyleIdx="3" presStyleCnt="4" custScaleX="119140" custScaleY="101270" custRadScaleRad="127742" custRadScaleInc="-3085">
        <dgm:presLayoutVars>
          <dgm:bulletEnabled val="1"/>
        </dgm:presLayoutVars>
      </dgm:prSet>
      <dgm:spPr/>
    </dgm:pt>
  </dgm:ptLst>
  <dgm:cxnLst>
    <dgm:cxn modelId="{DB897309-97DC-48E9-8E31-3169EDD0582C}" srcId="{7C96BFA5-73F2-4DF4-A3EB-E016616CE2D6}" destId="{E92ABECB-6413-4D86-93AB-A43472DF290C}" srcOrd="0" destOrd="0" parTransId="{E510AE5F-59D8-4E01-8F1D-8C14B87392BD}" sibTransId="{F50C7034-F37F-4CB5-9E50-2C3D938B0F91}"/>
    <dgm:cxn modelId="{F172C828-BF82-EA40-8234-287BFD68F50F}" type="presOf" srcId="{DC98317D-1552-4FA7-B2DA-9C3A40F58360}" destId="{E68CA298-4844-41CF-A5DD-C4FF688087DF}" srcOrd="0" destOrd="0" presId="urn:microsoft.com/office/officeart/2005/8/layout/radial5"/>
    <dgm:cxn modelId="{470E4C34-3198-7A49-A0BC-5C9C500FB62B}" type="presOf" srcId="{15D1CF7A-4CD8-479E-A64D-3910BB7109D4}" destId="{E10ABC83-E4C9-4AC5-A493-67F508FAE695}" srcOrd="0" destOrd="0" presId="urn:microsoft.com/office/officeart/2005/8/layout/radial5"/>
    <dgm:cxn modelId="{AB860862-637B-6143-A457-EFF703017A99}" type="presOf" srcId="{E92ABECB-6413-4D86-93AB-A43472DF290C}" destId="{F4F51878-E40E-4229-BE29-747504F9533C}" srcOrd="0" destOrd="0" presId="urn:microsoft.com/office/officeart/2005/8/layout/radial5"/>
    <dgm:cxn modelId="{C14F1265-0C2E-493C-9DEC-A09D85F06DBC}" srcId="{E92ABECB-6413-4D86-93AB-A43472DF290C}" destId="{15D1CF7A-4CD8-479E-A64D-3910BB7109D4}" srcOrd="3" destOrd="0" parTransId="{B374411D-7C1C-4457-9F91-E011FBA516A2}" sibTransId="{6E50068E-C113-43B5-BD32-2C4B7AB0D610}"/>
    <dgm:cxn modelId="{6BD6809B-7E1E-C84D-BB58-5BC50C401A4F}" type="presOf" srcId="{B374411D-7C1C-4457-9F91-E011FBA516A2}" destId="{6B23DF3F-D5D7-4A32-AA9D-F2A68F72E0A6}" srcOrd="1" destOrd="0" presId="urn:microsoft.com/office/officeart/2005/8/layout/radial5"/>
    <dgm:cxn modelId="{16315DA5-D390-1A47-A05D-0571E685AFF1}" type="presOf" srcId="{7C96BFA5-73F2-4DF4-A3EB-E016616CE2D6}" destId="{51F812BE-D005-4D53-BC69-776A5E95C212}" srcOrd="0" destOrd="0" presId="urn:microsoft.com/office/officeart/2005/8/layout/radial5"/>
    <dgm:cxn modelId="{292342B7-9465-B34B-97AA-D7DA57124142}" type="presOf" srcId="{F0B1F828-DBD3-4C87-86C1-5582A80577B6}" destId="{284F447A-5636-40EC-B484-1D9C89F3A8DA}" srcOrd="0" destOrd="0" presId="urn:microsoft.com/office/officeart/2005/8/layout/radial5"/>
    <dgm:cxn modelId="{B3AB5CB8-F707-424A-AF19-4248BCB4AA73}" type="presOf" srcId="{AA422789-75A0-41CB-B5EB-69C5B051D772}" destId="{C0350EB3-7477-4A8C-9D3F-A84850DA5E70}" srcOrd="1" destOrd="0" presId="urn:microsoft.com/office/officeart/2005/8/layout/radial5"/>
    <dgm:cxn modelId="{E656BFC0-0621-744F-8C96-B0DB425E662A}" type="presOf" srcId="{CFC776F0-2374-4E9F-851B-4D62357E20FA}" destId="{6AC3592F-5DD9-41CC-9BC8-2CB760911109}" srcOrd="0" destOrd="0" presId="urn:microsoft.com/office/officeart/2005/8/layout/radial5"/>
    <dgm:cxn modelId="{57F4C3CB-B7E7-4BD8-8B3E-865868B0064C}" srcId="{E92ABECB-6413-4D86-93AB-A43472DF290C}" destId="{DC98317D-1552-4FA7-B2DA-9C3A40F58360}" srcOrd="2" destOrd="0" parTransId="{A00B7FEB-6F68-41A0-8554-C7E69270B9E6}" sibTransId="{41C7FBB1-6730-43F3-8EF2-68B795D02A64}"/>
    <dgm:cxn modelId="{6D1980DC-63CF-4605-BAF1-0022081FA46C}" srcId="{E92ABECB-6413-4D86-93AB-A43472DF290C}" destId="{5F0BA35A-1CF7-4FE5-97EF-B3DACE7E4BE8}" srcOrd="0" destOrd="0" parTransId="{CFC776F0-2374-4E9F-851B-4D62357E20FA}" sibTransId="{0087BA92-49E4-411A-AFD8-D358712B8000}"/>
    <dgm:cxn modelId="{75749DDD-44D4-497F-9999-E47BB9F1B1EC}" srcId="{E92ABECB-6413-4D86-93AB-A43472DF290C}" destId="{F0B1F828-DBD3-4C87-86C1-5582A80577B6}" srcOrd="1" destOrd="0" parTransId="{AA422789-75A0-41CB-B5EB-69C5B051D772}" sibTransId="{B4EBE650-A4E9-4012-B2E2-B0BFA36498A5}"/>
    <dgm:cxn modelId="{6D3617E1-8106-AE4F-9FD1-6EF69F79772E}" type="presOf" srcId="{AA422789-75A0-41CB-B5EB-69C5B051D772}" destId="{26ADD696-9CA9-4E15-94AB-55F7D9BDE0F5}" srcOrd="0" destOrd="0" presId="urn:microsoft.com/office/officeart/2005/8/layout/radial5"/>
    <dgm:cxn modelId="{83D26AE2-850C-904A-83E0-25C265071B43}" type="presOf" srcId="{5F0BA35A-1CF7-4FE5-97EF-B3DACE7E4BE8}" destId="{040B18CC-23B0-40C2-BB39-48BD89154045}" srcOrd="0" destOrd="0" presId="urn:microsoft.com/office/officeart/2005/8/layout/radial5"/>
    <dgm:cxn modelId="{B43ED3EB-C7A2-AA40-A996-88476F2D540E}" type="presOf" srcId="{A00B7FEB-6F68-41A0-8554-C7E69270B9E6}" destId="{4D43A1C1-54EF-4F1A-9B74-1401F9C6D2AE}" srcOrd="1" destOrd="0" presId="urn:microsoft.com/office/officeart/2005/8/layout/radial5"/>
    <dgm:cxn modelId="{A951A1F0-13AE-3141-B198-A3F4F87DBC77}" type="presOf" srcId="{A00B7FEB-6F68-41A0-8554-C7E69270B9E6}" destId="{E4F45D4C-374B-48C9-B453-E3DAE422AA17}" srcOrd="0" destOrd="0" presId="urn:microsoft.com/office/officeart/2005/8/layout/radial5"/>
    <dgm:cxn modelId="{4D67C3F6-7984-0147-BF9B-862F2D091F7B}" type="presOf" srcId="{B374411D-7C1C-4457-9F91-E011FBA516A2}" destId="{5C60B9E4-529C-46B3-9BC0-F7E7C9969CB8}" srcOrd="0" destOrd="0" presId="urn:microsoft.com/office/officeart/2005/8/layout/radial5"/>
    <dgm:cxn modelId="{C65EF7FB-AE70-E341-9F38-1A8C9AEC932B}" type="presOf" srcId="{CFC776F0-2374-4E9F-851B-4D62357E20FA}" destId="{01206ACC-5228-454E-879E-04D5F95B7811}" srcOrd="1" destOrd="0" presId="urn:microsoft.com/office/officeart/2005/8/layout/radial5"/>
    <dgm:cxn modelId="{8368FBB6-9212-A54B-916E-1930B670655B}" type="presParOf" srcId="{51F812BE-D005-4D53-BC69-776A5E95C212}" destId="{F4F51878-E40E-4229-BE29-747504F9533C}" srcOrd="0" destOrd="0" presId="urn:microsoft.com/office/officeart/2005/8/layout/radial5"/>
    <dgm:cxn modelId="{F2248E59-2935-4D4C-82CE-DF3AB1431F7E}" type="presParOf" srcId="{51F812BE-D005-4D53-BC69-776A5E95C212}" destId="{6AC3592F-5DD9-41CC-9BC8-2CB760911109}" srcOrd="1" destOrd="0" presId="urn:microsoft.com/office/officeart/2005/8/layout/radial5"/>
    <dgm:cxn modelId="{38D410FC-BFE7-CF49-980A-FCB6EACDA404}" type="presParOf" srcId="{6AC3592F-5DD9-41CC-9BC8-2CB760911109}" destId="{01206ACC-5228-454E-879E-04D5F95B7811}" srcOrd="0" destOrd="0" presId="urn:microsoft.com/office/officeart/2005/8/layout/radial5"/>
    <dgm:cxn modelId="{836C1BF3-FC34-3247-9D24-19595F7E9DC9}" type="presParOf" srcId="{51F812BE-D005-4D53-BC69-776A5E95C212}" destId="{040B18CC-23B0-40C2-BB39-48BD89154045}" srcOrd="2" destOrd="0" presId="urn:microsoft.com/office/officeart/2005/8/layout/radial5"/>
    <dgm:cxn modelId="{E2A00B80-4CF8-2C4E-A2E3-CD927A7D4086}" type="presParOf" srcId="{51F812BE-D005-4D53-BC69-776A5E95C212}" destId="{26ADD696-9CA9-4E15-94AB-55F7D9BDE0F5}" srcOrd="3" destOrd="0" presId="urn:microsoft.com/office/officeart/2005/8/layout/radial5"/>
    <dgm:cxn modelId="{68EEDCC7-3382-FD48-9E68-03DD1A86C97E}" type="presParOf" srcId="{26ADD696-9CA9-4E15-94AB-55F7D9BDE0F5}" destId="{C0350EB3-7477-4A8C-9D3F-A84850DA5E70}" srcOrd="0" destOrd="0" presId="urn:microsoft.com/office/officeart/2005/8/layout/radial5"/>
    <dgm:cxn modelId="{963A3609-1AC6-8E40-B2BC-5C194D3965B2}" type="presParOf" srcId="{51F812BE-D005-4D53-BC69-776A5E95C212}" destId="{284F447A-5636-40EC-B484-1D9C89F3A8DA}" srcOrd="4" destOrd="0" presId="urn:microsoft.com/office/officeart/2005/8/layout/radial5"/>
    <dgm:cxn modelId="{85EA92A2-4B0F-7C4D-9539-9A906D9DD532}" type="presParOf" srcId="{51F812BE-D005-4D53-BC69-776A5E95C212}" destId="{E4F45D4C-374B-48C9-B453-E3DAE422AA17}" srcOrd="5" destOrd="0" presId="urn:microsoft.com/office/officeart/2005/8/layout/radial5"/>
    <dgm:cxn modelId="{4117E42D-E031-6742-B62F-9DF1F8CC4354}" type="presParOf" srcId="{E4F45D4C-374B-48C9-B453-E3DAE422AA17}" destId="{4D43A1C1-54EF-4F1A-9B74-1401F9C6D2AE}" srcOrd="0" destOrd="0" presId="urn:microsoft.com/office/officeart/2005/8/layout/radial5"/>
    <dgm:cxn modelId="{1A5EC414-192E-534B-8418-8AE61ADD85AF}" type="presParOf" srcId="{51F812BE-D005-4D53-BC69-776A5E95C212}" destId="{E68CA298-4844-41CF-A5DD-C4FF688087DF}" srcOrd="6" destOrd="0" presId="urn:microsoft.com/office/officeart/2005/8/layout/radial5"/>
    <dgm:cxn modelId="{CB599BFC-9EDA-7C4F-A78B-C56124B8173D}" type="presParOf" srcId="{51F812BE-D005-4D53-BC69-776A5E95C212}" destId="{5C60B9E4-529C-46B3-9BC0-F7E7C9969CB8}" srcOrd="7" destOrd="0" presId="urn:microsoft.com/office/officeart/2005/8/layout/radial5"/>
    <dgm:cxn modelId="{349B7786-427A-A443-A999-0621E2E795A2}" type="presParOf" srcId="{5C60B9E4-529C-46B3-9BC0-F7E7C9969CB8}" destId="{6B23DF3F-D5D7-4A32-AA9D-F2A68F72E0A6}" srcOrd="0" destOrd="0" presId="urn:microsoft.com/office/officeart/2005/8/layout/radial5"/>
    <dgm:cxn modelId="{FE711CB8-760C-DA4A-8F99-06138AEB7DBD}" type="presParOf" srcId="{51F812BE-D005-4D53-BC69-776A5E95C212}" destId="{E10ABC83-E4C9-4AC5-A493-67F508FAE695}" srcOrd="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7C96BFA5-73F2-4DF4-A3EB-E016616CE2D6}"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en-GB"/>
        </a:p>
      </dgm:t>
    </dgm:pt>
    <dgm:pt modelId="{E92ABECB-6413-4D86-93AB-A43472DF290C}">
      <dgm:prSet phldrT="[Text]" custT="1"/>
      <dgm:spPr>
        <a:solidFill>
          <a:srgbClr val="0D0D58"/>
        </a:solidFill>
      </dgm:spPr>
      <dgm:t>
        <a:bodyPr/>
        <a:lstStyle/>
        <a:p>
          <a:r>
            <a:rPr lang="en-GB" sz="1400" b="1" dirty="0">
              <a:latin typeface="Montserrat" panose="00000500000000000000" pitchFamily="50" charset="0"/>
            </a:rPr>
            <a:t>Quality improvement</a:t>
          </a:r>
        </a:p>
      </dgm:t>
    </dgm:pt>
    <dgm:pt modelId="{E510AE5F-59D8-4E01-8F1D-8C14B87392BD}" type="parTrans" cxnId="{DB897309-97DC-48E9-8E31-3169EDD0582C}">
      <dgm:prSet/>
      <dgm:spPr/>
      <dgm:t>
        <a:bodyPr/>
        <a:lstStyle/>
        <a:p>
          <a:endParaRPr lang="en-GB">
            <a:latin typeface="Montserrat" panose="00000500000000000000" pitchFamily="50" charset="0"/>
          </a:endParaRPr>
        </a:p>
      </dgm:t>
    </dgm:pt>
    <dgm:pt modelId="{F50C7034-F37F-4CB5-9E50-2C3D938B0F91}" type="sibTrans" cxnId="{DB897309-97DC-48E9-8E31-3169EDD0582C}">
      <dgm:prSet/>
      <dgm:spPr/>
      <dgm:t>
        <a:bodyPr/>
        <a:lstStyle/>
        <a:p>
          <a:endParaRPr lang="en-GB">
            <a:latin typeface="Montserrat" panose="00000500000000000000" pitchFamily="50" charset="0"/>
          </a:endParaRPr>
        </a:p>
      </dgm:t>
    </dgm:pt>
    <dgm:pt modelId="{5F0BA35A-1CF7-4FE5-97EF-B3DACE7E4BE8}">
      <dgm:prSet phldrT="[Text]" custT="1"/>
      <dgm:spPr>
        <a:solidFill>
          <a:srgbClr val="0D0D58"/>
        </a:solidFill>
      </dgm:spPr>
      <dgm:t>
        <a:bodyPr/>
        <a:lstStyle/>
        <a:p>
          <a:r>
            <a:rPr lang="en-GB" sz="1000" dirty="0">
              <a:latin typeface="Montserrat" panose="00000500000000000000" pitchFamily="50" charset="0"/>
            </a:rPr>
            <a:t>Quality improvement models and theories e.g. PDCA</a:t>
          </a:r>
        </a:p>
      </dgm:t>
    </dgm:pt>
    <dgm:pt modelId="{CFC776F0-2374-4E9F-851B-4D62357E20FA}" type="parTrans" cxnId="{6D1980DC-63CF-4605-BAF1-0022081FA46C}">
      <dgm:prSet/>
      <dgm:spPr>
        <a:solidFill>
          <a:srgbClr val="11A7F2"/>
        </a:solidFill>
      </dgm:spPr>
      <dgm:t>
        <a:bodyPr/>
        <a:lstStyle/>
        <a:p>
          <a:endParaRPr lang="en-GB">
            <a:latin typeface="Montserrat" panose="00000500000000000000" pitchFamily="50" charset="0"/>
          </a:endParaRPr>
        </a:p>
      </dgm:t>
    </dgm:pt>
    <dgm:pt modelId="{0087BA92-49E4-411A-AFD8-D358712B8000}" type="sibTrans" cxnId="{6D1980DC-63CF-4605-BAF1-0022081FA46C}">
      <dgm:prSet/>
      <dgm:spPr/>
      <dgm:t>
        <a:bodyPr/>
        <a:lstStyle/>
        <a:p>
          <a:endParaRPr lang="en-GB">
            <a:latin typeface="Montserrat" panose="00000500000000000000" pitchFamily="50" charset="0"/>
          </a:endParaRPr>
        </a:p>
      </dgm:t>
    </dgm:pt>
    <dgm:pt modelId="{F0B1F828-DBD3-4C87-86C1-5582A80577B6}">
      <dgm:prSet phldrT="[Text]" custT="1"/>
      <dgm:spPr>
        <a:solidFill>
          <a:srgbClr val="0D0D58"/>
        </a:solidFill>
      </dgm:spPr>
      <dgm:t>
        <a:bodyPr/>
        <a:lstStyle/>
        <a:p>
          <a:r>
            <a:rPr lang="en-GB" sz="1000" dirty="0">
              <a:latin typeface="Montserrat" panose="00000500000000000000" pitchFamily="50" charset="0"/>
            </a:rPr>
            <a:t>Collecting and managing stakeholder feedback</a:t>
          </a:r>
        </a:p>
      </dgm:t>
    </dgm:pt>
    <dgm:pt modelId="{AA422789-75A0-41CB-B5EB-69C5B051D772}" type="parTrans" cxnId="{75749DDD-44D4-497F-9999-E47BB9F1B1EC}">
      <dgm:prSet/>
      <dgm:spPr>
        <a:solidFill>
          <a:srgbClr val="11A7F2"/>
        </a:solidFill>
      </dgm:spPr>
      <dgm:t>
        <a:bodyPr/>
        <a:lstStyle/>
        <a:p>
          <a:endParaRPr lang="en-GB">
            <a:latin typeface="Montserrat" panose="00000500000000000000" pitchFamily="50" charset="0"/>
          </a:endParaRPr>
        </a:p>
      </dgm:t>
    </dgm:pt>
    <dgm:pt modelId="{B4EBE650-A4E9-4012-B2E2-B0BFA36498A5}" type="sibTrans" cxnId="{75749DDD-44D4-497F-9999-E47BB9F1B1EC}">
      <dgm:prSet/>
      <dgm:spPr/>
      <dgm:t>
        <a:bodyPr/>
        <a:lstStyle/>
        <a:p>
          <a:endParaRPr lang="en-GB">
            <a:latin typeface="Montserrat" panose="00000500000000000000" pitchFamily="50" charset="0"/>
          </a:endParaRPr>
        </a:p>
      </dgm:t>
    </dgm:pt>
    <dgm:pt modelId="{DC98317D-1552-4FA7-B2DA-9C3A40F58360}">
      <dgm:prSet phldrT="[Text]"/>
      <dgm:spPr>
        <a:solidFill>
          <a:srgbClr val="0D0D58"/>
        </a:solidFill>
      </dgm:spPr>
      <dgm:t>
        <a:bodyPr/>
        <a:lstStyle/>
        <a:p>
          <a:r>
            <a:rPr lang="en-GB" dirty="0">
              <a:latin typeface="Montserrat" panose="00000500000000000000" pitchFamily="50" charset="0"/>
            </a:rPr>
            <a:t>Differences between quality assurance. management, control and improvement</a:t>
          </a:r>
        </a:p>
      </dgm:t>
    </dgm:pt>
    <dgm:pt modelId="{A00B7FEB-6F68-41A0-8554-C7E69270B9E6}" type="parTrans" cxnId="{57F4C3CB-B7E7-4BD8-8B3E-865868B0064C}">
      <dgm:prSet/>
      <dgm:spPr>
        <a:solidFill>
          <a:srgbClr val="11A7F2"/>
        </a:solidFill>
      </dgm:spPr>
      <dgm:t>
        <a:bodyPr/>
        <a:lstStyle/>
        <a:p>
          <a:endParaRPr lang="en-GB">
            <a:latin typeface="Montserrat" panose="00000500000000000000" pitchFamily="50" charset="0"/>
          </a:endParaRPr>
        </a:p>
      </dgm:t>
    </dgm:pt>
    <dgm:pt modelId="{41C7FBB1-6730-43F3-8EF2-68B795D02A64}" type="sibTrans" cxnId="{57F4C3CB-B7E7-4BD8-8B3E-865868B0064C}">
      <dgm:prSet/>
      <dgm:spPr/>
      <dgm:t>
        <a:bodyPr/>
        <a:lstStyle/>
        <a:p>
          <a:endParaRPr lang="en-GB">
            <a:latin typeface="Montserrat" panose="00000500000000000000" pitchFamily="50" charset="0"/>
          </a:endParaRPr>
        </a:p>
      </dgm:t>
    </dgm:pt>
    <dgm:pt modelId="{15D1CF7A-4CD8-479E-A64D-3910BB7109D4}">
      <dgm:prSet phldrT="[Text]" custT="1"/>
      <dgm:spPr>
        <a:solidFill>
          <a:srgbClr val="0D0D58"/>
        </a:solidFill>
      </dgm:spPr>
      <dgm:t>
        <a:bodyPr/>
        <a:lstStyle/>
        <a:p>
          <a:r>
            <a:rPr lang="en-GB" sz="1000" dirty="0">
              <a:latin typeface="Montserrat" panose="00000500000000000000" pitchFamily="50" charset="0"/>
            </a:rPr>
            <a:t>Evaluation and measuring impact</a:t>
          </a:r>
        </a:p>
      </dgm:t>
    </dgm:pt>
    <dgm:pt modelId="{B374411D-7C1C-4457-9F91-E011FBA516A2}" type="parTrans" cxnId="{C14F1265-0C2E-493C-9DEC-A09D85F06DBC}">
      <dgm:prSet/>
      <dgm:spPr>
        <a:solidFill>
          <a:srgbClr val="11A7F2"/>
        </a:solidFill>
      </dgm:spPr>
      <dgm:t>
        <a:bodyPr/>
        <a:lstStyle/>
        <a:p>
          <a:endParaRPr lang="en-GB">
            <a:latin typeface="Montserrat" panose="00000500000000000000" pitchFamily="50" charset="0"/>
          </a:endParaRPr>
        </a:p>
      </dgm:t>
    </dgm:pt>
    <dgm:pt modelId="{6E50068E-C113-43B5-BD32-2C4B7AB0D610}" type="sibTrans" cxnId="{C14F1265-0C2E-493C-9DEC-A09D85F06DBC}">
      <dgm:prSet/>
      <dgm:spPr/>
      <dgm:t>
        <a:bodyPr/>
        <a:lstStyle/>
        <a:p>
          <a:endParaRPr lang="en-GB">
            <a:latin typeface="Montserrat" panose="00000500000000000000" pitchFamily="50" charset="0"/>
          </a:endParaRPr>
        </a:p>
      </dgm:t>
    </dgm:pt>
    <dgm:pt modelId="{51F812BE-D005-4D53-BC69-776A5E95C212}" type="pres">
      <dgm:prSet presAssocID="{7C96BFA5-73F2-4DF4-A3EB-E016616CE2D6}" presName="Name0" presStyleCnt="0">
        <dgm:presLayoutVars>
          <dgm:chMax val="1"/>
          <dgm:dir/>
          <dgm:animLvl val="ctr"/>
          <dgm:resizeHandles val="exact"/>
        </dgm:presLayoutVars>
      </dgm:prSet>
      <dgm:spPr/>
    </dgm:pt>
    <dgm:pt modelId="{F4F51878-E40E-4229-BE29-747504F9533C}" type="pres">
      <dgm:prSet presAssocID="{E92ABECB-6413-4D86-93AB-A43472DF290C}" presName="centerShape" presStyleLbl="node0" presStyleIdx="0" presStyleCnt="1" custScaleX="192911" custScaleY="125896"/>
      <dgm:spPr/>
    </dgm:pt>
    <dgm:pt modelId="{6AC3592F-5DD9-41CC-9BC8-2CB760911109}" type="pres">
      <dgm:prSet presAssocID="{CFC776F0-2374-4E9F-851B-4D62357E20FA}" presName="parTrans" presStyleLbl="sibTrans2D1" presStyleIdx="0" presStyleCnt="4"/>
      <dgm:spPr/>
    </dgm:pt>
    <dgm:pt modelId="{01206ACC-5228-454E-879E-04D5F95B7811}" type="pres">
      <dgm:prSet presAssocID="{CFC776F0-2374-4E9F-851B-4D62357E20FA}" presName="connectorText" presStyleLbl="sibTrans2D1" presStyleIdx="0" presStyleCnt="4"/>
      <dgm:spPr/>
    </dgm:pt>
    <dgm:pt modelId="{040B18CC-23B0-40C2-BB39-48BD89154045}" type="pres">
      <dgm:prSet presAssocID="{5F0BA35A-1CF7-4FE5-97EF-B3DACE7E4BE8}" presName="node" presStyleLbl="node1" presStyleIdx="0" presStyleCnt="4" custScaleX="128725" custScaleY="101022">
        <dgm:presLayoutVars>
          <dgm:bulletEnabled val="1"/>
        </dgm:presLayoutVars>
      </dgm:prSet>
      <dgm:spPr/>
    </dgm:pt>
    <dgm:pt modelId="{26ADD696-9CA9-4E15-94AB-55F7D9BDE0F5}" type="pres">
      <dgm:prSet presAssocID="{AA422789-75A0-41CB-B5EB-69C5B051D772}" presName="parTrans" presStyleLbl="sibTrans2D1" presStyleIdx="1" presStyleCnt="4"/>
      <dgm:spPr/>
    </dgm:pt>
    <dgm:pt modelId="{C0350EB3-7477-4A8C-9D3F-A84850DA5E70}" type="pres">
      <dgm:prSet presAssocID="{AA422789-75A0-41CB-B5EB-69C5B051D772}" presName="connectorText" presStyleLbl="sibTrans2D1" presStyleIdx="1" presStyleCnt="4"/>
      <dgm:spPr/>
    </dgm:pt>
    <dgm:pt modelId="{284F447A-5636-40EC-B484-1D9C89F3A8DA}" type="pres">
      <dgm:prSet presAssocID="{F0B1F828-DBD3-4C87-86C1-5582A80577B6}" presName="node" presStyleLbl="node1" presStyleIdx="1" presStyleCnt="4" custRadScaleRad="134098" custRadScaleInc="-310">
        <dgm:presLayoutVars>
          <dgm:bulletEnabled val="1"/>
        </dgm:presLayoutVars>
      </dgm:prSet>
      <dgm:spPr/>
    </dgm:pt>
    <dgm:pt modelId="{E4F45D4C-374B-48C9-B453-E3DAE422AA17}" type="pres">
      <dgm:prSet presAssocID="{A00B7FEB-6F68-41A0-8554-C7E69270B9E6}" presName="parTrans" presStyleLbl="sibTrans2D1" presStyleIdx="2" presStyleCnt="4"/>
      <dgm:spPr/>
    </dgm:pt>
    <dgm:pt modelId="{4D43A1C1-54EF-4F1A-9B74-1401F9C6D2AE}" type="pres">
      <dgm:prSet presAssocID="{A00B7FEB-6F68-41A0-8554-C7E69270B9E6}" presName="connectorText" presStyleLbl="sibTrans2D1" presStyleIdx="2" presStyleCnt="4"/>
      <dgm:spPr/>
    </dgm:pt>
    <dgm:pt modelId="{E68CA298-4844-41CF-A5DD-C4FF688087DF}" type="pres">
      <dgm:prSet presAssocID="{DC98317D-1552-4FA7-B2DA-9C3A40F58360}" presName="node" presStyleLbl="node1" presStyleIdx="2" presStyleCnt="4" custScaleX="122511">
        <dgm:presLayoutVars>
          <dgm:bulletEnabled val="1"/>
        </dgm:presLayoutVars>
      </dgm:prSet>
      <dgm:spPr/>
    </dgm:pt>
    <dgm:pt modelId="{5C60B9E4-529C-46B3-9BC0-F7E7C9969CB8}" type="pres">
      <dgm:prSet presAssocID="{B374411D-7C1C-4457-9F91-E011FBA516A2}" presName="parTrans" presStyleLbl="sibTrans2D1" presStyleIdx="3" presStyleCnt="4"/>
      <dgm:spPr/>
    </dgm:pt>
    <dgm:pt modelId="{6B23DF3F-D5D7-4A32-AA9D-F2A68F72E0A6}" type="pres">
      <dgm:prSet presAssocID="{B374411D-7C1C-4457-9F91-E011FBA516A2}" presName="connectorText" presStyleLbl="sibTrans2D1" presStyleIdx="3" presStyleCnt="4"/>
      <dgm:spPr/>
    </dgm:pt>
    <dgm:pt modelId="{E10ABC83-E4C9-4AC5-A493-67F508FAE695}" type="pres">
      <dgm:prSet presAssocID="{15D1CF7A-4CD8-479E-A64D-3910BB7109D4}" presName="node" presStyleLbl="node1" presStyleIdx="3" presStyleCnt="4" custRadScaleRad="126562" custRadScaleInc="4698">
        <dgm:presLayoutVars>
          <dgm:bulletEnabled val="1"/>
        </dgm:presLayoutVars>
      </dgm:prSet>
      <dgm:spPr/>
    </dgm:pt>
  </dgm:ptLst>
  <dgm:cxnLst>
    <dgm:cxn modelId="{DB897309-97DC-48E9-8E31-3169EDD0582C}" srcId="{7C96BFA5-73F2-4DF4-A3EB-E016616CE2D6}" destId="{E92ABECB-6413-4D86-93AB-A43472DF290C}" srcOrd="0" destOrd="0" parTransId="{E510AE5F-59D8-4E01-8F1D-8C14B87392BD}" sibTransId="{F50C7034-F37F-4CB5-9E50-2C3D938B0F91}"/>
    <dgm:cxn modelId="{D25D3315-B46D-4EF8-BCB9-A0975D935BA5}" type="presOf" srcId="{AA422789-75A0-41CB-B5EB-69C5B051D772}" destId="{26ADD696-9CA9-4E15-94AB-55F7D9BDE0F5}" srcOrd="0" destOrd="0" presId="urn:microsoft.com/office/officeart/2005/8/layout/radial5"/>
    <dgm:cxn modelId="{7FECC31A-2CB7-4D30-AE2B-A0CD243CA746}" type="presOf" srcId="{CFC776F0-2374-4E9F-851B-4D62357E20FA}" destId="{01206ACC-5228-454E-879E-04D5F95B7811}" srcOrd="1" destOrd="0" presId="urn:microsoft.com/office/officeart/2005/8/layout/radial5"/>
    <dgm:cxn modelId="{7028161B-D6B3-403E-8B4F-A36D7D612903}" type="presOf" srcId="{B374411D-7C1C-4457-9F91-E011FBA516A2}" destId="{6B23DF3F-D5D7-4A32-AA9D-F2A68F72E0A6}" srcOrd="1" destOrd="0" presId="urn:microsoft.com/office/officeart/2005/8/layout/radial5"/>
    <dgm:cxn modelId="{5323DD25-1299-4006-966C-9DD686EFE5C4}" type="presOf" srcId="{F0B1F828-DBD3-4C87-86C1-5582A80577B6}" destId="{284F447A-5636-40EC-B484-1D9C89F3A8DA}" srcOrd="0" destOrd="0" presId="urn:microsoft.com/office/officeart/2005/8/layout/radial5"/>
    <dgm:cxn modelId="{AE3E7E2D-F2DC-4B2F-A86F-9BA3B3AECBBA}" type="presOf" srcId="{A00B7FEB-6F68-41A0-8554-C7E69270B9E6}" destId="{4D43A1C1-54EF-4F1A-9B74-1401F9C6D2AE}" srcOrd="1" destOrd="0" presId="urn:microsoft.com/office/officeart/2005/8/layout/radial5"/>
    <dgm:cxn modelId="{8E82DF2F-CF85-417F-B24B-4BD9606E66A9}" type="presOf" srcId="{A00B7FEB-6F68-41A0-8554-C7E69270B9E6}" destId="{E4F45D4C-374B-48C9-B453-E3DAE422AA17}" srcOrd="0" destOrd="0" presId="urn:microsoft.com/office/officeart/2005/8/layout/radial5"/>
    <dgm:cxn modelId="{22407835-33BA-4D56-B16B-AE4CC03B4805}" type="presOf" srcId="{AA422789-75A0-41CB-B5EB-69C5B051D772}" destId="{C0350EB3-7477-4A8C-9D3F-A84850DA5E70}" srcOrd="1" destOrd="0" presId="urn:microsoft.com/office/officeart/2005/8/layout/radial5"/>
    <dgm:cxn modelId="{C14F1265-0C2E-493C-9DEC-A09D85F06DBC}" srcId="{E92ABECB-6413-4D86-93AB-A43472DF290C}" destId="{15D1CF7A-4CD8-479E-A64D-3910BB7109D4}" srcOrd="3" destOrd="0" parTransId="{B374411D-7C1C-4457-9F91-E011FBA516A2}" sibTransId="{6E50068E-C113-43B5-BD32-2C4B7AB0D610}"/>
    <dgm:cxn modelId="{6ABDA44A-E7E7-42A4-B772-AC5DA8DD42F3}" type="presOf" srcId="{B374411D-7C1C-4457-9F91-E011FBA516A2}" destId="{5C60B9E4-529C-46B3-9BC0-F7E7C9969CB8}" srcOrd="0" destOrd="0" presId="urn:microsoft.com/office/officeart/2005/8/layout/radial5"/>
    <dgm:cxn modelId="{41F4D36C-6B64-46C9-ADBF-1C360F8A138B}" type="presOf" srcId="{5F0BA35A-1CF7-4FE5-97EF-B3DACE7E4BE8}" destId="{040B18CC-23B0-40C2-BB39-48BD89154045}" srcOrd="0" destOrd="0" presId="urn:microsoft.com/office/officeart/2005/8/layout/radial5"/>
    <dgm:cxn modelId="{5A155678-39BF-454F-BBFA-B235513C3E93}" type="presOf" srcId="{CFC776F0-2374-4E9F-851B-4D62357E20FA}" destId="{6AC3592F-5DD9-41CC-9BC8-2CB760911109}" srcOrd="0" destOrd="0" presId="urn:microsoft.com/office/officeart/2005/8/layout/radial5"/>
    <dgm:cxn modelId="{6577529B-14A7-431C-BCE4-4D72BF426BCA}" type="presOf" srcId="{7C96BFA5-73F2-4DF4-A3EB-E016616CE2D6}" destId="{51F812BE-D005-4D53-BC69-776A5E95C212}" srcOrd="0" destOrd="0" presId="urn:microsoft.com/office/officeart/2005/8/layout/radial5"/>
    <dgm:cxn modelId="{6FD338A6-B674-4ACD-986A-762A7A5E883E}" type="presOf" srcId="{E92ABECB-6413-4D86-93AB-A43472DF290C}" destId="{F4F51878-E40E-4229-BE29-747504F9533C}" srcOrd="0" destOrd="0" presId="urn:microsoft.com/office/officeart/2005/8/layout/radial5"/>
    <dgm:cxn modelId="{FBF728AF-B28C-433B-9985-407300D135C1}" type="presOf" srcId="{DC98317D-1552-4FA7-B2DA-9C3A40F58360}" destId="{E68CA298-4844-41CF-A5DD-C4FF688087DF}" srcOrd="0" destOrd="0" presId="urn:microsoft.com/office/officeart/2005/8/layout/radial5"/>
    <dgm:cxn modelId="{B4D766C4-BA41-42FF-AC8F-DD3318D696F6}" type="presOf" srcId="{15D1CF7A-4CD8-479E-A64D-3910BB7109D4}" destId="{E10ABC83-E4C9-4AC5-A493-67F508FAE695}" srcOrd="0" destOrd="0" presId="urn:microsoft.com/office/officeart/2005/8/layout/radial5"/>
    <dgm:cxn modelId="{57F4C3CB-B7E7-4BD8-8B3E-865868B0064C}" srcId="{E92ABECB-6413-4D86-93AB-A43472DF290C}" destId="{DC98317D-1552-4FA7-B2DA-9C3A40F58360}" srcOrd="2" destOrd="0" parTransId="{A00B7FEB-6F68-41A0-8554-C7E69270B9E6}" sibTransId="{41C7FBB1-6730-43F3-8EF2-68B795D02A64}"/>
    <dgm:cxn modelId="{6D1980DC-63CF-4605-BAF1-0022081FA46C}" srcId="{E92ABECB-6413-4D86-93AB-A43472DF290C}" destId="{5F0BA35A-1CF7-4FE5-97EF-B3DACE7E4BE8}" srcOrd="0" destOrd="0" parTransId="{CFC776F0-2374-4E9F-851B-4D62357E20FA}" sibTransId="{0087BA92-49E4-411A-AFD8-D358712B8000}"/>
    <dgm:cxn modelId="{75749DDD-44D4-497F-9999-E47BB9F1B1EC}" srcId="{E92ABECB-6413-4D86-93AB-A43472DF290C}" destId="{F0B1F828-DBD3-4C87-86C1-5582A80577B6}" srcOrd="1" destOrd="0" parTransId="{AA422789-75A0-41CB-B5EB-69C5B051D772}" sibTransId="{B4EBE650-A4E9-4012-B2E2-B0BFA36498A5}"/>
    <dgm:cxn modelId="{0F0034F7-54C4-4C86-A150-688F8FA9F0B5}" type="presParOf" srcId="{51F812BE-D005-4D53-BC69-776A5E95C212}" destId="{F4F51878-E40E-4229-BE29-747504F9533C}" srcOrd="0" destOrd="0" presId="urn:microsoft.com/office/officeart/2005/8/layout/radial5"/>
    <dgm:cxn modelId="{E379731E-4E25-4178-B095-5658A5EE5EE3}" type="presParOf" srcId="{51F812BE-D005-4D53-BC69-776A5E95C212}" destId="{6AC3592F-5DD9-41CC-9BC8-2CB760911109}" srcOrd="1" destOrd="0" presId="urn:microsoft.com/office/officeart/2005/8/layout/radial5"/>
    <dgm:cxn modelId="{01CF0B49-3497-45B2-B780-F3EBF66DA2F4}" type="presParOf" srcId="{6AC3592F-5DD9-41CC-9BC8-2CB760911109}" destId="{01206ACC-5228-454E-879E-04D5F95B7811}" srcOrd="0" destOrd="0" presId="urn:microsoft.com/office/officeart/2005/8/layout/radial5"/>
    <dgm:cxn modelId="{012D3847-1F78-4142-B225-8E8EE0A2178C}" type="presParOf" srcId="{51F812BE-D005-4D53-BC69-776A5E95C212}" destId="{040B18CC-23B0-40C2-BB39-48BD89154045}" srcOrd="2" destOrd="0" presId="urn:microsoft.com/office/officeart/2005/8/layout/radial5"/>
    <dgm:cxn modelId="{69B52661-8588-4B6B-83B1-3AD326E6F44A}" type="presParOf" srcId="{51F812BE-D005-4D53-BC69-776A5E95C212}" destId="{26ADD696-9CA9-4E15-94AB-55F7D9BDE0F5}" srcOrd="3" destOrd="0" presId="urn:microsoft.com/office/officeart/2005/8/layout/radial5"/>
    <dgm:cxn modelId="{6CFAE0D9-935D-4A48-9398-536412B288A7}" type="presParOf" srcId="{26ADD696-9CA9-4E15-94AB-55F7D9BDE0F5}" destId="{C0350EB3-7477-4A8C-9D3F-A84850DA5E70}" srcOrd="0" destOrd="0" presId="urn:microsoft.com/office/officeart/2005/8/layout/radial5"/>
    <dgm:cxn modelId="{7185E327-A146-4D94-8546-70C6A1EC7536}" type="presParOf" srcId="{51F812BE-D005-4D53-BC69-776A5E95C212}" destId="{284F447A-5636-40EC-B484-1D9C89F3A8DA}" srcOrd="4" destOrd="0" presId="urn:microsoft.com/office/officeart/2005/8/layout/radial5"/>
    <dgm:cxn modelId="{C584C0DB-287B-436C-8CD9-0998667FFA5F}" type="presParOf" srcId="{51F812BE-D005-4D53-BC69-776A5E95C212}" destId="{E4F45D4C-374B-48C9-B453-E3DAE422AA17}" srcOrd="5" destOrd="0" presId="urn:microsoft.com/office/officeart/2005/8/layout/radial5"/>
    <dgm:cxn modelId="{265047C6-1D52-4A58-82E6-CD95DE349D26}" type="presParOf" srcId="{E4F45D4C-374B-48C9-B453-E3DAE422AA17}" destId="{4D43A1C1-54EF-4F1A-9B74-1401F9C6D2AE}" srcOrd="0" destOrd="0" presId="urn:microsoft.com/office/officeart/2005/8/layout/radial5"/>
    <dgm:cxn modelId="{1F6F6F47-5307-4CAD-B040-2C9B69026DF0}" type="presParOf" srcId="{51F812BE-D005-4D53-BC69-776A5E95C212}" destId="{E68CA298-4844-41CF-A5DD-C4FF688087DF}" srcOrd="6" destOrd="0" presId="urn:microsoft.com/office/officeart/2005/8/layout/radial5"/>
    <dgm:cxn modelId="{330696C7-DB04-4D01-A3FF-18F706E92049}" type="presParOf" srcId="{51F812BE-D005-4D53-BC69-776A5E95C212}" destId="{5C60B9E4-529C-46B3-9BC0-F7E7C9969CB8}" srcOrd="7" destOrd="0" presId="urn:microsoft.com/office/officeart/2005/8/layout/radial5"/>
    <dgm:cxn modelId="{9B57A1C0-47B2-46C6-9917-E5488BA6E7D4}" type="presParOf" srcId="{5C60B9E4-529C-46B3-9BC0-F7E7C9969CB8}" destId="{6B23DF3F-D5D7-4A32-AA9D-F2A68F72E0A6}" srcOrd="0" destOrd="0" presId="urn:microsoft.com/office/officeart/2005/8/layout/radial5"/>
    <dgm:cxn modelId="{F12DF3E0-5A6E-440D-ABFF-F6806FB6DC40}" type="presParOf" srcId="{51F812BE-D005-4D53-BC69-776A5E95C212}" destId="{E10ABC83-E4C9-4AC5-A493-67F508FAE695}" srcOrd="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669F9CCE-F592-42B4-A96E-A99C20D0403D}"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en-GB"/>
        </a:p>
      </dgm:t>
    </dgm:pt>
    <dgm:pt modelId="{B0F3A34C-A4FC-4D82-95D9-11328DD90DB5}">
      <dgm:prSet phldrT="[Text]">
        <dgm:style>
          <a:lnRef idx="0">
            <a:schemeClr val="accent1"/>
          </a:lnRef>
          <a:fillRef idx="3">
            <a:schemeClr val="accent1"/>
          </a:fillRef>
          <a:effectRef idx="3">
            <a:schemeClr val="accent1"/>
          </a:effectRef>
          <a:fontRef idx="minor">
            <a:schemeClr val="lt1"/>
          </a:fontRef>
        </dgm:style>
      </dgm:prSet>
      <dgm:spPr/>
      <dgm:t>
        <a:bodyPr/>
        <a:lstStyle/>
        <a:p>
          <a:r>
            <a:rPr lang="en-GB" dirty="0">
              <a:latin typeface="Montserrat" panose="00000500000000000000" pitchFamily="50" charset="0"/>
            </a:rPr>
            <a:t>Identify a situation</a:t>
          </a:r>
        </a:p>
      </dgm:t>
    </dgm:pt>
    <dgm:pt modelId="{867DB755-B4B8-41B4-9762-384E13F4C9C4}" type="parTrans" cxnId="{343D1660-6FB4-4FA6-8525-8B657853D3BB}">
      <dgm:prSet/>
      <dgm:spPr/>
      <dgm:t>
        <a:bodyPr/>
        <a:lstStyle/>
        <a:p>
          <a:endParaRPr lang="en-GB">
            <a:latin typeface="Montserrat" panose="00000500000000000000" pitchFamily="50" charset="0"/>
          </a:endParaRPr>
        </a:p>
      </dgm:t>
    </dgm:pt>
    <dgm:pt modelId="{5865BE08-7D1E-4C86-A50A-4251865B732E}" type="sibTrans" cxnId="{343D1660-6FB4-4FA6-8525-8B657853D3BB}">
      <dgm:prSet/>
      <dgm:spPr/>
      <dgm:t>
        <a:bodyPr/>
        <a:lstStyle/>
        <a:p>
          <a:endParaRPr lang="en-GB">
            <a:latin typeface="Montserrat" panose="00000500000000000000" pitchFamily="50" charset="0"/>
          </a:endParaRPr>
        </a:p>
      </dgm:t>
    </dgm:pt>
    <dgm:pt modelId="{E90BA86A-2B60-4577-BAED-81001076CF69}">
      <dgm:prSet phldrT="[Text]"/>
      <dgm:spPr/>
      <dgm:t>
        <a:bodyPr/>
        <a:lstStyle/>
        <a:p>
          <a:r>
            <a:rPr lang="en-GB" dirty="0">
              <a:latin typeface="Montserrat" panose="00000500000000000000" pitchFamily="50" charset="0"/>
            </a:rPr>
            <a:t>Think 6 domains!</a:t>
          </a:r>
        </a:p>
      </dgm:t>
    </dgm:pt>
    <dgm:pt modelId="{D24D1E21-C4BE-4084-A9E9-3788EB791F39}" type="parTrans" cxnId="{DC40C7BF-D57C-4ED5-9ADA-0E3D72AF1BCE}">
      <dgm:prSet/>
      <dgm:spPr/>
      <dgm:t>
        <a:bodyPr/>
        <a:lstStyle/>
        <a:p>
          <a:endParaRPr lang="en-GB">
            <a:latin typeface="Montserrat" panose="00000500000000000000" pitchFamily="50" charset="0"/>
          </a:endParaRPr>
        </a:p>
      </dgm:t>
    </dgm:pt>
    <dgm:pt modelId="{2A5A3CF4-E757-4AF5-A919-6442A41DED1C}" type="sibTrans" cxnId="{DC40C7BF-D57C-4ED5-9ADA-0E3D72AF1BCE}">
      <dgm:prSet/>
      <dgm:spPr/>
      <dgm:t>
        <a:bodyPr/>
        <a:lstStyle/>
        <a:p>
          <a:endParaRPr lang="en-GB">
            <a:latin typeface="Montserrat" panose="00000500000000000000" pitchFamily="50" charset="0"/>
          </a:endParaRPr>
        </a:p>
      </dgm:t>
    </dgm:pt>
    <dgm:pt modelId="{FEBA6308-C0AB-4741-99F2-EE89A65E3900}">
      <dgm:prSet phldrT="[Text]"/>
      <dgm:spPr/>
      <dgm:t>
        <a:bodyPr/>
        <a:lstStyle/>
        <a:p>
          <a:endParaRPr lang="en-GB" dirty="0">
            <a:latin typeface="Montserrat" panose="00000500000000000000" pitchFamily="50" charset="0"/>
          </a:endParaRPr>
        </a:p>
      </dgm:t>
    </dgm:pt>
    <dgm:pt modelId="{AA986CEE-DF6B-40CD-A9C0-54E60DCB7FD2}" type="sibTrans" cxnId="{12E04ECC-16D5-4336-81A1-0DF73D90470F}">
      <dgm:prSet/>
      <dgm:spPr/>
      <dgm:t>
        <a:bodyPr/>
        <a:lstStyle/>
        <a:p>
          <a:endParaRPr lang="en-GB">
            <a:latin typeface="Montserrat" panose="00000500000000000000" pitchFamily="50" charset="0"/>
          </a:endParaRPr>
        </a:p>
      </dgm:t>
    </dgm:pt>
    <dgm:pt modelId="{96EBEBD0-82FC-46C5-A797-A61A6C46D8D1}" type="parTrans" cxnId="{12E04ECC-16D5-4336-81A1-0DF73D90470F}">
      <dgm:prSet/>
      <dgm:spPr/>
      <dgm:t>
        <a:bodyPr/>
        <a:lstStyle/>
        <a:p>
          <a:endParaRPr lang="en-GB">
            <a:latin typeface="Montserrat" panose="00000500000000000000" pitchFamily="50" charset="0"/>
          </a:endParaRPr>
        </a:p>
      </dgm:t>
    </dgm:pt>
    <dgm:pt modelId="{F9DA8809-9765-42DB-944C-B3039EB41B0C}">
      <dgm:prSet phldrT="[Text]"/>
      <dgm:spPr/>
      <dgm:t>
        <a:bodyPr/>
        <a:lstStyle/>
        <a:p>
          <a:r>
            <a:rPr lang="en-GB" dirty="0">
              <a:latin typeface="Montserrat" panose="00000500000000000000" pitchFamily="50" charset="0"/>
            </a:rPr>
            <a:t>Use tools </a:t>
          </a:r>
          <a:r>
            <a:rPr lang="en-GB" dirty="0" err="1">
              <a:latin typeface="Montserrat" panose="00000500000000000000" pitchFamily="50" charset="0"/>
            </a:rPr>
            <a:t>eg</a:t>
          </a:r>
          <a:r>
            <a:rPr lang="en-GB" dirty="0">
              <a:latin typeface="Montserrat" panose="00000500000000000000" pitchFamily="50" charset="0"/>
            </a:rPr>
            <a:t> Process map beginning to end</a:t>
          </a:r>
        </a:p>
      </dgm:t>
    </dgm:pt>
    <dgm:pt modelId="{7CCCC799-0CDA-453D-AA97-D1853BC5F31B}">
      <dgm:prSet phldrT="[Text]">
        <dgm:style>
          <a:lnRef idx="0">
            <a:schemeClr val="accent1"/>
          </a:lnRef>
          <a:fillRef idx="3">
            <a:schemeClr val="accent1"/>
          </a:fillRef>
          <a:effectRef idx="3">
            <a:schemeClr val="accent1"/>
          </a:effectRef>
          <a:fontRef idx="minor">
            <a:schemeClr val="lt1"/>
          </a:fontRef>
        </dgm:style>
      </dgm:prSet>
      <dgm:spPr/>
      <dgm:t>
        <a:bodyPr/>
        <a:lstStyle/>
        <a:p>
          <a:r>
            <a:rPr lang="en-GB" dirty="0">
              <a:latin typeface="Montserrat" panose="00000500000000000000" pitchFamily="50" charset="0"/>
            </a:rPr>
            <a:t>‘Diagnose’ the situation</a:t>
          </a:r>
        </a:p>
      </dgm:t>
    </dgm:pt>
    <dgm:pt modelId="{870C8E4C-616C-4215-A4F1-A72E49F7FE81}" type="sibTrans" cxnId="{C55BB2A3-4D08-4C6A-879A-29A3D70CC107}">
      <dgm:prSet/>
      <dgm:spPr/>
      <dgm:t>
        <a:bodyPr/>
        <a:lstStyle/>
        <a:p>
          <a:endParaRPr lang="en-GB">
            <a:latin typeface="Montserrat" panose="00000500000000000000" pitchFamily="50" charset="0"/>
          </a:endParaRPr>
        </a:p>
      </dgm:t>
    </dgm:pt>
    <dgm:pt modelId="{2C66C819-92A2-49DF-9413-EBF932CEABC7}" type="parTrans" cxnId="{C55BB2A3-4D08-4C6A-879A-29A3D70CC107}">
      <dgm:prSet/>
      <dgm:spPr/>
      <dgm:t>
        <a:bodyPr/>
        <a:lstStyle/>
        <a:p>
          <a:endParaRPr lang="en-GB">
            <a:latin typeface="Montserrat" panose="00000500000000000000" pitchFamily="50" charset="0"/>
          </a:endParaRPr>
        </a:p>
      </dgm:t>
    </dgm:pt>
    <dgm:pt modelId="{C1BCA3D4-247F-49A5-8A81-7D248041B3A3}" type="sibTrans" cxnId="{DB549246-20D5-4DC3-9544-3D84CB5543C6}">
      <dgm:prSet/>
      <dgm:spPr/>
      <dgm:t>
        <a:bodyPr/>
        <a:lstStyle/>
        <a:p>
          <a:endParaRPr lang="en-GB">
            <a:latin typeface="Montserrat" panose="00000500000000000000" pitchFamily="50" charset="0"/>
          </a:endParaRPr>
        </a:p>
      </dgm:t>
    </dgm:pt>
    <dgm:pt modelId="{89810C89-BE3B-4EC4-8443-F114295914EF}" type="parTrans" cxnId="{DB549246-20D5-4DC3-9544-3D84CB5543C6}">
      <dgm:prSet/>
      <dgm:spPr/>
      <dgm:t>
        <a:bodyPr/>
        <a:lstStyle/>
        <a:p>
          <a:endParaRPr lang="en-GB">
            <a:latin typeface="Montserrat" panose="00000500000000000000" pitchFamily="50" charset="0"/>
          </a:endParaRPr>
        </a:p>
      </dgm:t>
    </dgm:pt>
    <dgm:pt modelId="{F1F8A37C-4349-49D4-B5AF-AE0549AFBF63}" type="pres">
      <dgm:prSet presAssocID="{669F9CCE-F592-42B4-A96E-A99C20D0403D}" presName="Name0" presStyleCnt="0">
        <dgm:presLayoutVars>
          <dgm:dir/>
          <dgm:animLvl val="lvl"/>
          <dgm:resizeHandles val="exact"/>
        </dgm:presLayoutVars>
      </dgm:prSet>
      <dgm:spPr/>
    </dgm:pt>
    <dgm:pt modelId="{B09E1691-9CCA-45BA-992A-83C528F2C3FF}" type="pres">
      <dgm:prSet presAssocID="{669F9CCE-F592-42B4-A96E-A99C20D0403D}" presName="tSp" presStyleCnt="0"/>
      <dgm:spPr/>
    </dgm:pt>
    <dgm:pt modelId="{19EA0682-1459-48AD-85D2-1764AA777520}" type="pres">
      <dgm:prSet presAssocID="{669F9CCE-F592-42B4-A96E-A99C20D0403D}" presName="bSp" presStyleCnt="0"/>
      <dgm:spPr/>
    </dgm:pt>
    <dgm:pt modelId="{D055732A-774B-4DE9-8E8C-30196155937B}" type="pres">
      <dgm:prSet presAssocID="{669F9CCE-F592-42B4-A96E-A99C20D0403D}" presName="process" presStyleCnt="0"/>
      <dgm:spPr/>
    </dgm:pt>
    <dgm:pt modelId="{DC8763E2-99EE-40B1-8037-E957B9935B55}" type="pres">
      <dgm:prSet presAssocID="{B0F3A34C-A4FC-4D82-95D9-11328DD90DB5}" presName="composite1" presStyleCnt="0"/>
      <dgm:spPr/>
    </dgm:pt>
    <dgm:pt modelId="{D62B6113-0055-406A-B1AA-95A0D59A73F6}" type="pres">
      <dgm:prSet presAssocID="{B0F3A34C-A4FC-4D82-95D9-11328DD90DB5}" presName="dummyNode1" presStyleLbl="node1" presStyleIdx="0" presStyleCnt="2"/>
      <dgm:spPr/>
    </dgm:pt>
    <dgm:pt modelId="{28FBBDBE-044B-4084-928D-EB1FB5437508}" type="pres">
      <dgm:prSet presAssocID="{B0F3A34C-A4FC-4D82-95D9-11328DD90DB5}" presName="childNode1" presStyleLbl="bgAcc1" presStyleIdx="0" presStyleCnt="2">
        <dgm:presLayoutVars>
          <dgm:bulletEnabled val="1"/>
        </dgm:presLayoutVars>
      </dgm:prSet>
      <dgm:spPr/>
    </dgm:pt>
    <dgm:pt modelId="{F498B1F5-2320-4F49-80FC-FA2D89F1E47E}" type="pres">
      <dgm:prSet presAssocID="{B0F3A34C-A4FC-4D82-95D9-11328DD90DB5}" presName="childNode1tx" presStyleLbl="bgAcc1" presStyleIdx="0" presStyleCnt="2">
        <dgm:presLayoutVars>
          <dgm:bulletEnabled val="1"/>
        </dgm:presLayoutVars>
      </dgm:prSet>
      <dgm:spPr/>
    </dgm:pt>
    <dgm:pt modelId="{8184AC7A-DC8E-4062-B559-F8A244E350FF}" type="pres">
      <dgm:prSet presAssocID="{B0F3A34C-A4FC-4D82-95D9-11328DD90DB5}" presName="parentNode1" presStyleLbl="node1" presStyleIdx="0" presStyleCnt="2">
        <dgm:presLayoutVars>
          <dgm:chMax val="1"/>
          <dgm:bulletEnabled val="1"/>
        </dgm:presLayoutVars>
      </dgm:prSet>
      <dgm:spPr/>
    </dgm:pt>
    <dgm:pt modelId="{876728FB-1F3C-404C-A0AB-045048F2F03D}" type="pres">
      <dgm:prSet presAssocID="{B0F3A34C-A4FC-4D82-95D9-11328DD90DB5}" presName="connSite1" presStyleCnt="0"/>
      <dgm:spPr/>
    </dgm:pt>
    <dgm:pt modelId="{B9DAEA88-BB6E-45BC-8BC9-2E294EB42D5E}" type="pres">
      <dgm:prSet presAssocID="{5865BE08-7D1E-4C86-A50A-4251865B732E}" presName="Name9" presStyleLbl="sibTrans2D1" presStyleIdx="0" presStyleCnt="1"/>
      <dgm:spPr/>
    </dgm:pt>
    <dgm:pt modelId="{1CE05BC6-BF99-4476-843B-6DE433F47149}" type="pres">
      <dgm:prSet presAssocID="{7CCCC799-0CDA-453D-AA97-D1853BC5F31B}" presName="composite2" presStyleCnt="0"/>
      <dgm:spPr/>
    </dgm:pt>
    <dgm:pt modelId="{FA56BD42-B30C-45CE-BD75-E5D29E8E976F}" type="pres">
      <dgm:prSet presAssocID="{7CCCC799-0CDA-453D-AA97-D1853BC5F31B}" presName="dummyNode2" presStyleLbl="node1" presStyleIdx="0" presStyleCnt="2"/>
      <dgm:spPr/>
    </dgm:pt>
    <dgm:pt modelId="{CDFE5036-8130-4529-B010-2F449EB58BE3}" type="pres">
      <dgm:prSet presAssocID="{7CCCC799-0CDA-453D-AA97-D1853BC5F31B}" presName="childNode2" presStyleLbl="bgAcc1" presStyleIdx="1" presStyleCnt="2">
        <dgm:presLayoutVars>
          <dgm:bulletEnabled val="1"/>
        </dgm:presLayoutVars>
      </dgm:prSet>
      <dgm:spPr/>
    </dgm:pt>
    <dgm:pt modelId="{AE5A6671-E3C2-4947-94F8-2CA6BDCB1DE7}" type="pres">
      <dgm:prSet presAssocID="{7CCCC799-0CDA-453D-AA97-D1853BC5F31B}" presName="childNode2tx" presStyleLbl="bgAcc1" presStyleIdx="1" presStyleCnt="2">
        <dgm:presLayoutVars>
          <dgm:bulletEnabled val="1"/>
        </dgm:presLayoutVars>
      </dgm:prSet>
      <dgm:spPr/>
    </dgm:pt>
    <dgm:pt modelId="{3C71AF44-6B13-4976-BB35-DCE0676F5BD8}" type="pres">
      <dgm:prSet presAssocID="{7CCCC799-0CDA-453D-AA97-D1853BC5F31B}" presName="parentNode2" presStyleLbl="node1" presStyleIdx="1" presStyleCnt="2">
        <dgm:presLayoutVars>
          <dgm:chMax val="0"/>
          <dgm:bulletEnabled val="1"/>
        </dgm:presLayoutVars>
      </dgm:prSet>
      <dgm:spPr/>
    </dgm:pt>
    <dgm:pt modelId="{71AA00AD-1A60-4C8B-BC01-F56E3F166B24}" type="pres">
      <dgm:prSet presAssocID="{7CCCC799-0CDA-453D-AA97-D1853BC5F31B}" presName="connSite2" presStyleCnt="0"/>
      <dgm:spPr/>
    </dgm:pt>
  </dgm:ptLst>
  <dgm:cxnLst>
    <dgm:cxn modelId="{C0FD4419-A0B7-5849-9040-5E37570D5E18}" type="presOf" srcId="{7CCCC799-0CDA-453D-AA97-D1853BC5F31B}" destId="{3C71AF44-6B13-4976-BB35-DCE0676F5BD8}" srcOrd="0" destOrd="0" presId="urn:microsoft.com/office/officeart/2005/8/layout/hProcess4"/>
    <dgm:cxn modelId="{B888BA27-809F-CB46-B6B3-636AF9DDFD43}" type="presOf" srcId="{669F9CCE-F592-42B4-A96E-A99C20D0403D}" destId="{F1F8A37C-4349-49D4-B5AF-AE0549AFBF63}" srcOrd="0" destOrd="0" presId="urn:microsoft.com/office/officeart/2005/8/layout/hProcess4"/>
    <dgm:cxn modelId="{343D1660-6FB4-4FA6-8525-8B657853D3BB}" srcId="{669F9CCE-F592-42B4-A96E-A99C20D0403D}" destId="{B0F3A34C-A4FC-4D82-95D9-11328DD90DB5}" srcOrd="0" destOrd="0" parTransId="{867DB755-B4B8-41B4-9762-384E13F4C9C4}" sibTransId="{5865BE08-7D1E-4C86-A50A-4251865B732E}"/>
    <dgm:cxn modelId="{DB549246-20D5-4DC3-9544-3D84CB5543C6}" srcId="{7CCCC799-0CDA-453D-AA97-D1853BC5F31B}" destId="{F9DA8809-9765-42DB-944C-B3039EB41B0C}" srcOrd="0" destOrd="0" parTransId="{89810C89-BE3B-4EC4-8443-F114295914EF}" sibTransId="{C1BCA3D4-247F-49A5-8A81-7D248041B3A3}"/>
    <dgm:cxn modelId="{7AC96F6E-F93F-1C4E-84B2-B4F7A7B4E9AA}" type="presOf" srcId="{5865BE08-7D1E-4C86-A50A-4251865B732E}" destId="{B9DAEA88-BB6E-45BC-8BC9-2E294EB42D5E}" srcOrd="0" destOrd="0" presId="urn:microsoft.com/office/officeart/2005/8/layout/hProcess4"/>
    <dgm:cxn modelId="{14D17973-AB6B-ED4E-A4ED-6818909C4952}" type="presOf" srcId="{E90BA86A-2B60-4577-BAED-81001076CF69}" destId="{28FBBDBE-044B-4084-928D-EB1FB5437508}" srcOrd="0" destOrd="0" presId="urn:microsoft.com/office/officeart/2005/8/layout/hProcess4"/>
    <dgm:cxn modelId="{650E7D75-D96D-8446-AC18-3A033F402137}" type="presOf" srcId="{FEBA6308-C0AB-4741-99F2-EE89A65E3900}" destId="{F498B1F5-2320-4F49-80FC-FA2D89F1E47E}" srcOrd="1" destOrd="1" presId="urn:microsoft.com/office/officeart/2005/8/layout/hProcess4"/>
    <dgm:cxn modelId="{EDBCFC79-8F7E-4440-BB11-603FC8CC57D4}" type="presOf" srcId="{F9DA8809-9765-42DB-944C-B3039EB41B0C}" destId="{AE5A6671-E3C2-4947-94F8-2CA6BDCB1DE7}" srcOrd="1" destOrd="0" presId="urn:microsoft.com/office/officeart/2005/8/layout/hProcess4"/>
    <dgm:cxn modelId="{2417C07D-3552-1B45-86AF-FA973B15F34F}" type="presOf" srcId="{F9DA8809-9765-42DB-944C-B3039EB41B0C}" destId="{CDFE5036-8130-4529-B010-2F449EB58BE3}" srcOrd="0" destOrd="0" presId="urn:microsoft.com/office/officeart/2005/8/layout/hProcess4"/>
    <dgm:cxn modelId="{0100F684-E318-BA4C-B584-CFB54BD4DA11}" type="presOf" srcId="{FEBA6308-C0AB-4741-99F2-EE89A65E3900}" destId="{28FBBDBE-044B-4084-928D-EB1FB5437508}" srcOrd="0" destOrd="1" presId="urn:microsoft.com/office/officeart/2005/8/layout/hProcess4"/>
    <dgm:cxn modelId="{25E64087-2E40-A54A-B46A-5317D52D7E40}" type="presOf" srcId="{B0F3A34C-A4FC-4D82-95D9-11328DD90DB5}" destId="{8184AC7A-DC8E-4062-B559-F8A244E350FF}" srcOrd="0" destOrd="0" presId="urn:microsoft.com/office/officeart/2005/8/layout/hProcess4"/>
    <dgm:cxn modelId="{C55BB2A3-4D08-4C6A-879A-29A3D70CC107}" srcId="{669F9CCE-F592-42B4-A96E-A99C20D0403D}" destId="{7CCCC799-0CDA-453D-AA97-D1853BC5F31B}" srcOrd="1" destOrd="0" parTransId="{2C66C819-92A2-49DF-9413-EBF932CEABC7}" sibTransId="{870C8E4C-616C-4215-A4F1-A72E49F7FE81}"/>
    <dgm:cxn modelId="{DC40C7BF-D57C-4ED5-9ADA-0E3D72AF1BCE}" srcId="{B0F3A34C-A4FC-4D82-95D9-11328DD90DB5}" destId="{E90BA86A-2B60-4577-BAED-81001076CF69}" srcOrd="0" destOrd="0" parTransId="{D24D1E21-C4BE-4084-A9E9-3788EB791F39}" sibTransId="{2A5A3CF4-E757-4AF5-A919-6442A41DED1C}"/>
    <dgm:cxn modelId="{E736B5C2-F63B-6A4D-AE74-B786C72EE12E}" type="presOf" srcId="{E90BA86A-2B60-4577-BAED-81001076CF69}" destId="{F498B1F5-2320-4F49-80FC-FA2D89F1E47E}" srcOrd="1" destOrd="0" presId="urn:microsoft.com/office/officeart/2005/8/layout/hProcess4"/>
    <dgm:cxn modelId="{12E04ECC-16D5-4336-81A1-0DF73D90470F}" srcId="{B0F3A34C-A4FC-4D82-95D9-11328DD90DB5}" destId="{FEBA6308-C0AB-4741-99F2-EE89A65E3900}" srcOrd="1" destOrd="0" parTransId="{96EBEBD0-82FC-46C5-A797-A61A6C46D8D1}" sibTransId="{AA986CEE-DF6B-40CD-A9C0-54E60DCB7FD2}"/>
    <dgm:cxn modelId="{3C6625A3-511A-CB45-8ECF-D1EA3300F978}" type="presParOf" srcId="{F1F8A37C-4349-49D4-B5AF-AE0549AFBF63}" destId="{B09E1691-9CCA-45BA-992A-83C528F2C3FF}" srcOrd="0" destOrd="0" presId="urn:microsoft.com/office/officeart/2005/8/layout/hProcess4"/>
    <dgm:cxn modelId="{F846D7E7-1435-8446-BBA3-4C825E1D25F8}" type="presParOf" srcId="{F1F8A37C-4349-49D4-B5AF-AE0549AFBF63}" destId="{19EA0682-1459-48AD-85D2-1764AA777520}" srcOrd="1" destOrd="0" presId="urn:microsoft.com/office/officeart/2005/8/layout/hProcess4"/>
    <dgm:cxn modelId="{41012BFF-26C6-FE45-BD3E-677D77B9BA1F}" type="presParOf" srcId="{F1F8A37C-4349-49D4-B5AF-AE0549AFBF63}" destId="{D055732A-774B-4DE9-8E8C-30196155937B}" srcOrd="2" destOrd="0" presId="urn:microsoft.com/office/officeart/2005/8/layout/hProcess4"/>
    <dgm:cxn modelId="{6DDFB40B-5369-D541-9806-A75A497A9F7E}" type="presParOf" srcId="{D055732A-774B-4DE9-8E8C-30196155937B}" destId="{DC8763E2-99EE-40B1-8037-E957B9935B55}" srcOrd="0" destOrd="0" presId="urn:microsoft.com/office/officeart/2005/8/layout/hProcess4"/>
    <dgm:cxn modelId="{AC78342E-42C8-6E4C-8088-4E0E6288A2F4}" type="presParOf" srcId="{DC8763E2-99EE-40B1-8037-E957B9935B55}" destId="{D62B6113-0055-406A-B1AA-95A0D59A73F6}" srcOrd="0" destOrd="0" presId="urn:microsoft.com/office/officeart/2005/8/layout/hProcess4"/>
    <dgm:cxn modelId="{DFA37963-78FB-5742-A8EE-7F8824397C7A}" type="presParOf" srcId="{DC8763E2-99EE-40B1-8037-E957B9935B55}" destId="{28FBBDBE-044B-4084-928D-EB1FB5437508}" srcOrd="1" destOrd="0" presId="urn:microsoft.com/office/officeart/2005/8/layout/hProcess4"/>
    <dgm:cxn modelId="{1952C81E-1CAE-6240-988D-9E8735E0488B}" type="presParOf" srcId="{DC8763E2-99EE-40B1-8037-E957B9935B55}" destId="{F498B1F5-2320-4F49-80FC-FA2D89F1E47E}" srcOrd="2" destOrd="0" presId="urn:microsoft.com/office/officeart/2005/8/layout/hProcess4"/>
    <dgm:cxn modelId="{3658DB46-BD06-DD4C-B75C-7AEDD177D453}" type="presParOf" srcId="{DC8763E2-99EE-40B1-8037-E957B9935B55}" destId="{8184AC7A-DC8E-4062-B559-F8A244E350FF}" srcOrd="3" destOrd="0" presId="urn:microsoft.com/office/officeart/2005/8/layout/hProcess4"/>
    <dgm:cxn modelId="{C98616D3-31BB-934D-A66E-B5B85E315B56}" type="presParOf" srcId="{DC8763E2-99EE-40B1-8037-E957B9935B55}" destId="{876728FB-1F3C-404C-A0AB-045048F2F03D}" srcOrd="4" destOrd="0" presId="urn:microsoft.com/office/officeart/2005/8/layout/hProcess4"/>
    <dgm:cxn modelId="{AD7F1126-5F26-6146-A0E9-2C8E790F0632}" type="presParOf" srcId="{D055732A-774B-4DE9-8E8C-30196155937B}" destId="{B9DAEA88-BB6E-45BC-8BC9-2E294EB42D5E}" srcOrd="1" destOrd="0" presId="urn:microsoft.com/office/officeart/2005/8/layout/hProcess4"/>
    <dgm:cxn modelId="{39251458-268E-6644-BDFC-EE935373139D}" type="presParOf" srcId="{D055732A-774B-4DE9-8E8C-30196155937B}" destId="{1CE05BC6-BF99-4476-843B-6DE433F47149}" srcOrd="2" destOrd="0" presId="urn:microsoft.com/office/officeart/2005/8/layout/hProcess4"/>
    <dgm:cxn modelId="{64E0D2E3-9B31-DB4F-BE15-5CA1FCDA48BF}" type="presParOf" srcId="{1CE05BC6-BF99-4476-843B-6DE433F47149}" destId="{FA56BD42-B30C-45CE-BD75-E5D29E8E976F}" srcOrd="0" destOrd="0" presId="urn:microsoft.com/office/officeart/2005/8/layout/hProcess4"/>
    <dgm:cxn modelId="{867BCE82-9300-A643-9F91-63D4537609BE}" type="presParOf" srcId="{1CE05BC6-BF99-4476-843B-6DE433F47149}" destId="{CDFE5036-8130-4529-B010-2F449EB58BE3}" srcOrd="1" destOrd="0" presId="urn:microsoft.com/office/officeart/2005/8/layout/hProcess4"/>
    <dgm:cxn modelId="{57EA453D-399E-D449-B4FA-CF19FE2C8276}" type="presParOf" srcId="{1CE05BC6-BF99-4476-843B-6DE433F47149}" destId="{AE5A6671-E3C2-4947-94F8-2CA6BDCB1DE7}" srcOrd="2" destOrd="0" presId="urn:microsoft.com/office/officeart/2005/8/layout/hProcess4"/>
    <dgm:cxn modelId="{71F0C3A4-BEB5-454E-ACF2-6AA7D251203C}" type="presParOf" srcId="{1CE05BC6-BF99-4476-843B-6DE433F47149}" destId="{3C71AF44-6B13-4976-BB35-DCE0676F5BD8}" srcOrd="3" destOrd="0" presId="urn:microsoft.com/office/officeart/2005/8/layout/hProcess4"/>
    <dgm:cxn modelId="{3290CD54-57DE-3441-83DD-455280F1A80E}" type="presParOf" srcId="{1CE05BC6-BF99-4476-843B-6DE433F47149}" destId="{71AA00AD-1A60-4C8B-BC01-F56E3F166B24}"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69F9CCE-F592-42B4-A96E-A99C20D0403D}"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en-GB"/>
        </a:p>
      </dgm:t>
    </dgm:pt>
    <dgm:pt modelId="{B0F3A34C-A4FC-4D82-95D9-11328DD90DB5}">
      <dgm:prSet phldrT="[Text]">
        <dgm:style>
          <a:lnRef idx="0">
            <a:schemeClr val="accent1"/>
          </a:lnRef>
          <a:fillRef idx="3">
            <a:schemeClr val="accent1"/>
          </a:fillRef>
          <a:effectRef idx="3">
            <a:schemeClr val="accent1"/>
          </a:effectRef>
          <a:fontRef idx="minor">
            <a:schemeClr val="lt1"/>
          </a:fontRef>
        </dgm:style>
      </dgm:prSet>
      <dgm:spPr/>
      <dgm:t>
        <a:bodyPr/>
        <a:lstStyle/>
        <a:p>
          <a:r>
            <a:rPr lang="en-GB" dirty="0">
              <a:latin typeface="Montserrat" panose="00000500000000000000" pitchFamily="50" charset="0"/>
            </a:rPr>
            <a:t>Identify A Situation</a:t>
          </a:r>
        </a:p>
      </dgm:t>
    </dgm:pt>
    <dgm:pt modelId="{867DB755-B4B8-41B4-9762-384E13F4C9C4}" type="parTrans" cxnId="{343D1660-6FB4-4FA6-8525-8B657853D3BB}">
      <dgm:prSet/>
      <dgm:spPr/>
      <dgm:t>
        <a:bodyPr/>
        <a:lstStyle/>
        <a:p>
          <a:endParaRPr lang="en-GB">
            <a:latin typeface="Montserrat" panose="00000500000000000000" pitchFamily="50" charset="0"/>
          </a:endParaRPr>
        </a:p>
      </dgm:t>
    </dgm:pt>
    <dgm:pt modelId="{5865BE08-7D1E-4C86-A50A-4251865B732E}" type="sibTrans" cxnId="{343D1660-6FB4-4FA6-8525-8B657853D3BB}">
      <dgm:prSet/>
      <dgm:spPr/>
      <dgm:t>
        <a:bodyPr/>
        <a:lstStyle/>
        <a:p>
          <a:endParaRPr lang="en-GB">
            <a:latin typeface="Montserrat" panose="00000500000000000000" pitchFamily="50" charset="0"/>
          </a:endParaRPr>
        </a:p>
      </dgm:t>
    </dgm:pt>
    <dgm:pt modelId="{E90BA86A-2B60-4577-BAED-81001076CF69}">
      <dgm:prSet phldrT="[Text]"/>
      <dgm:spPr/>
      <dgm:t>
        <a:bodyPr/>
        <a:lstStyle/>
        <a:p>
          <a:r>
            <a:rPr lang="en-GB" dirty="0">
              <a:latin typeface="Montserrat" panose="00000500000000000000" pitchFamily="50" charset="0"/>
            </a:rPr>
            <a:t>Think 6 aims!</a:t>
          </a:r>
        </a:p>
      </dgm:t>
    </dgm:pt>
    <dgm:pt modelId="{D24D1E21-C4BE-4084-A9E9-3788EB791F39}" type="parTrans" cxnId="{DC40C7BF-D57C-4ED5-9ADA-0E3D72AF1BCE}">
      <dgm:prSet/>
      <dgm:spPr/>
      <dgm:t>
        <a:bodyPr/>
        <a:lstStyle/>
        <a:p>
          <a:endParaRPr lang="en-GB">
            <a:latin typeface="Montserrat" panose="00000500000000000000" pitchFamily="50" charset="0"/>
          </a:endParaRPr>
        </a:p>
      </dgm:t>
    </dgm:pt>
    <dgm:pt modelId="{2A5A3CF4-E757-4AF5-A919-6442A41DED1C}" type="sibTrans" cxnId="{DC40C7BF-D57C-4ED5-9ADA-0E3D72AF1BCE}">
      <dgm:prSet/>
      <dgm:spPr/>
      <dgm:t>
        <a:bodyPr/>
        <a:lstStyle/>
        <a:p>
          <a:endParaRPr lang="en-GB">
            <a:latin typeface="Montserrat" panose="00000500000000000000" pitchFamily="50" charset="0"/>
          </a:endParaRPr>
        </a:p>
      </dgm:t>
    </dgm:pt>
    <dgm:pt modelId="{7CCCC799-0CDA-453D-AA97-D1853BC5F31B}">
      <dgm:prSet phldrT="[Text]">
        <dgm:style>
          <a:lnRef idx="0">
            <a:schemeClr val="accent1"/>
          </a:lnRef>
          <a:fillRef idx="3">
            <a:schemeClr val="accent1"/>
          </a:fillRef>
          <a:effectRef idx="3">
            <a:schemeClr val="accent1"/>
          </a:effectRef>
          <a:fontRef idx="minor">
            <a:schemeClr val="lt1"/>
          </a:fontRef>
        </dgm:style>
      </dgm:prSet>
      <dgm:spPr/>
      <dgm:t>
        <a:bodyPr/>
        <a:lstStyle/>
        <a:p>
          <a:r>
            <a:rPr lang="en-GB" dirty="0">
              <a:latin typeface="Montserrat" panose="00000500000000000000" pitchFamily="50" charset="0"/>
            </a:rPr>
            <a:t>‘Diagnose’ the situation</a:t>
          </a:r>
        </a:p>
      </dgm:t>
    </dgm:pt>
    <dgm:pt modelId="{2C66C819-92A2-49DF-9413-EBF932CEABC7}" type="parTrans" cxnId="{C55BB2A3-4D08-4C6A-879A-29A3D70CC107}">
      <dgm:prSet/>
      <dgm:spPr/>
      <dgm:t>
        <a:bodyPr/>
        <a:lstStyle/>
        <a:p>
          <a:endParaRPr lang="en-GB">
            <a:latin typeface="Montserrat" panose="00000500000000000000" pitchFamily="50" charset="0"/>
          </a:endParaRPr>
        </a:p>
      </dgm:t>
    </dgm:pt>
    <dgm:pt modelId="{870C8E4C-616C-4215-A4F1-A72E49F7FE81}" type="sibTrans" cxnId="{C55BB2A3-4D08-4C6A-879A-29A3D70CC107}">
      <dgm:prSet/>
      <dgm:spPr/>
      <dgm:t>
        <a:bodyPr/>
        <a:lstStyle/>
        <a:p>
          <a:endParaRPr lang="en-GB">
            <a:latin typeface="Montserrat" panose="00000500000000000000" pitchFamily="50" charset="0"/>
          </a:endParaRPr>
        </a:p>
      </dgm:t>
    </dgm:pt>
    <dgm:pt modelId="{F9DA8809-9765-42DB-944C-B3039EB41B0C}">
      <dgm:prSet phldrT="[Text]"/>
      <dgm:spPr/>
      <dgm:t>
        <a:bodyPr/>
        <a:lstStyle/>
        <a:p>
          <a:r>
            <a:rPr lang="en-GB" dirty="0">
              <a:latin typeface="Montserrat" panose="00000500000000000000" pitchFamily="50" charset="0"/>
            </a:rPr>
            <a:t>Process map beginning to end</a:t>
          </a:r>
        </a:p>
      </dgm:t>
    </dgm:pt>
    <dgm:pt modelId="{89810C89-BE3B-4EC4-8443-F114295914EF}" type="parTrans" cxnId="{DB549246-20D5-4DC3-9544-3D84CB5543C6}">
      <dgm:prSet/>
      <dgm:spPr/>
      <dgm:t>
        <a:bodyPr/>
        <a:lstStyle/>
        <a:p>
          <a:endParaRPr lang="en-GB">
            <a:latin typeface="Montserrat" panose="00000500000000000000" pitchFamily="50" charset="0"/>
          </a:endParaRPr>
        </a:p>
      </dgm:t>
    </dgm:pt>
    <dgm:pt modelId="{C1BCA3D4-247F-49A5-8A81-7D248041B3A3}" type="sibTrans" cxnId="{DB549246-20D5-4DC3-9544-3D84CB5543C6}">
      <dgm:prSet/>
      <dgm:spPr/>
      <dgm:t>
        <a:bodyPr/>
        <a:lstStyle/>
        <a:p>
          <a:endParaRPr lang="en-GB">
            <a:latin typeface="Montserrat" panose="00000500000000000000" pitchFamily="50" charset="0"/>
          </a:endParaRPr>
        </a:p>
      </dgm:t>
    </dgm:pt>
    <dgm:pt modelId="{FEBA6308-C0AB-4741-99F2-EE89A65E3900}">
      <dgm:prSet phldrT="[Text]"/>
      <dgm:spPr/>
      <dgm:t>
        <a:bodyPr/>
        <a:lstStyle/>
        <a:p>
          <a:endParaRPr lang="en-GB" dirty="0">
            <a:latin typeface="Montserrat" panose="00000500000000000000" pitchFamily="50" charset="0"/>
          </a:endParaRPr>
        </a:p>
      </dgm:t>
    </dgm:pt>
    <dgm:pt modelId="{96EBEBD0-82FC-46C5-A797-A61A6C46D8D1}" type="parTrans" cxnId="{12E04ECC-16D5-4336-81A1-0DF73D90470F}">
      <dgm:prSet/>
      <dgm:spPr/>
      <dgm:t>
        <a:bodyPr/>
        <a:lstStyle/>
        <a:p>
          <a:endParaRPr lang="en-GB">
            <a:latin typeface="Montserrat" panose="00000500000000000000" pitchFamily="50" charset="0"/>
          </a:endParaRPr>
        </a:p>
      </dgm:t>
    </dgm:pt>
    <dgm:pt modelId="{AA986CEE-DF6B-40CD-A9C0-54E60DCB7FD2}" type="sibTrans" cxnId="{12E04ECC-16D5-4336-81A1-0DF73D90470F}">
      <dgm:prSet/>
      <dgm:spPr/>
      <dgm:t>
        <a:bodyPr/>
        <a:lstStyle/>
        <a:p>
          <a:endParaRPr lang="en-GB">
            <a:latin typeface="Montserrat" panose="00000500000000000000" pitchFamily="50" charset="0"/>
          </a:endParaRPr>
        </a:p>
      </dgm:t>
    </dgm:pt>
    <dgm:pt modelId="{7A6801BE-C6E4-4A0B-8E5F-EC1153C08BF2}">
      <dgm:prSet phldrT="[Text]">
        <dgm:style>
          <a:lnRef idx="0">
            <a:schemeClr val="accent1"/>
          </a:lnRef>
          <a:fillRef idx="3">
            <a:schemeClr val="accent1"/>
          </a:fillRef>
          <a:effectRef idx="3">
            <a:schemeClr val="accent1"/>
          </a:effectRef>
          <a:fontRef idx="minor">
            <a:schemeClr val="lt1"/>
          </a:fontRef>
        </dgm:style>
      </dgm:prSet>
      <dgm:spPr/>
      <dgm:t>
        <a:bodyPr/>
        <a:lstStyle/>
        <a:p>
          <a:r>
            <a:rPr lang="en-GB" dirty="0">
              <a:latin typeface="Montserrat" panose="00000500000000000000" pitchFamily="50" charset="0"/>
            </a:rPr>
            <a:t>Engage with Staff, Patients &amp; Families</a:t>
          </a:r>
        </a:p>
      </dgm:t>
    </dgm:pt>
    <dgm:pt modelId="{11815787-A308-4EA7-8D66-0000A823A599}" type="parTrans" cxnId="{C9BA7EA5-3016-4485-8399-288AD289F66F}">
      <dgm:prSet/>
      <dgm:spPr/>
      <dgm:t>
        <a:bodyPr/>
        <a:lstStyle/>
        <a:p>
          <a:endParaRPr lang="en-GB">
            <a:latin typeface="Montserrat" panose="00000500000000000000" pitchFamily="50" charset="0"/>
          </a:endParaRPr>
        </a:p>
      </dgm:t>
    </dgm:pt>
    <dgm:pt modelId="{41955161-AD38-4DE0-8ABD-2AA7D3931F9D}" type="sibTrans" cxnId="{C9BA7EA5-3016-4485-8399-288AD289F66F}">
      <dgm:prSet/>
      <dgm:spPr/>
      <dgm:t>
        <a:bodyPr/>
        <a:lstStyle/>
        <a:p>
          <a:endParaRPr lang="en-GB">
            <a:latin typeface="Montserrat" panose="00000500000000000000" pitchFamily="50" charset="0"/>
          </a:endParaRPr>
        </a:p>
      </dgm:t>
    </dgm:pt>
    <dgm:pt modelId="{FB1290F3-B25A-4B59-ADE6-C90D2C93EE87}">
      <dgm:prSet phldrT="[Text]"/>
      <dgm:spPr/>
      <dgm:t>
        <a:bodyPr/>
        <a:lstStyle/>
        <a:p>
          <a:r>
            <a:rPr lang="en-GB" dirty="0">
              <a:latin typeface="Montserrat" panose="00000500000000000000" pitchFamily="50" charset="0"/>
            </a:rPr>
            <a:t>Stakeholders</a:t>
          </a:r>
        </a:p>
      </dgm:t>
    </dgm:pt>
    <dgm:pt modelId="{B8793B8E-7BB3-4D49-9441-4D9FE50A0068}" type="parTrans" cxnId="{4986881A-0531-4546-97B0-D27FD138FFDE}">
      <dgm:prSet/>
      <dgm:spPr/>
      <dgm:t>
        <a:bodyPr/>
        <a:lstStyle/>
        <a:p>
          <a:endParaRPr lang="en-GB">
            <a:latin typeface="Montserrat" panose="00000500000000000000" pitchFamily="50" charset="0"/>
          </a:endParaRPr>
        </a:p>
      </dgm:t>
    </dgm:pt>
    <dgm:pt modelId="{52DFE33F-7470-4BD6-BC02-ED857678E0A7}" type="sibTrans" cxnId="{4986881A-0531-4546-97B0-D27FD138FFDE}">
      <dgm:prSet/>
      <dgm:spPr/>
      <dgm:t>
        <a:bodyPr/>
        <a:lstStyle/>
        <a:p>
          <a:endParaRPr lang="en-GB">
            <a:latin typeface="Montserrat" panose="00000500000000000000" pitchFamily="50" charset="0"/>
          </a:endParaRPr>
        </a:p>
      </dgm:t>
    </dgm:pt>
    <dgm:pt modelId="{51850930-AADE-46DF-90E2-C833626EA31D}">
      <dgm:prSet phldrT="[Text]"/>
      <dgm:spPr/>
      <dgm:t>
        <a:bodyPr/>
        <a:lstStyle/>
        <a:p>
          <a:r>
            <a:rPr lang="en-GB" dirty="0">
              <a:latin typeface="Montserrat" panose="00000500000000000000" pitchFamily="50" charset="0"/>
            </a:rPr>
            <a:t>Personal perspective</a:t>
          </a:r>
        </a:p>
      </dgm:t>
    </dgm:pt>
    <dgm:pt modelId="{39068E83-EB30-479C-985F-EDE35D05BB0A}" type="parTrans" cxnId="{61081FAE-3C99-4FC9-9C3F-2C1E2FAA6570}">
      <dgm:prSet/>
      <dgm:spPr/>
      <dgm:t>
        <a:bodyPr/>
        <a:lstStyle/>
        <a:p>
          <a:endParaRPr lang="en-GB">
            <a:latin typeface="Montserrat" panose="00000500000000000000" pitchFamily="50" charset="0"/>
          </a:endParaRPr>
        </a:p>
      </dgm:t>
    </dgm:pt>
    <dgm:pt modelId="{1988276D-44AB-489E-ABA7-17E12B1533E3}" type="sibTrans" cxnId="{61081FAE-3C99-4FC9-9C3F-2C1E2FAA6570}">
      <dgm:prSet/>
      <dgm:spPr/>
      <dgm:t>
        <a:bodyPr/>
        <a:lstStyle/>
        <a:p>
          <a:endParaRPr lang="en-GB">
            <a:latin typeface="Montserrat" panose="00000500000000000000" pitchFamily="50" charset="0"/>
          </a:endParaRPr>
        </a:p>
      </dgm:t>
    </dgm:pt>
    <dgm:pt modelId="{F1F8A37C-4349-49D4-B5AF-AE0549AFBF63}" type="pres">
      <dgm:prSet presAssocID="{669F9CCE-F592-42B4-A96E-A99C20D0403D}" presName="Name0" presStyleCnt="0">
        <dgm:presLayoutVars>
          <dgm:dir/>
          <dgm:animLvl val="lvl"/>
          <dgm:resizeHandles val="exact"/>
        </dgm:presLayoutVars>
      </dgm:prSet>
      <dgm:spPr/>
    </dgm:pt>
    <dgm:pt modelId="{B09E1691-9CCA-45BA-992A-83C528F2C3FF}" type="pres">
      <dgm:prSet presAssocID="{669F9CCE-F592-42B4-A96E-A99C20D0403D}" presName="tSp" presStyleCnt="0"/>
      <dgm:spPr/>
    </dgm:pt>
    <dgm:pt modelId="{19EA0682-1459-48AD-85D2-1764AA777520}" type="pres">
      <dgm:prSet presAssocID="{669F9CCE-F592-42B4-A96E-A99C20D0403D}" presName="bSp" presStyleCnt="0"/>
      <dgm:spPr/>
    </dgm:pt>
    <dgm:pt modelId="{D055732A-774B-4DE9-8E8C-30196155937B}" type="pres">
      <dgm:prSet presAssocID="{669F9CCE-F592-42B4-A96E-A99C20D0403D}" presName="process" presStyleCnt="0"/>
      <dgm:spPr/>
    </dgm:pt>
    <dgm:pt modelId="{DC8763E2-99EE-40B1-8037-E957B9935B55}" type="pres">
      <dgm:prSet presAssocID="{B0F3A34C-A4FC-4D82-95D9-11328DD90DB5}" presName="composite1" presStyleCnt="0"/>
      <dgm:spPr/>
    </dgm:pt>
    <dgm:pt modelId="{D62B6113-0055-406A-B1AA-95A0D59A73F6}" type="pres">
      <dgm:prSet presAssocID="{B0F3A34C-A4FC-4D82-95D9-11328DD90DB5}" presName="dummyNode1" presStyleLbl="node1" presStyleIdx="0" presStyleCnt="3"/>
      <dgm:spPr/>
    </dgm:pt>
    <dgm:pt modelId="{28FBBDBE-044B-4084-928D-EB1FB5437508}" type="pres">
      <dgm:prSet presAssocID="{B0F3A34C-A4FC-4D82-95D9-11328DD90DB5}" presName="childNode1" presStyleLbl="bgAcc1" presStyleIdx="0" presStyleCnt="3" custLinFactNeighborX="886" custLinFactNeighborY="-6844">
        <dgm:presLayoutVars>
          <dgm:bulletEnabled val="1"/>
        </dgm:presLayoutVars>
      </dgm:prSet>
      <dgm:spPr/>
    </dgm:pt>
    <dgm:pt modelId="{F498B1F5-2320-4F49-80FC-FA2D89F1E47E}" type="pres">
      <dgm:prSet presAssocID="{B0F3A34C-A4FC-4D82-95D9-11328DD90DB5}" presName="childNode1tx" presStyleLbl="bgAcc1" presStyleIdx="0" presStyleCnt="3">
        <dgm:presLayoutVars>
          <dgm:bulletEnabled val="1"/>
        </dgm:presLayoutVars>
      </dgm:prSet>
      <dgm:spPr/>
    </dgm:pt>
    <dgm:pt modelId="{8184AC7A-DC8E-4062-B559-F8A244E350FF}" type="pres">
      <dgm:prSet presAssocID="{B0F3A34C-A4FC-4D82-95D9-11328DD90DB5}" presName="parentNode1" presStyleLbl="node1" presStyleIdx="0" presStyleCnt="3">
        <dgm:presLayoutVars>
          <dgm:chMax val="1"/>
          <dgm:bulletEnabled val="1"/>
        </dgm:presLayoutVars>
      </dgm:prSet>
      <dgm:spPr/>
    </dgm:pt>
    <dgm:pt modelId="{876728FB-1F3C-404C-A0AB-045048F2F03D}" type="pres">
      <dgm:prSet presAssocID="{B0F3A34C-A4FC-4D82-95D9-11328DD90DB5}" presName="connSite1" presStyleCnt="0"/>
      <dgm:spPr/>
    </dgm:pt>
    <dgm:pt modelId="{B9DAEA88-BB6E-45BC-8BC9-2E294EB42D5E}" type="pres">
      <dgm:prSet presAssocID="{5865BE08-7D1E-4C86-A50A-4251865B732E}" presName="Name9" presStyleLbl="sibTrans2D1" presStyleIdx="0" presStyleCnt="2"/>
      <dgm:spPr/>
    </dgm:pt>
    <dgm:pt modelId="{1CE05BC6-BF99-4476-843B-6DE433F47149}" type="pres">
      <dgm:prSet presAssocID="{7CCCC799-0CDA-453D-AA97-D1853BC5F31B}" presName="composite2" presStyleCnt="0"/>
      <dgm:spPr/>
    </dgm:pt>
    <dgm:pt modelId="{FA56BD42-B30C-45CE-BD75-E5D29E8E976F}" type="pres">
      <dgm:prSet presAssocID="{7CCCC799-0CDA-453D-AA97-D1853BC5F31B}" presName="dummyNode2" presStyleLbl="node1" presStyleIdx="0" presStyleCnt="3"/>
      <dgm:spPr/>
    </dgm:pt>
    <dgm:pt modelId="{CDFE5036-8130-4529-B010-2F449EB58BE3}" type="pres">
      <dgm:prSet presAssocID="{7CCCC799-0CDA-453D-AA97-D1853BC5F31B}" presName="childNode2" presStyleLbl="bgAcc1" presStyleIdx="1" presStyleCnt="3">
        <dgm:presLayoutVars>
          <dgm:bulletEnabled val="1"/>
        </dgm:presLayoutVars>
      </dgm:prSet>
      <dgm:spPr/>
    </dgm:pt>
    <dgm:pt modelId="{AE5A6671-E3C2-4947-94F8-2CA6BDCB1DE7}" type="pres">
      <dgm:prSet presAssocID="{7CCCC799-0CDA-453D-AA97-D1853BC5F31B}" presName="childNode2tx" presStyleLbl="bgAcc1" presStyleIdx="1" presStyleCnt="3">
        <dgm:presLayoutVars>
          <dgm:bulletEnabled val="1"/>
        </dgm:presLayoutVars>
      </dgm:prSet>
      <dgm:spPr/>
    </dgm:pt>
    <dgm:pt modelId="{3C71AF44-6B13-4976-BB35-DCE0676F5BD8}" type="pres">
      <dgm:prSet presAssocID="{7CCCC799-0CDA-453D-AA97-D1853BC5F31B}" presName="parentNode2" presStyleLbl="node1" presStyleIdx="1" presStyleCnt="3">
        <dgm:presLayoutVars>
          <dgm:chMax val="0"/>
          <dgm:bulletEnabled val="1"/>
        </dgm:presLayoutVars>
      </dgm:prSet>
      <dgm:spPr/>
    </dgm:pt>
    <dgm:pt modelId="{71AA00AD-1A60-4C8B-BC01-F56E3F166B24}" type="pres">
      <dgm:prSet presAssocID="{7CCCC799-0CDA-453D-AA97-D1853BC5F31B}" presName="connSite2" presStyleCnt="0"/>
      <dgm:spPr/>
    </dgm:pt>
    <dgm:pt modelId="{6A5B3F8B-BF46-4450-8CCA-75D497F8C520}" type="pres">
      <dgm:prSet presAssocID="{870C8E4C-616C-4215-A4F1-A72E49F7FE81}" presName="Name18" presStyleLbl="sibTrans2D1" presStyleIdx="1" presStyleCnt="2"/>
      <dgm:spPr/>
    </dgm:pt>
    <dgm:pt modelId="{A8E42353-2FBA-4201-8A18-F1CEE506DEF3}" type="pres">
      <dgm:prSet presAssocID="{7A6801BE-C6E4-4A0B-8E5F-EC1153C08BF2}" presName="composite1" presStyleCnt="0"/>
      <dgm:spPr/>
    </dgm:pt>
    <dgm:pt modelId="{EC967EDB-73ED-4804-AB66-4E3329C2389D}" type="pres">
      <dgm:prSet presAssocID="{7A6801BE-C6E4-4A0B-8E5F-EC1153C08BF2}" presName="dummyNode1" presStyleLbl="node1" presStyleIdx="1" presStyleCnt="3"/>
      <dgm:spPr/>
    </dgm:pt>
    <dgm:pt modelId="{288D084C-5D44-4B0A-AC21-C5C22CCA1A40}" type="pres">
      <dgm:prSet presAssocID="{7A6801BE-C6E4-4A0B-8E5F-EC1153C08BF2}" presName="childNode1" presStyleLbl="bgAcc1" presStyleIdx="2" presStyleCnt="3">
        <dgm:presLayoutVars>
          <dgm:bulletEnabled val="1"/>
        </dgm:presLayoutVars>
      </dgm:prSet>
      <dgm:spPr/>
    </dgm:pt>
    <dgm:pt modelId="{3C9BECE8-8F88-4ED9-ACED-00C021E27598}" type="pres">
      <dgm:prSet presAssocID="{7A6801BE-C6E4-4A0B-8E5F-EC1153C08BF2}" presName="childNode1tx" presStyleLbl="bgAcc1" presStyleIdx="2" presStyleCnt="3">
        <dgm:presLayoutVars>
          <dgm:bulletEnabled val="1"/>
        </dgm:presLayoutVars>
      </dgm:prSet>
      <dgm:spPr/>
    </dgm:pt>
    <dgm:pt modelId="{FD19A9DF-8170-4614-96F2-B97523B178B4}" type="pres">
      <dgm:prSet presAssocID="{7A6801BE-C6E4-4A0B-8E5F-EC1153C08BF2}" presName="parentNode1" presStyleLbl="node1" presStyleIdx="2" presStyleCnt="3">
        <dgm:presLayoutVars>
          <dgm:chMax val="1"/>
          <dgm:bulletEnabled val="1"/>
        </dgm:presLayoutVars>
      </dgm:prSet>
      <dgm:spPr/>
    </dgm:pt>
    <dgm:pt modelId="{79A57B20-512A-4E7D-A324-B1EEAF293CCF}" type="pres">
      <dgm:prSet presAssocID="{7A6801BE-C6E4-4A0B-8E5F-EC1153C08BF2}" presName="connSite1" presStyleCnt="0"/>
      <dgm:spPr/>
    </dgm:pt>
  </dgm:ptLst>
  <dgm:cxnLst>
    <dgm:cxn modelId="{4986881A-0531-4546-97B0-D27FD138FFDE}" srcId="{7A6801BE-C6E4-4A0B-8E5F-EC1153C08BF2}" destId="{FB1290F3-B25A-4B59-ADE6-C90D2C93EE87}" srcOrd="0" destOrd="0" parTransId="{B8793B8E-7BB3-4D49-9441-4D9FE50A0068}" sibTransId="{52DFE33F-7470-4BD6-BC02-ED857678E0A7}"/>
    <dgm:cxn modelId="{329DB422-DC15-1F45-9C27-5C20454FAE84}" type="presOf" srcId="{E90BA86A-2B60-4577-BAED-81001076CF69}" destId="{F498B1F5-2320-4F49-80FC-FA2D89F1E47E}" srcOrd="1" destOrd="0" presId="urn:microsoft.com/office/officeart/2005/8/layout/hProcess4"/>
    <dgm:cxn modelId="{FE05F732-9807-4C48-B216-313569B326D2}" type="presOf" srcId="{51850930-AADE-46DF-90E2-C833626EA31D}" destId="{3C9BECE8-8F88-4ED9-ACED-00C021E27598}" srcOrd="1" destOrd="1" presId="urn:microsoft.com/office/officeart/2005/8/layout/hProcess4"/>
    <dgm:cxn modelId="{C7EF5738-A4C0-2545-A801-F6966F3AA8EE}" type="presOf" srcId="{7CCCC799-0CDA-453D-AA97-D1853BC5F31B}" destId="{3C71AF44-6B13-4976-BB35-DCE0676F5BD8}" srcOrd="0" destOrd="0" presId="urn:microsoft.com/office/officeart/2005/8/layout/hProcess4"/>
    <dgm:cxn modelId="{343D1660-6FB4-4FA6-8525-8B657853D3BB}" srcId="{669F9CCE-F592-42B4-A96E-A99C20D0403D}" destId="{B0F3A34C-A4FC-4D82-95D9-11328DD90DB5}" srcOrd="0" destOrd="0" parTransId="{867DB755-B4B8-41B4-9762-384E13F4C9C4}" sibTransId="{5865BE08-7D1E-4C86-A50A-4251865B732E}"/>
    <dgm:cxn modelId="{DB549246-20D5-4DC3-9544-3D84CB5543C6}" srcId="{7CCCC799-0CDA-453D-AA97-D1853BC5F31B}" destId="{F9DA8809-9765-42DB-944C-B3039EB41B0C}" srcOrd="0" destOrd="0" parTransId="{89810C89-BE3B-4EC4-8443-F114295914EF}" sibTransId="{C1BCA3D4-247F-49A5-8A81-7D248041B3A3}"/>
    <dgm:cxn modelId="{1EBEA473-BC9A-2A42-84FE-D4B0977F9A07}" type="presOf" srcId="{F9DA8809-9765-42DB-944C-B3039EB41B0C}" destId="{CDFE5036-8130-4529-B010-2F449EB58BE3}" srcOrd="0" destOrd="0" presId="urn:microsoft.com/office/officeart/2005/8/layout/hProcess4"/>
    <dgm:cxn modelId="{B106AF55-DCFD-5542-9386-1C252AAEB1D2}" type="presOf" srcId="{FB1290F3-B25A-4B59-ADE6-C90D2C93EE87}" destId="{288D084C-5D44-4B0A-AC21-C5C22CCA1A40}" srcOrd="0" destOrd="0" presId="urn:microsoft.com/office/officeart/2005/8/layout/hProcess4"/>
    <dgm:cxn modelId="{7F5EE482-AB2D-384D-892E-0FA86AA111E8}" type="presOf" srcId="{E90BA86A-2B60-4577-BAED-81001076CF69}" destId="{28FBBDBE-044B-4084-928D-EB1FB5437508}" srcOrd="0" destOrd="0" presId="urn:microsoft.com/office/officeart/2005/8/layout/hProcess4"/>
    <dgm:cxn modelId="{CA729484-045A-6B46-9DB8-6532D754DD41}" type="presOf" srcId="{51850930-AADE-46DF-90E2-C833626EA31D}" destId="{288D084C-5D44-4B0A-AC21-C5C22CCA1A40}" srcOrd="0" destOrd="1" presId="urn:microsoft.com/office/officeart/2005/8/layout/hProcess4"/>
    <dgm:cxn modelId="{3823FD8A-A99B-CB4F-B1DA-3E7EB5E94AB9}" type="presOf" srcId="{FB1290F3-B25A-4B59-ADE6-C90D2C93EE87}" destId="{3C9BECE8-8F88-4ED9-ACED-00C021E27598}" srcOrd="1" destOrd="0" presId="urn:microsoft.com/office/officeart/2005/8/layout/hProcess4"/>
    <dgm:cxn modelId="{13F2088F-32C2-DF41-ABB2-A3E7A7693A00}" type="presOf" srcId="{FEBA6308-C0AB-4741-99F2-EE89A65E3900}" destId="{28FBBDBE-044B-4084-928D-EB1FB5437508}" srcOrd="0" destOrd="1" presId="urn:microsoft.com/office/officeart/2005/8/layout/hProcess4"/>
    <dgm:cxn modelId="{6F696D92-921F-C749-BEAA-5C6C10627BC5}" type="presOf" srcId="{669F9CCE-F592-42B4-A96E-A99C20D0403D}" destId="{F1F8A37C-4349-49D4-B5AF-AE0549AFBF63}" srcOrd="0" destOrd="0" presId="urn:microsoft.com/office/officeart/2005/8/layout/hProcess4"/>
    <dgm:cxn modelId="{C55BB2A3-4D08-4C6A-879A-29A3D70CC107}" srcId="{669F9CCE-F592-42B4-A96E-A99C20D0403D}" destId="{7CCCC799-0CDA-453D-AA97-D1853BC5F31B}" srcOrd="1" destOrd="0" parTransId="{2C66C819-92A2-49DF-9413-EBF932CEABC7}" sibTransId="{870C8E4C-616C-4215-A4F1-A72E49F7FE81}"/>
    <dgm:cxn modelId="{C9BA7EA5-3016-4485-8399-288AD289F66F}" srcId="{669F9CCE-F592-42B4-A96E-A99C20D0403D}" destId="{7A6801BE-C6E4-4A0B-8E5F-EC1153C08BF2}" srcOrd="2" destOrd="0" parTransId="{11815787-A308-4EA7-8D66-0000A823A599}" sibTransId="{41955161-AD38-4DE0-8ABD-2AA7D3931F9D}"/>
    <dgm:cxn modelId="{61081FAE-3C99-4FC9-9C3F-2C1E2FAA6570}" srcId="{7A6801BE-C6E4-4A0B-8E5F-EC1153C08BF2}" destId="{51850930-AADE-46DF-90E2-C833626EA31D}" srcOrd="1" destOrd="0" parTransId="{39068E83-EB30-479C-985F-EDE35D05BB0A}" sibTransId="{1988276D-44AB-489E-ABA7-17E12B1533E3}"/>
    <dgm:cxn modelId="{DC40C7BF-D57C-4ED5-9ADA-0E3D72AF1BCE}" srcId="{B0F3A34C-A4FC-4D82-95D9-11328DD90DB5}" destId="{E90BA86A-2B60-4577-BAED-81001076CF69}" srcOrd="0" destOrd="0" parTransId="{D24D1E21-C4BE-4084-A9E9-3788EB791F39}" sibTransId="{2A5A3CF4-E757-4AF5-A919-6442A41DED1C}"/>
    <dgm:cxn modelId="{3450C0C3-9F08-6C49-9305-DDD0350ABCBA}" type="presOf" srcId="{7A6801BE-C6E4-4A0B-8E5F-EC1153C08BF2}" destId="{FD19A9DF-8170-4614-96F2-B97523B178B4}" srcOrd="0" destOrd="0" presId="urn:microsoft.com/office/officeart/2005/8/layout/hProcess4"/>
    <dgm:cxn modelId="{B87EF0C5-4305-4441-A8E6-703C79BDA6EB}" type="presOf" srcId="{5865BE08-7D1E-4C86-A50A-4251865B732E}" destId="{B9DAEA88-BB6E-45BC-8BC9-2E294EB42D5E}" srcOrd="0" destOrd="0" presId="urn:microsoft.com/office/officeart/2005/8/layout/hProcess4"/>
    <dgm:cxn modelId="{FE6785C7-0679-4644-A2D1-3A89E9A4D80A}" type="presOf" srcId="{B0F3A34C-A4FC-4D82-95D9-11328DD90DB5}" destId="{8184AC7A-DC8E-4062-B559-F8A244E350FF}" srcOrd="0" destOrd="0" presId="urn:microsoft.com/office/officeart/2005/8/layout/hProcess4"/>
    <dgm:cxn modelId="{12E04ECC-16D5-4336-81A1-0DF73D90470F}" srcId="{B0F3A34C-A4FC-4D82-95D9-11328DD90DB5}" destId="{FEBA6308-C0AB-4741-99F2-EE89A65E3900}" srcOrd="1" destOrd="0" parTransId="{96EBEBD0-82FC-46C5-A797-A61A6C46D8D1}" sibTransId="{AA986CEE-DF6B-40CD-A9C0-54E60DCB7FD2}"/>
    <dgm:cxn modelId="{F2D5CFCC-7FCB-F84D-BF3B-20D0DC81FCDD}" type="presOf" srcId="{F9DA8809-9765-42DB-944C-B3039EB41B0C}" destId="{AE5A6671-E3C2-4947-94F8-2CA6BDCB1DE7}" srcOrd="1" destOrd="0" presId="urn:microsoft.com/office/officeart/2005/8/layout/hProcess4"/>
    <dgm:cxn modelId="{A6F866D3-96E1-BF4B-B584-7F9AE274410E}" type="presOf" srcId="{870C8E4C-616C-4215-A4F1-A72E49F7FE81}" destId="{6A5B3F8B-BF46-4450-8CCA-75D497F8C520}" srcOrd="0" destOrd="0" presId="urn:microsoft.com/office/officeart/2005/8/layout/hProcess4"/>
    <dgm:cxn modelId="{99AEABF8-4474-EE45-A904-FA320638C352}" type="presOf" srcId="{FEBA6308-C0AB-4741-99F2-EE89A65E3900}" destId="{F498B1F5-2320-4F49-80FC-FA2D89F1E47E}" srcOrd="1" destOrd="1" presId="urn:microsoft.com/office/officeart/2005/8/layout/hProcess4"/>
    <dgm:cxn modelId="{FA375178-C4BB-1447-977C-43D06DE4600D}" type="presParOf" srcId="{F1F8A37C-4349-49D4-B5AF-AE0549AFBF63}" destId="{B09E1691-9CCA-45BA-992A-83C528F2C3FF}" srcOrd="0" destOrd="0" presId="urn:microsoft.com/office/officeart/2005/8/layout/hProcess4"/>
    <dgm:cxn modelId="{37D8157F-EB3C-684D-8D0D-1A897D7C875C}" type="presParOf" srcId="{F1F8A37C-4349-49D4-B5AF-AE0549AFBF63}" destId="{19EA0682-1459-48AD-85D2-1764AA777520}" srcOrd="1" destOrd="0" presId="urn:microsoft.com/office/officeart/2005/8/layout/hProcess4"/>
    <dgm:cxn modelId="{5E7724ED-8429-344C-907C-A24872012A1F}" type="presParOf" srcId="{F1F8A37C-4349-49D4-B5AF-AE0549AFBF63}" destId="{D055732A-774B-4DE9-8E8C-30196155937B}" srcOrd="2" destOrd="0" presId="urn:microsoft.com/office/officeart/2005/8/layout/hProcess4"/>
    <dgm:cxn modelId="{79F81A34-A1F8-AC4B-95D9-0EAACE92F95A}" type="presParOf" srcId="{D055732A-774B-4DE9-8E8C-30196155937B}" destId="{DC8763E2-99EE-40B1-8037-E957B9935B55}" srcOrd="0" destOrd="0" presId="urn:microsoft.com/office/officeart/2005/8/layout/hProcess4"/>
    <dgm:cxn modelId="{AB6500FD-3839-9C4E-98AC-4763577B6C7F}" type="presParOf" srcId="{DC8763E2-99EE-40B1-8037-E957B9935B55}" destId="{D62B6113-0055-406A-B1AA-95A0D59A73F6}" srcOrd="0" destOrd="0" presId="urn:microsoft.com/office/officeart/2005/8/layout/hProcess4"/>
    <dgm:cxn modelId="{D0002807-C66D-BF46-9FF6-7BE7BD35B130}" type="presParOf" srcId="{DC8763E2-99EE-40B1-8037-E957B9935B55}" destId="{28FBBDBE-044B-4084-928D-EB1FB5437508}" srcOrd="1" destOrd="0" presId="urn:microsoft.com/office/officeart/2005/8/layout/hProcess4"/>
    <dgm:cxn modelId="{ECD229CC-054B-4141-9D7F-7B719A1CF0D0}" type="presParOf" srcId="{DC8763E2-99EE-40B1-8037-E957B9935B55}" destId="{F498B1F5-2320-4F49-80FC-FA2D89F1E47E}" srcOrd="2" destOrd="0" presId="urn:microsoft.com/office/officeart/2005/8/layout/hProcess4"/>
    <dgm:cxn modelId="{97FD7305-58F3-7549-8ADE-0EA3012BC9CD}" type="presParOf" srcId="{DC8763E2-99EE-40B1-8037-E957B9935B55}" destId="{8184AC7A-DC8E-4062-B559-F8A244E350FF}" srcOrd="3" destOrd="0" presId="urn:microsoft.com/office/officeart/2005/8/layout/hProcess4"/>
    <dgm:cxn modelId="{055F2FC0-1CF7-104D-B69C-13D3DCE0B42D}" type="presParOf" srcId="{DC8763E2-99EE-40B1-8037-E957B9935B55}" destId="{876728FB-1F3C-404C-A0AB-045048F2F03D}" srcOrd="4" destOrd="0" presId="urn:microsoft.com/office/officeart/2005/8/layout/hProcess4"/>
    <dgm:cxn modelId="{DDCE120A-E99F-9044-AB32-02A7AA082783}" type="presParOf" srcId="{D055732A-774B-4DE9-8E8C-30196155937B}" destId="{B9DAEA88-BB6E-45BC-8BC9-2E294EB42D5E}" srcOrd="1" destOrd="0" presId="urn:microsoft.com/office/officeart/2005/8/layout/hProcess4"/>
    <dgm:cxn modelId="{13CFA398-DD57-4640-AE49-8C51C96352CF}" type="presParOf" srcId="{D055732A-774B-4DE9-8E8C-30196155937B}" destId="{1CE05BC6-BF99-4476-843B-6DE433F47149}" srcOrd="2" destOrd="0" presId="urn:microsoft.com/office/officeart/2005/8/layout/hProcess4"/>
    <dgm:cxn modelId="{6B289886-AE61-1445-897C-C8DC9889D304}" type="presParOf" srcId="{1CE05BC6-BF99-4476-843B-6DE433F47149}" destId="{FA56BD42-B30C-45CE-BD75-E5D29E8E976F}" srcOrd="0" destOrd="0" presId="urn:microsoft.com/office/officeart/2005/8/layout/hProcess4"/>
    <dgm:cxn modelId="{4AFD6E58-ADE3-0943-B90B-C8381B7A7502}" type="presParOf" srcId="{1CE05BC6-BF99-4476-843B-6DE433F47149}" destId="{CDFE5036-8130-4529-B010-2F449EB58BE3}" srcOrd="1" destOrd="0" presId="urn:microsoft.com/office/officeart/2005/8/layout/hProcess4"/>
    <dgm:cxn modelId="{06AABB30-4CF8-4744-9D86-D2397D6F3329}" type="presParOf" srcId="{1CE05BC6-BF99-4476-843B-6DE433F47149}" destId="{AE5A6671-E3C2-4947-94F8-2CA6BDCB1DE7}" srcOrd="2" destOrd="0" presId="urn:microsoft.com/office/officeart/2005/8/layout/hProcess4"/>
    <dgm:cxn modelId="{F8BC2FFD-1E9B-244B-A7F5-01134938DEC2}" type="presParOf" srcId="{1CE05BC6-BF99-4476-843B-6DE433F47149}" destId="{3C71AF44-6B13-4976-BB35-DCE0676F5BD8}" srcOrd="3" destOrd="0" presId="urn:microsoft.com/office/officeart/2005/8/layout/hProcess4"/>
    <dgm:cxn modelId="{182967CE-1944-364A-BE56-E4B8DB216DDA}" type="presParOf" srcId="{1CE05BC6-BF99-4476-843B-6DE433F47149}" destId="{71AA00AD-1A60-4C8B-BC01-F56E3F166B24}" srcOrd="4" destOrd="0" presId="urn:microsoft.com/office/officeart/2005/8/layout/hProcess4"/>
    <dgm:cxn modelId="{8DC88A7C-E0A0-1742-8160-5ABA17E09009}" type="presParOf" srcId="{D055732A-774B-4DE9-8E8C-30196155937B}" destId="{6A5B3F8B-BF46-4450-8CCA-75D497F8C520}" srcOrd="3" destOrd="0" presId="urn:microsoft.com/office/officeart/2005/8/layout/hProcess4"/>
    <dgm:cxn modelId="{E240E023-CF15-D249-AE42-65945E742EE6}" type="presParOf" srcId="{D055732A-774B-4DE9-8E8C-30196155937B}" destId="{A8E42353-2FBA-4201-8A18-F1CEE506DEF3}" srcOrd="4" destOrd="0" presId="urn:microsoft.com/office/officeart/2005/8/layout/hProcess4"/>
    <dgm:cxn modelId="{46167958-BE45-8E42-84B5-C79AE4422B75}" type="presParOf" srcId="{A8E42353-2FBA-4201-8A18-F1CEE506DEF3}" destId="{EC967EDB-73ED-4804-AB66-4E3329C2389D}" srcOrd="0" destOrd="0" presId="urn:microsoft.com/office/officeart/2005/8/layout/hProcess4"/>
    <dgm:cxn modelId="{930850B6-1748-1D42-B997-F7212D7C73C4}" type="presParOf" srcId="{A8E42353-2FBA-4201-8A18-F1CEE506DEF3}" destId="{288D084C-5D44-4B0A-AC21-C5C22CCA1A40}" srcOrd="1" destOrd="0" presId="urn:microsoft.com/office/officeart/2005/8/layout/hProcess4"/>
    <dgm:cxn modelId="{46B09D31-D38D-AE41-830F-22EC88E79A25}" type="presParOf" srcId="{A8E42353-2FBA-4201-8A18-F1CEE506DEF3}" destId="{3C9BECE8-8F88-4ED9-ACED-00C021E27598}" srcOrd="2" destOrd="0" presId="urn:microsoft.com/office/officeart/2005/8/layout/hProcess4"/>
    <dgm:cxn modelId="{E1C64D74-3ED6-E24E-8174-AA66A5CED237}" type="presParOf" srcId="{A8E42353-2FBA-4201-8A18-F1CEE506DEF3}" destId="{FD19A9DF-8170-4614-96F2-B97523B178B4}" srcOrd="3" destOrd="0" presId="urn:microsoft.com/office/officeart/2005/8/layout/hProcess4"/>
    <dgm:cxn modelId="{0721CD7C-E640-7E4A-801B-47D0B60DDCAA}" type="presParOf" srcId="{A8E42353-2FBA-4201-8A18-F1CEE506DEF3}" destId="{79A57B20-512A-4E7D-A324-B1EEAF293CCF}" srcOrd="4" destOrd="0" presId="urn:microsoft.com/office/officeart/2005/8/layout/h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69F9CCE-F592-42B4-A96E-A99C20D0403D}"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en-GB"/>
        </a:p>
      </dgm:t>
    </dgm:pt>
    <dgm:pt modelId="{B0F3A34C-A4FC-4D82-95D9-11328DD90DB5}">
      <dgm:prSet phldrT="[Text]">
        <dgm:style>
          <a:lnRef idx="0">
            <a:schemeClr val="accent1"/>
          </a:lnRef>
          <a:fillRef idx="3">
            <a:schemeClr val="accent1"/>
          </a:fillRef>
          <a:effectRef idx="3">
            <a:schemeClr val="accent1"/>
          </a:effectRef>
          <a:fontRef idx="minor">
            <a:schemeClr val="lt1"/>
          </a:fontRef>
        </dgm:style>
      </dgm:prSet>
      <dgm:spPr/>
      <dgm:t>
        <a:bodyPr/>
        <a:lstStyle/>
        <a:p>
          <a:r>
            <a:rPr lang="en-GB" dirty="0"/>
            <a:t>Identify A Situation</a:t>
          </a:r>
        </a:p>
      </dgm:t>
    </dgm:pt>
    <dgm:pt modelId="{867DB755-B4B8-41B4-9762-384E13F4C9C4}" type="parTrans" cxnId="{343D1660-6FB4-4FA6-8525-8B657853D3BB}">
      <dgm:prSet/>
      <dgm:spPr/>
      <dgm:t>
        <a:bodyPr/>
        <a:lstStyle/>
        <a:p>
          <a:endParaRPr lang="en-GB"/>
        </a:p>
      </dgm:t>
    </dgm:pt>
    <dgm:pt modelId="{5865BE08-7D1E-4C86-A50A-4251865B732E}" type="sibTrans" cxnId="{343D1660-6FB4-4FA6-8525-8B657853D3BB}">
      <dgm:prSet/>
      <dgm:spPr/>
      <dgm:t>
        <a:bodyPr/>
        <a:lstStyle/>
        <a:p>
          <a:endParaRPr lang="en-GB"/>
        </a:p>
      </dgm:t>
    </dgm:pt>
    <dgm:pt modelId="{E90BA86A-2B60-4577-BAED-81001076CF69}">
      <dgm:prSet phldrT="[Text]"/>
      <dgm:spPr/>
      <dgm:t>
        <a:bodyPr/>
        <a:lstStyle/>
        <a:p>
          <a:r>
            <a:rPr lang="en-GB" dirty="0"/>
            <a:t>Think 6 domains!</a:t>
          </a:r>
        </a:p>
      </dgm:t>
    </dgm:pt>
    <dgm:pt modelId="{D24D1E21-C4BE-4084-A9E9-3788EB791F39}" type="parTrans" cxnId="{DC40C7BF-D57C-4ED5-9ADA-0E3D72AF1BCE}">
      <dgm:prSet/>
      <dgm:spPr/>
      <dgm:t>
        <a:bodyPr/>
        <a:lstStyle/>
        <a:p>
          <a:endParaRPr lang="en-GB"/>
        </a:p>
      </dgm:t>
    </dgm:pt>
    <dgm:pt modelId="{2A5A3CF4-E757-4AF5-A919-6442A41DED1C}" type="sibTrans" cxnId="{DC40C7BF-D57C-4ED5-9ADA-0E3D72AF1BCE}">
      <dgm:prSet/>
      <dgm:spPr/>
      <dgm:t>
        <a:bodyPr/>
        <a:lstStyle/>
        <a:p>
          <a:endParaRPr lang="en-GB"/>
        </a:p>
      </dgm:t>
    </dgm:pt>
    <dgm:pt modelId="{7CCCC799-0CDA-453D-AA97-D1853BC5F31B}">
      <dgm:prSet phldrT="[Text]">
        <dgm:style>
          <a:lnRef idx="0">
            <a:schemeClr val="accent1"/>
          </a:lnRef>
          <a:fillRef idx="3">
            <a:schemeClr val="accent1"/>
          </a:fillRef>
          <a:effectRef idx="3">
            <a:schemeClr val="accent1"/>
          </a:effectRef>
          <a:fontRef idx="minor">
            <a:schemeClr val="lt1"/>
          </a:fontRef>
        </dgm:style>
      </dgm:prSet>
      <dgm:spPr/>
      <dgm:t>
        <a:bodyPr/>
        <a:lstStyle/>
        <a:p>
          <a:r>
            <a:rPr lang="en-GB" dirty="0"/>
            <a:t>‘Diagnose’ the situation</a:t>
          </a:r>
        </a:p>
      </dgm:t>
    </dgm:pt>
    <dgm:pt modelId="{2C66C819-92A2-49DF-9413-EBF932CEABC7}" type="parTrans" cxnId="{C55BB2A3-4D08-4C6A-879A-29A3D70CC107}">
      <dgm:prSet/>
      <dgm:spPr/>
      <dgm:t>
        <a:bodyPr/>
        <a:lstStyle/>
        <a:p>
          <a:endParaRPr lang="en-GB"/>
        </a:p>
      </dgm:t>
    </dgm:pt>
    <dgm:pt modelId="{870C8E4C-616C-4215-A4F1-A72E49F7FE81}" type="sibTrans" cxnId="{C55BB2A3-4D08-4C6A-879A-29A3D70CC107}">
      <dgm:prSet/>
      <dgm:spPr/>
      <dgm:t>
        <a:bodyPr/>
        <a:lstStyle/>
        <a:p>
          <a:endParaRPr lang="en-GB"/>
        </a:p>
      </dgm:t>
    </dgm:pt>
    <dgm:pt modelId="{F9DA8809-9765-42DB-944C-B3039EB41B0C}">
      <dgm:prSet phldrT="[Text]"/>
      <dgm:spPr/>
      <dgm:t>
        <a:bodyPr/>
        <a:lstStyle/>
        <a:p>
          <a:r>
            <a:rPr lang="en-GB" dirty="0"/>
            <a:t>Process map beginning to end &amp; use other tools</a:t>
          </a:r>
        </a:p>
      </dgm:t>
    </dgm:pt>
    <dgm:pt modelId="{89810C89-BE3B-4EC4-8443-F114295914EF}" type="parTrans" cxnId="{DB549246-20D5-4DC3-9544-3D84CB5543C6}">
      <dgm:prSet/>
      <dgm:spPr/>
      <dgm:t>
        <a:bodyPr/>
        <a:lstStyle/>
        <a:p>
          <a:endParaRPr lang="en-GB"/>
        </a:p>
      </dgm:t>
    </dgm:pt>
    <dgm:pt modelId="{C1BCA3D4-247F-49A5-8A81-7D248041B3A3}" type="sibTrans" cxnId="{DB549246-20D5-4DC3-9544-3D84CB5543C6}">
      <dgm:prSet/>
      <dgm:spPr/>
      <dgm:t>
        <a:bodyPr/>
        <a:lstStyle/>
        <a:p>
          <a:endParaRPr lang="en-GB"/>
        </a:p>
      </dgm:t>
    </dgm:pt>
    <dgm:pt modelId="{FEBA6308-C0AB-4741-99F2-EE89A65E3900}">
      <dgm:prSet phldrT="[Text]"/>
      <dgm:spPr/>
      <dgm:t>
        <a:bodyPr/>
        <a:lstStyle/>
        <a:p>
          <a:endParaRPr lang="en-GB" dirty="0"/>
        </a:p>
      </dgm:t>
    </dgm:pt>
    <dgm:pt modelId="{96EBEBD0-82FC-46C5-A797-A61A6C46D8D1}" type="parTrans" cxnId="{12E04ECC-16D5-4336-81A1-0DF73D90470F}">
      <dgm:prSet/>
      <dgm:spPr/>
      <dgm:t>
        <a:bodyPr/>
        <a:lstStyle/>
        <a:p>
          <a:endParaRPr lang="en-GB"/>
        </a:p>
      </dgm:t>
    </dgm:pt>
    <dgm:pt modelId="{AA986CEE-DF6B-40CD-A9C0-54E60DCB7FD2}" type="sibTrans" cxnId="{12E04ECC-16D5-4336-81A1-0DF73D90470F}">
      <dgm:prSet/>
      <dgm:spPr/>
      <dgm:t>
        <a:bodyPr/>
        <a:lstStyle/>
        <a:p>
          <a:endParaRPr lang="en-GB"/>
        </a:p>
      </dgm:t>
    </dgm:pt>
    <dgm:pt modelId="{8E152BCA-C6E7-4E1E-A0C9-209D59F4D715}">
      <dgm:prSet phldrT="[Text]">
        <dgm:style>
          <a:lnRef idx="0">
            <a:schemeClr val="accent1"/>
          </a:lnRef>
          <a:fillRef idx="3">
            <a:schemeClr val="accent1"/>
          </a:fillRef>
          <a:effectRef idx="3">
            <a:schemeClr val="accent1"/>
          </a:effectRef>
          <a:fontRef idx="minor">
            <a:schemeClr val="lt1"/>
          </a:fontRef>
        </dgm:style>
      </dgm:prSet>
      <dgm:spPr/>
      <dgm:t>
        <a:bodyPr/>
        <a:lstStyle/>
        <a:p>
          <a:r>
            <a:rPr lang="en-GB" dirty="0"/>
            <a:t>Collect Data</a:t>
          </a:r>
        </a:p>
      </dgm:t>
    </dgm:pt>
    <dgm:pt modelId="{F8838814-33CE-4848-8720-4E5CBBBF519A}" type="parTrans" cxnId="{C2A874C8-1B9B-4668-A8EC-687D34737B6A}">
      <dgm:prSet/>
      <dgm:spPr/>
      <dgm:t>
        <a:bodyPr/>
        <a:lstStyle/>
        <a:p>
          <a:endParaRPr lang="en-GB"/>
        </a:p>
      </dgm:t>
    </dgm:pt>
    <dgm:pt modelId="{A34EF224-0804-45F7-A42F-318BA456B838}" type="sibTrans" cxnId="{C2A874C8-1B9B-4668-A8EC-687D34737B6A}">
      <dgm:prSet/>
      <dgm:spPr/>
      <dgm:t>
        <a:bodyPr/>
        <a:lstStyle/>
        <a:p>
          <a:endParaRPr lang="en-GB"/>
        </a:p>
      </dgm:t>
    </dgm:pt>
    <dgm:pt modelId="{255E6A6F-02B3-4916-9703-2E2D6EDD9E78}">
      <dgm:prSet phldrT="[Text]"/>
      <dgm:spPr/>
      <dgm:t>
        <a:bodyPr/>
        <a:lstStyle/>
        <a:p>
          <a:r>
            <a:rPr lang="en-GB" dirty="0"/>
            <a:t>Keep it simple</a:t>
          </a:r>
        </a:p>
      </dgm:t>
    </dgm:pt>
    <dgm:pt modelId="{70B06EE9-143F-4E9E-9711-D7BBD3BA60ED}" type="parTrans" cxnId="{99291DD2-6A79-4B21-BB92-8ADCB844E04F}">
      <dgm:prSet/>
      <dgm:spPr/>
      <dgm:t>
        <a:bodyPr/>
        <a:lstStyle/>
        <a:p>
          <a:endParaRPr lang="en-GB"/>
        </a:p>
      </dgm:t>
    </dgm:pt>
    <dgm:pt modelId="{698A75C5-C828-427B-9819-CA5E6BECFE97}" type="sibTrans" cxnId="{99291DD2-6A79-4B21-BB92-8ADCB844E04F}">
      <dgm:prSet/>
      <dgm:spPr/>
      <dgm:t>
        <a:bodyPr/>
        <a:lstStyle/>
        <a:p>
          <a:endParaRPr lang="en-GB"/>
        </a:p>
      </dgm:t>
    </dgm:pt>
    <dgm:pt modelId="{B9064428-9641-4018-9842-475E354E8602}">
      <dgm:prSet phldrT="[Text]"/>
      <dgm:spPr/>
      <dgm:t>
        <a:bodyPr/>
        <a:lstStyle/>
        <a:p>
          <a:r>
            <a:rPr lang="en-GB" dirty="0"/>
            <a:t>Run charts are </a:t>
          </a:r>
          <a:r>
            <a:rPr lang="en-GB" dirty="0" err="1"/>
            <a:t>fab</a:t>
          </a:r>
          <a:r>
            <a:rPr lang="en-GB" dirty="0"/>
            <a:t>!</a:t>
          </a:r>
        </a:p>
      </dgm:t>
    </dgm:pt>
    <dgm:pt modelId="{5550274A-27C0-4CFD-A7DB-90B828E3A556}" type="parTrans" cxnId="{8C8FBCAD-3523-49AF-8666-F6D741ED875D}">
      <dgm:prSet/>
      <dgm:spPr/>
      <dgm:t>
        <a:bodyPr/>
        <a:lstStyle/>
        <a:p>
          <a:endParaRPr lang="en-GB"/>
        </a:p>
      </dgm:t>
    </dgm:pt>
    <dgm:pt modelId="{837C3993-E09C-46A6-A8AC-084FF665B913}" type="sibTrans" cxnId="{8C8FBCAD-3523-49AF-8666-F6D741ED875D}">
      <dgm:prSet/>
      <dgm:spPr/>
      <dgm:t>
        <a:bodyPr/>
        <a:lstStyle/>
        <a:p>
          <a:endParaRPr lang="en-GB"/>
        </a:p>
      </dgm:t>
    </dgm:pt>
    <dgm:pt modelId="{A6C5974D-2DBB-4F69-B89C-EC030E066119}">
      <dgm:prSet phldrT="[Text]">
        <dgm:style>
          <a:lnRef idx="0">
            <a:schemeClr val="accent1"/>
          </a:lnRef>
          <a:fillRef idx="3">
            <a:schemeClr val="accent1"/>
          </a:fillRef>
          <a:effectRef idx="3">
            <a:schemeClr val="accent1"/>
          </a:effectRef>
          <a:fontRef idx="minor">
            <a:schemeClr val="lt1"/>
          </a:fontRef>
        </dgm:style>
      </dgm:prSet>
      <dgm:spPr/>
      <dgm:t>
        <a:bodyPr/>
        <a:lstStyle/>
        <a:p>
          <a:r>
            <a:rPr lang="en-GB" dirty="0"/>
            <a:t>Engage with Staff &amp; Families</a:t>
          </a:r>
        </a:p>
      </dgm:t>
    </dgm:pt>
    <dgm:pt modelId="{9A00D06C-18AF-47F4-912A-6D2C24913ACD}" type="parTrans" cxnId="{ED0F8109-DA34-4BBF-92BF-0FC01CB2954C}">
      <dgm:prSet/>
      <dgm:spPr/>
      <dgm:t>
        <a:bodyPr/>
        <a:lstStyle/>
        <a:p>
          <a:endParaRPr lang="en-GB"/>
        </a:p>
      </dgm:t>
    </dgm:pt>
    <dgm:pt modelId="{BBF9A670-9A68-4549-ABC3-92E037FEBF61}" type="sibTrans" cxnId="{ED0F8109-DA34-4BBF-92BF-0FC01CB2954C}">
      <dgm:prSet/>
      <dgm:spPr/>
      <dgm:t>
        <a:bodyPr/>
        <a:lstStyle/>
        <a:p>
          <a:endParaRPr lang="en-GB"/>
        </a:p>
      </dgm:t>
    </dgm:pt>
    <dgm:pt modelId="{1BAF317D-FC5A-490A-A81E-AEDA29856ACE}">
      <dgm:prSet phldrT="[Text]"/>
      <dgm:spPr/>
      <dgm:t>
        <a:bodyPr/>
        <a:lstStyle/>
        <a:p>
          <a:r>
            <a:rPr lang="en-GB" dirty="0"/>
            <a:t>Stakeholders</a:t>
          </a:r>
        </a:p>
      </dgm:t>
    </dgm:pt>
    <dgm:pt modelId="{BCA47CFC-50C9-4FE8-A259-6C1E25CBC09B}" type="parTrans" cxnId="{1D94499E-A41B-4ACE-A657-906ED11069A2}">
      <dgm:prSet/>
      <dgm:spPr/>
      <dgm:t>
        <a:bodyPr/>
        <a:lstStyle/>
        <a:p>
          <a:endParaRPr lang="en-GB"/>
        </a:p>
      </dgm:t>
    </dgm:pt>
    <dgm:pt modelId="{5505D399-31EF-4EA9-87B9-CD3B84B2CBBF}" type="sibTrans" cxnId="{1D94499E-A41B-4ACE-A657-906ED11069A2}">
      <dgm:prSet/>
      <dgm:spPr/>
      <dgm:t>
        <a:bodyPr/>
        <a:lstStyle/>
        <a:p>
          <a:endParaRPr lang="en-GB"/>
        </a:p>
      </dgm:t>
    </dgm:pt>
    <dgm:pt modelId="{D7051237-C87E-4716-9952-27D2D28E1699}">
      <dgm:prSet phldrT="[Text]"/>
      <dgm:spPr/>
      <dgm:t>
        <a:bodyPr/>
        <a:lstStyle/>
        <a:p>
          <a:r>
            <a:rPr lang="en-GB" dirty="0"/>
            <a:t>Personal perspective</a:t>
          </a:r>
        </a:p>
      </dgm:t>
    </dgm:pt>
    <dgm:pt modelId="{D43B23C4-67F0-4D68-A95C-9D8DD3BDC9F6}" type="parTrans" cxnId="{FF3AE141-720B-467D-90E8-E6F31A878668}">
      <dgm:prSet/>
      <dgm:spPr/>
      <dgm:t>
        <a:bodyPr/>
        <a:lstStyle/>
        <a:p>
          <a:endParaRPr lang="en-GB"/>
        </a:p>
      </dgm:t>
    </dgm:pt>
    <dgm:pt modelId="{2C246DBE-08D9-478F-9146-7B8727C07746}" type="sibTrans" cxnId="{FF3AE141-720B-467D-90E8-E6F31A878668}">
      <dgm:prSet/>
      <dgm:spPr/>
      <dgm:t>
        <a:bodyPr/>
        <a:lstStyle/>
        <a:p>
          <a:endParaRPr lang="en-GB"/>
        </a:p>
      </dgm:t>
    </dgm:pt>
    <dgm:pt modelId="{DF648C6F-E0CA-3148-A972-F612B8B4897F}">
      <dgm:prSet phldrT="[Text]"/>
      <dgm:spPr/>
      <dgm:t>
        <a:bodyPr/>
        <a:lstStyle/>
        <a:p>
          <a:r>
            <a:rPr lang="en-GB" dirty="0"/>
            <a:t>Qualitative vs quantitative</a:t>
          </a:r>
        </a:p>
      </dgm:t>
    </dgm:pt>
    <dgm:pt modelId="{CC47F483-0DDF-6644-ACA7-D83BCB969FF3}" type="parTrans" cxnId="{A845A31A-B11B-4146-BB2D-8C650FF78432}">
      <dgm:prSet/>
      <dgm:spPr/>
      <dgm:t>
        <a:bodyPr/>
        <a:lstStyle/>
        <a:p>
          <a:endParaRPr lang="en-GB"/>
        </a:p>
      </dgm:t>
    </dgm:pt>
    <dgm:pt modelId="{BD357C6F-C088-7A43-974E-FC121DFE389F}" type="sibTrans" cxnId="{A845A31A-B11B-4146-BB2D-8C650FF78432}">
      <dgm:prSet/>
      <dgm:spPr/>
      <dgm:t>
        <a:bodyPr/>
        <a:lstStyle/>
        <a:p>
          <a:endParaRPr lang="en-GB"/>
        </a:p>
      </dgm:t>
    </dgm:pt>
    <dgm:pt modelId="{F1F8A37C-4349-49D4-B5AF-AE0549AFBF63}" type="pres">
      <dgm:prSet presAssocID="{669F9CCE-F592-42B4-A96E-A99C20D0403D}" presName="Name0" presStyleCnt="0">
        <dgm:presLayoutVars>
          <dgm:dir/>
          <dgm:animLvl val="lvl"/>
          <dgm:resizeHandles val="exact"/>
        </dgm:presLayoutVars>
      </dgm:prSet>
      <dgm:spPr/>
    </dgm:pt>
    <dgm:pt modelId="{B09E1691-9CCA-45BA-992A-83C528F2C3FF}" type="pres">
      <dgm:prSet presAssocID="{669F9CCE-F592-42B4-A96E-A99C20D0403D}" presName="tSp" presStyleCnt="0"/>
      <dgm:spPr/>
    </dgm:pt>
    <dgm:pt modelId="{19EA0682-1459-48AD-85D2-1764AA777520}" type="pres">
      <dgm:prSet presAssocID="{669F9CCE-F592-42B4-A96E-A99C20D0403D}" presName="bSp" presStyleCnt="0"/>
      <dgm:spPr/>
    </dgm:pt>
    <dgm:pt modelId="{D055732A-774B-4DE9-8E8C-30196155937B}" type="pres">
      <dgm:prSet presAssocID="{669F9CCE-F592-42B4-A96E-A99C20D0403D}" presName="process" presStyleCnt="0"/>
      <dgm:spPr/>
    </dgm:pt>
    <dgm:pt modelId="{DC8763E2-99EE-40B1-8037-E957B9935B55}" type="pres">
      <dgm:prSet presAssocID="{B0F3A34C-A4FC-4D82-95D9-11328DD90DB5}" presName="composite1" presStyleCnt="0"/>
      <dgm:spPr/>
    </dgm:pt>
    <dgm:pt modelId="{D62B6113-0055-406A-B1AA-95A0D59A73F6}" type="pres">
      <dgm:prSet presAssocID="{B0F3A34C-A4FC-4D82-95D9-11328DD90DB5}" presName="dummyNode1" presStyleLbl="node1" presStyleIdx="0" presStyleCnt="4"/>
      <dgm:spPr/>
    </dgm:pt>
    <dgm:pt modelId="{28FBBDBE-044B-4084-928D-EB1FB5437508}" type="pres">
      <dgm:prSet presAssocID="{B0F3A34C-A4FC-4D82-95D9-11328DD90DB5}" presName="childNode1" presStyleLbl="bgAcc1" presStyleIdx="0" presStyleCnt="4">
        <dgm:presLayoutVars>
          <dgm:bulletEnabled val="1"/>
        </dgm:presLayoutVars>
      </dgm:prSet>
      <dgm:spPr/>
    </dgm:pt>
    <dgm:pt modelId="{F498B1F5-2320-4F49-80FC-FA2D89F1E47E}" type="pres">
      <dgm:prSet presAssocID="{B0F3A34C-A4FC-4D82-95D9-11328DD90DB5}" presName="childNode1tx" presStyleLbl="bgAcc1" presStyleIdx="0" presStyleCnt="4">
        <dgm:presLayoutVars>
          <dgm:bulletEnabled val="1"/>
        </dgm:presLayoutVars>
      </dgm:prSet>
      <dgm:spPr/>
    </dgm:pt>
    <dgm:pt modelId="{8184AC7A-DC8E-4062-B559-F8A244E350FF}" type="pres">
      <dgm:prSet presAssocID="{B0F3A34C-A4FC-4D82-95D9-11328DD90DB5}" presName="parentNode1" presStyleLbl="node1" presStyleIdx="0" presStyleCnt="4">
        <dgm:presLayoutVars>
          <dgm:chMax val="1"/>
          <dgm:bulletEnabled val="1"/>
        </dgm:presLayoutVars>
      </dgm:prSet>
      <dgm:spPr/>
    </dgm:pt>
    <dgm:pt modelId="{876728FB-1F3C-404C-A0AB-045048F2F03D}" type="pres">
      <dgm:prSet presAssocID="{B0F3A34C-A4FC-4D82-95D9-11328DD90DB5}" presName="connSite1" presStyleCnt="0"/>
      <dgm:spPr/>
    </dgm:pt>
    <dgm:pt modelId="{B9DAEA88-BB6E-45BC-8BC9-2E294EB42D5E}" type="pres">
      <dgm:prSet presAssocID="{5865BE08-7D1E-4C86-A50A-4251865B732E}" presName="Name9" presStyleLbl="sibTrans2D1" presStyleIdx="0" presStyleCnt="3"/>
      <dgm:spPr/>
    </dgm:pt>
    <dgm:pt modelId="{1CE05BC6-BF99-4476-843B-6DE433F47149}" type="pres">
      <dgm:prSet presAssocID="{7CCCC799-0CDA-453D-AA97-D1853BC5F31B}" presName="composite2" presStyleCnt="0"/>
      <dgm:spPr/>
    </dgm:pt>
    <dgm:pt modelId="{FA56BD42-B30C-45CE-BD75-E5D29E8E976F}" type="pres">
      <dgm:prSet presAssocID="{7CCCC799-0CDA-453D-AA97-D1853BC5F31B}" presName="dummyNode2" presStyleLbl="node1" presStyleIdx="0" presStyleCnt="4"/>
      <dgm:spPr/>
    </dgm:pt>
    <dgm:pt modelId="{CDFE5036-8130-4529-B010-2F449EB58BE3}" type="pres">
      <dgm:prSet presAssocID="{7CCCC799-0CDA-453D-AA97-D1853BC5F31B}" presName="childNode2" presStyleLbl="bgAcc1" presStyleIdx="1" presStyleCnt="4">
        <dgm:presLayoutVars>
          <dgm:bulletEnabled val="1"/>
        </dgm:presLayoutVars>
      </dgm:prSet>
      <dgm:spPr/>
    </dgm:pt>
    <dgm:pt modelId="{AE5A6671-E3C2-4947-94F8-2CA6BDCB1DE7}" type="pres">
      <dgm:prSet presAssocID="{7CCCC799-0CDA-453D-AA97-D1853BC5F31B}" presName="childNode2tx" presStyleLbl="bgAcc1" presStyleIdx="1" presStyleCnt="4">
        <dgm:presLayoutVars>
          <dgm:bulletEnabled val="1"/>
        </dgm:presLayoutVars>
      </dgm:prSet>
      <dgm:spPr/>
    </dgm:pt>
    <dgm:pt modelId="{3C71AF44-6B13-4976-BB35-DCE0676F5BD8}" type="pres">
      <dgm:prSet presAssocID="{7CCCC799-0CDA-453D-AA97-D1853BC5F31B}" presName="parentNode2" presStyleLbl="node1" presStyleIdx="1" presStyleCnt="4">
        <dgm:presLayoutVars>
          <dgm:chMax val="0"/>
          <dgm:bulletEnabled val="1"/>
        </dgm:presLayoutVars>
      </dgm:prSet>
      <dgm:spPr/>
    </dgm:pt>
    <dgm:pt modelId="{71AA00AD-1A60-4C8B-BC01-F56E3F166B24}" type="pres">
      <dgm:prSet presAssocID="{7CCCC799-0CDA-453D-AA97-D1853BC5F31B}" presName="connSite2" presStyleCnt="0"/>
      <dgm:spPr/>
    </dgm:pt>
    <dgm:pt modelId="{6A5B3F8B-BF46-4450-8CCA-75D497F8C520}" type="pres">
      <dgm:prSet presAssocID="{870C8E4C-616C-4215-A4F1-A72E49F7FE81}" presName="Name18" presStyleLbl="sibTrans2D1" presStyleIdx="1" presStyleCnt="3"/>
      <dgm:spPr/>
    </dgm:pt>
    <dgm:pt modelId="{2CBD50C0-8E77-40A9-8D17-30368AE6AAA7}" type="pres">
      <dgm:prSet presAssocID="{A6C5974D-2DBB-4F69-B89C-EC030E066119}" presName="composite1" presStyleCnt="0"/>
      <dgm:spPr/>
    </dgm:pt>
    <dgm:pt modelId="{CB162C4B-45E1-4FF0-B30A-9F3CD87F3F89}" type="pres">
      <dgm:prSet presAssocID="{A6C5974D-2DBB-4F69-B89C-EC030E066119}" presName="dummyNode1" presStyleLbl="node1" presStyleIdx="1" presStyleCnt="4"/>
      <dgm:spPr/>
    </dgm:pt>
    <dgm:pt modelId="{6D688C37-AAFA-480C-A825-8D990B0ACB59}" type="pres">
      <dgm:prSet presAssocID="{A6C5974D-2DBB-4F69-B89C-EC030E066119}" presName="childNode1" presStyleLbl="bgAcc1" presStyleIdx="2" presStyleCnt="4">
        <dgm:presLayoutVars>
          <dgm:bulletEnabled val="1"/>
        </dgm:presLayoutVars>
      </dgm:prSet>
      <dgm:spPr/>
    </dgm:pt>
    <dgm:pt modelId="{B339CB71-E053-4DD0-A54A-BD527717AF12}" type="pres">
      <dgm:prSet presAssocID="{A6C5974D-2DBB-4F69-B89C-EC030E066119}" presName="childNode1tx" presStyleLbl="bgAcc1" presStyleIdx="2" presStyleCnt="4">
        <dgm:presLayoutVars>
          <dgm:bulletEnabled val="1"/>
        </dgm:presLayoutVars>
      </dgm:prSet>
      <dgm:spPr/>
    </dgm:pt>
    <dgm:pt modelId="{C47ED38C-31FE-4B04-BD3C-CA223372BE75}" type="pres">
      <dgm:prSet presAssocID="{A6C5974D-2DBB-4F69-B89C-EC030E066119}" presName="parentNode1" presStyleLbl="node1" presStyleIdx="2" presStyleCnt="4">
        <dgm:presLayoutVars>
          <dgm:chMax val="1"/>
          <dgm:bulletEnabled val="1"/>
        </dgm:presLayoutVars>
      </dgm:prSet>
      <dgm:spPr/>
    </dgm:pt>
    <dgm:pt modelId="{A7306CA6-40BB-4680-A207-5404347CADAB}" type="pres">
      <dgm:prSet presAssocID="{A6C5974D-2DBB-4F69-B89C-EC030E066119}" presName="connSite1" presStyleCnt="0"/>
      <dgm:spPr/>
    </dgm:pt>
    <dgm:pt modelId="{4A65BC25-7C17-4374-B080-4A6D9403549A}" type="pres">
      <dgm:prSet presAssocID="{BBF9A670-9A68-4549-ABC3-92E037FEBF61}" presName="Name9" presStyleLbl="sibTrans2D1" presStyleIdx="2" presStyleCnt="3"/>
      <dgm:spPr/>
    </dgm:pt>
    <dgm:pt modelId="{CBBAE359-BB9B-42CF-98EC-41451A921252}" type="pres">
      <dgm:prSet presAssocID="{8E152BCA-C6E7-4E1E-A0C9-209D59F4D715}" presName="composite2" presStyleCnt="0"/>
      <dgm:spPr/>
    </dgm:pt>
    <dgm:pt modelId="{18A25392-0E27-47CE-98F6-5BD7D7F57AE2}" type="pres">
      <dgm:prSet presAssocID="{8E152BCA-C6E7-4E1E-A0C9-209D59F4D715}" presName="dummyNode2" presStyleLbl="node1" presStyleIdx="2" presStyleCnt="4"/>
      <dgm:spPr/>
    </dgm:pt>
    <dgm:pt modelId="{B514F801-6085-4B4D-8193-18C5E29DD0F7}" type="pres">
      <dgm:prSet presAssocID="{8E152BCA-C6E7-4E1E-A0C9-209D59F4D715}" presName="childNode2" presStyleLbl="bgAcc1" presStyleIdx="3" presStyleCnt="4">
        <dgm:presLayoutVars>
          <dgm:bulletEnabled val="1"/>
        </dgm:presLayoutVars>
      </dgm:prSet>
      <dgm:spPr/>
    </dgm:pt>
    <dgm:pt modelId="{5CA45C7B-9116-4E23-BE94-4A2669F75A74}" type="pres">
      <dgm:prSet presAssocID="{8E152BCA-C6E7-4E1E-A0C9-209D59F4D715}" presName="childNode2tx" presStyleLbl="bgAcc1" presStyleIdx="3" presStyleCnt="4">
        <dgm:presLayoutVars>
          <dgm:bulletEnabled val="1"/>
        </dgm:presLayoutVars>
      </dgm:prSet>
      <dgm:spPr/>
    </dgm:pt>
    <dgm:pt modelId="{5A959091-14F5-4603-A3E5-CBBCD2C9E4D2}" type="pres">
      <dgm:prSet presAssocID="{8E152BCA-C6E7-4E1E-A0C9-209D59F4D715}" presName="parentNode2" presStyleLbl="node1" presStyleIdx="3" presStyleCnt="4">
        <dgm:presLayoutVars>
          <dgm:chMax val="0"/>
          <dgm:bulletEnabled val="1"/>
        </dgm:presLayoutVars>
      </dgm:prSet>
      <dgm:spPr/>
    </dgm:pt>
    <dgm:pt modelId="{56289F50-E83F-43BE-AE27-B2A2515D03A8}" type="pres">
      <dgm:prSet presAssocID="{8E152BCA-C6E7-4E1E-A0C9-209D59F4D715}" presName="connSite2" presStyleCnt="0"/>
      <dgm:spPr/>
    </dgm:pt>
  </dgm:ptLst>
  <dgm:cxnLst>
    <dgm:cxn modelId="{6ACB7F08-4FD0-534D-A78A-584D0E973CC2}" type="presOf" srcId="{255E6A6F-02B3-4916-9703-2E2D6EDD9E78}" destId="{B514F801-6085-4B4D-8193-18C5E29DD0F7}" srcOrd="0" destOrd="0" presId="urn:microsoft.com/office/officeart/2005/8/layout/hProcess4"/>
    <dgm:cxn modelId="{ED0F8109-DA34-4BBF-92BF-0FC01CB2954C}" srcId="{669F9CCE-F592-42B4-A96E-A99C20D0403D}" destId="{A6C5974D-2DBB-4F69-B89C-EC030E066119}" srcOrd="2" destOrd="0" parTransId="{9A00D06C-18AF-47F4-912A-6D2C24913ACD}" sibTransId="{BBF9A670-9A68-4549-ABC3-92E037FEBF61}"/>
    <dgm:cxn modelId="{07437916-1C8B-5749-B6D0-1DD80934BE5C}" type="presOf" srcId="{D7051237-C87E-4716-9952-27D2D28E1699}" destId="{B339CB71-E053-4DD0-A54A-BD527717AF12}" srcOrd="1" destOrd="1" presId="urn:microsoft.com/office/officeart/2005/8/layout/hProcess4"/>
    <dgm:cxn modelId="{6C480219-D7C9-DC43-A8C0-AE17C180F193}" type="presOf" srcId="{F9DA8809-9765-42DB-944C-B3039EB41B0C}" destId="{AE5A6671-E3C2-4947-94F8-2CA6BDCB1DE7}" srcOrd="1" destOrd="0" presId="urn:microsoft.com/office/officeart/2005/8/layout/hProcess4"/>
    <dgm:cxn modelId="{A845A31A-B11B-4146-BB2D-8C650FF78432}" srcId="{8E152BCA-C6E7-4E1E-A0C9-209D59F4D715}" destId="{DF648C6F-E0CA-3148-A972-F612B8B4897F}" srcOrd="1" destOrd="0" parTransId="{CC47F483-0DDF-6644-ACA7-D83BCB969FF3}" sibTransId="{BD357C6F-C088-7A43-974E-FC121DFE389F}"/>
    <dgm:cxn modelId="{33532B1C-BE60-5E4C-9EBD-15821C9B9626}" type="presOf" srcId="{DF648C6F-E0CA-3148-A972-F612B8B4897F}" destId="{B514F801-6085-4B4D-8193-18C5E29DD0F7}" srcOrd="0" destOrd="1" presId="urn:microsoft.com/office/officeart/2005/8/layout/hProcess4"/>
    <dgm:cxn modelId="{6A0C8826-A997-E04E-A9C5-8BFB96D31F63}" type="presOf" srcId="{669F9CCE-F592-42B4-A96E-A99C20D0403D}" destId="{F1F8A37C-4349-49D4-B5AF-AE0549AFBF63}" srcOrd="0" destOrd="0" presId="urn:microsoft.com/office/officeart/2005/8/layout/hProcess4"/>
    <dgm:cxn modelId="{343D1660-6FB4-4FA6-8525-8B657853D3BB}" srcId="{669F9CCE-F592-42B4-A96E-A99C20D0403D}" destId="{B0F3A34C-A4FC-4D82-95D9-11328DD90DB5}" srcOrd="0" destOrd="0" parTransId="{867DB755-B4B8-41B4-9762-384E13F4C9C4}" sibTransId="{5865BE08-7D1E-4C86-A50A-4251865B732E}"/>
    <dgm:cxn modelId="{5CDFB660-FF8A-A44A-A27A-56FBC013FBD6}" type="presOf" srcId="{D7051237-C87E-4716-9952-27D2D28E1699}" destId="{6D688C37-AAFA-480C-A825-8D990B0ACB59}" srcOrd="0" destOrd="1" presId="urn:microsoft.com/office/officeart/2005/8/layout/hProcess4"/>
    <dgm:cxn modelId="{FF3AE141-720B-467D-90E8-E6F31A878668}" srcId="{A6C5974D-2DBB-4F69-B89C-EC030E066119}" destId="{D7051237-C87E-4716-9952-27D2D28E1699}" srcOrd="1" destOrd="0" parTransId="{D43B23C4-67F0-4D68-A95C-9D8DD3BDC9F6}" sibTransId="{2C246DBE-08D9-478F-9146-7B8727C07746}"/>
    <dgm:cxn modelId="{55D89F62-ECA0-2545-BED0-C36D227549C0}" type="presOf" srcId="{E90BA86A-2B60-4577-BAED-81001076CF69}" destId="{F498B1F5-2320-4F49-80FC-FA2D89F1E47E}" srcOrd="1" destOrd="0" presId="urn:microsoft.com/office/officeart/2005/8/layout/hProcess4"/>
    <dgm:cxn modelId="{DE6ED563-68F4-E447-A5F2-2315BB92CA51}" type="presOf" srcId="{870C8E4C-616C-4215-A4F1-A72E49F7FE81}" destId="{6A5B3F8B-BF46-4450-8CCA-75D497F8C520}" srcOrd="0" destOrd="0" presId="urn:microsoft.com/office/officeart/2005/8/layout/hProcess4"/>
    <dgm:cxn modelId="{DB549246-20D5-4DC3-9544-3D84CB5543C6}" srcId="{7CCCC799-0CDA-453D-AA97-D1853BC5F31B}" destId="{F9DA8809-9765-42DB-944C-B3039EB41B0C}" srcOrd="0" destOrd="0" parTransId="{89810C89-BE3B-4EC4-8443-F114295914EF}" sibTransId="{C1BCA3D4-247F-49A5-8A81-7D248041B3A3}"/>
    <dgm:cxn modelId="{110FEA46-2631-D145-936A-45403C5A8FF0}" type="presOf" srcId="{FEBA6308-C0AB-4741-99F2-EE89A65E3900}" destId="{F498B1F5-2320-4F49-80FC-FA2D89F1E47E}" srcOrd="1" destOrd="1" presId="urn:microsoft.com/office/officeart/2005/8/layout/hProcess4"/>
    <dgm:cxn modelId="{0F90BB6C-F9B7-B541-89DD-9BE809283081}" type="presOf" srcId="{FEBA6308-C0AB-4741-99F2-EE89A65E3900}" destId="{28FBBDBE-044B-4084-928D-EB1FB5437508}" srcOrd="0" destOrd="1" presId="urn:microsoft.com/office/officeart/2005/8/layout/hProcess4"/>
    <dgm:cxn modelId="{390E3658-7CBD-0849-A616-28CA59019C00}" type="presOf" srcId="{255E6A6F-02B3-4916-9703-2E2D6EDD9E78}" destId="{5CA45C7B-9116-4E23-BE94-4A2669F75A74}" srcOrd="1" destOrd="0" presId="urn:microsoft.com/office/officeart/2005/8/layout/hProcess4"/>
    <dgm:cxn modelId="{9FE28C85-E8EC-1443-A0FE-068827C6265F}" type="presOf" srcId="{1BAF317D-FC5A-490A-A81E-AEDA29856ACE}" destId="{6D688C37-AAFA-480C-A825-8D990B0ACB59}" srcOrd="0" destOrd="0" presId="urn:microsoft.com/office/officeart/2005/8/layout/hProcess4"/>
    <dgm:cxn modelId="{03A5CF8A-03AD-C042-9465-487AE06ABC06}" type="presOf" srcId="{E90BA86A-2B60-4577-BAED-81001076CF69}" destId="{28FBBDBE-044B-4084-928D-EB1FB5437508}" srcOrd="0" destOrd="0" presId="urn:microsoft.com/office/officeart/2005/8/layout/hProcess4"/>
    <dgm:cxn modelId="{AB428193-2C5E-F241-BBA8-F6F269F17E4B}" type="presOf" srcId="{BBF9A670-9A68-4549-ABC3-92E037FEBF61}" destId="{4A65BC25-7C17-4374-B080-4A6D9403549A}" srcOrd="0" destOrd="0" presId="urn:microsoft.com/office/officeart/2005/8/layout/hProcess4"/>
    <dgm:cxn modelId="{0434CC98-D2AB-9845-B04B-1D21CD3261C5}" type="presOf" srcId="{B9064428-9641-4018-9842-475E354E8602}" destId="{5CA45C7B-9116-4E23-BE94-4A2669F75A74}" srcOrd="1" destOrd="2" presId="urn:microsoft.com/office/officeart/2005/8/layout/hProcess4"/>
    <dgm:cxn modelId="{B567A49D-CE4A-DB4F-AD2F-818F6C20D987}" type="presOf" srcId="{5865BE08-7D1E-4C86-A50A-4251865B732E}" destId="{B9DAEA88-BB6E-45BC-8BC9-2E294EB42D5E}" srcOrd="0" destOrd="0" presId="urn:microsoft.com/office/officeart/2005/8/layout/hProcess4"/>
    <dgm:cxn modelId="{1D94499E-A41B-4ACE-A657-906ED11069A2}" srcId="{A6C5974D-2DBB-4F69-B89C-EC030E066119}" destId="{1BAF317D-FC5A-490A-A81E-AEDA29856ACE}" srcOrd="0" destOrd="0" parTransId="{BCA47CFC-50C9-4FE8-A259-6C1E25CBC09B}" sibTransId="{5505D399-31EF-4EA9-87B9-CD3B84B2CBBF}"/>
    <dgm:cxn modelId="{7243249F-E23A-A94F-8BDF-9986DA70B4FB}" type="presOf" srcId="{7CCCC799-0CDA-453D-AA97-D1853BC5F31B}" destId="{3C71AF44-6B13-4976-BB35-DCE0676F5BD8}" srcOrd="0" destOrd="0" presId="urn:microsoft.com/office/officeart/2005/8/layout/hProcess4"/>
    <dgm:cxn modelId="{0059FE9F-B56F-E841-A6A7-C0B62252BF07}" type="presOf" srcId="{1BAF317D-FC5A-490A-A81E-AEDA29856ACE}" destId="{B339CB71-E053-4DD0-A54A-BD527717AF12}" srcOrd="1" destOrd="0" presId="urn:microsoft.com/office/officeart/2005/8/layout/hProcess4"/>
    <dgm:cxn modelId="{C55BB2A3-4D08-4C6A-879A-29A3D70CC107}" srcId="{669F9CCE-F592-42B4-A96E-A99C20D0403D}" destId="{7CCCC799-0CDA-453D-AA97-D1853BC5F31B}" srcOrd="1" destOrd="0" parTransId="{2C66C819-92A2-49DF-9413-EBF932CEABC7}" sibTransId="{870C8E4C-616C-4215-A4F1-A72E49F7FE81}"/>
    <dgm:cxn modelId="{EB7FC4A4-3227-6D48-B4F4-359164C82663}" type="presOf" srcId="{8E152BCA-C6E7-4E1E-A0C9-209D59F4D715}" destId="{5A959091-14F5-4603-A3E5-CBBCD2C9E4D2}" srcOrd="0" destOrd="0" presId="urn:microsoft.com/office/officeart/2005/8/layout/hProcess4"/>
    <dgm:cxn modelId="{8C8FBCAD-3523-49AF-8666-F6D741ED875D}" srcId="{8E152BCA-C6E7-4E1E-A0C9-209D59F4D715}" destId="{B9064428-9641-4018-9842-475E354E8602}" srcOrd="2" destOrd="0" parTransId="{5550274A-27C0-4CFD-A7DB-90B828E3A556}" sibTransId="{837C3993-E09C-46A6-A8AC-084FF665B913}"/>
    <dgm:cxn modelId="{F5804FB1-0667-2043-B4C6-65EE87D75BBA}" type="presOf" srcId="{F9DA8809-9765-42DB-944C-B3039EB41B0C}" destId="{CDFE5036-8130-4529-B010-2F449EB58BE3}" srcOrd="0" destOrd="0" presId="urn:microsoft.com/office/officeart/2005/8/layout/hProcess4"/>
    <dgm:cxn modelId="{DC40C7BF-D57C-4ED5-9ADA-0E3D72AF1BCE}" srcId="{B0F3A34C-A4FC-4D82-95D9-11328DD90DB5}" destId="{E90BA86A-2B60-4577-BAED-81001076CF69}" srcOrd="0" destOrd="0" parTransId="{D24D1E21-C4BE-4084-A9E9-3788EB791F39}" sibTransId="{2A5A3CF4-E757-4AF5-A919-6442A41DED1C}"/>
    <dgm:cxn modelId="{C2A874C8-1B9B-4668-A8EC-687D34737B6A}" srcId="{669F9CCE-F592-42B4-A96E-A99C20D0403D}" destId="{8E152BCA-C6E7-4E1E-A0C9-209D59F4D715}" srcOrd="3" destOrd="0" parTransId="{F8838814-33CE-4848-8720-4E5CBBBF519A}" sibTransId="{A34EF224-0804-45F7-A42F-318BA456B838}"/>
    <dgm:cxn modelId="{12E04ECC-16D5-4336-81A1-0DF73D90470F}" srcId="{B0F3A34C-A4FC-4D82-95D9-11328DD90DB5}" destId="{FEBA6308-C0AB-4741-99F2-EE89A65E3900}" srcOrd="1" destOrd="0" parTransId="{96EBEBD0-82FC-46C5-A797-A61A6C46D8D1}" sibTransId="{AA986CEE-DF6B-40CD-A9C0-54E60DCB7FD2}"/>
    <dgm:cxn modelId="{99291DD2-6A79-4B21-BB92-8ADCB844E04F}" srcId="{8E152BCA-C6E7-4E1E-A0C9-209D59F4D715}" destId="{255E6A6F-02B3-4916-9703-2E2D6EDD9E78}" srcOrd="0" destOrd="0" parTransId="{70B06EE9-143F-4E9E-9711-D7BBD3BA60ED}" sibTransId="{698A75C5-C828-427B-9819-CA5E6BECFE97}"/>
    <dgm:cxn modelId="{D641C6D9-C5D9-A644-B48C-F43DA9246143}" type="presOf" srcId="{A6C5974D-2DBB-4F69-B89C-EC030E066119}" destId="{C47ED38C-31FE-4B04-BD3C-CA223372BE75}" srcOrd="0" destOrd="0" presId="urn:microsoft.com/office/officeart/2005/8/layout/hProcess4"/>
    <dgm:cxn modelId="{589C23EB-C04C-AC4B-A341-BD2521442556}" type="presOf" srcId="{B9064428-9641-4018-9842-475E354E8602}" destId="{B514F801-6085-4B4D-8193-18C5E29DD0F7}" srcOrd="0" destOrd="2" presId="urn:microsoft.com/office/officeart/2005/8/layout/hProcess4"/>
    <dgm:cxn modelId="{F86371ED-CCF8-7B4E-AB93-AFC83227ECD2}" type="presOf" srcId="{B0F3A34C-A4FC-4D82-95D9-11328DD90DB5}" destId="{8184AC7A-DC8E-4062-B559-F8A244E350FF}" srcOrd="0" destOrd="0" presId="urn:microsoft.com/office/officeart/2005/8/layout/hProcess4"/>
    <dgm:cxn modelId="{1ED363F8-A20A-5342-BDCB-BAAB323B1854}" type="presOf" srcId="{DF648C6F-E0CA-3148-A972-F612B8B4897F}" destId="{5CA45C7B-9116-4E23-BE94-4A2669F75A74}" srcOrd="1" destOrd="1" presId="urn:microsoft.com/office/officeart/2005/8/layout/hProcess4"/>
    <dgm:cxn modelId="{8E80C71D-9C4D-3A47-A47D-D1F839B3866E}" type="presParOf" srcId="{F1F8A37C-4349-49D4-B5AF-AE0549AFBF63}" destId="{B09E1691-9CCA-45BA-992A-83C528F2C3FF}" srcOrd="0" destOrd="0" presId="urn:microsoft.com/office/officeart/2005/8/layout/hProcess4"/>
    <dgm:cxn modelId="{49DF0E3E-7026-3644-9033-EE00C2B8DE75}" type="presParOf" srcId="{F1F8A37C-4349-49D4-B5AF-AE0549AFBF63}" destId="{19EA0682-1459-48AD-85D2-1764AA777520}" srcOrd="1" destOrd="0" presId="urn:microsoft.com/office/officeart/2005/8/layout/hProcess4"/>
    <dgm:cxn modelId="{A1FE08A0-B6D1-6C4C-895B-A22DA4158B1A}" type="presParOf" srcId="{F1F8A37C-4349-49D4-B5AF-AE0549AFBF63}" destId="{D055732A-774B-4DE9-8E8C-30196155937B}" srcOrd="2" destOrd="0" presId="urn:microsoft.com/office/officeart/2005/8/layout/hProcess4"/>
    <dgm:cxn modelId="{66D08F12-BA62-AA4B-8ECC-015D44152AEF}" type="presParOf" srcId="{D055732A-774B-4DE9-8E8C-30196155937B}" destId="{DC8763E2-99EE-40B1-8037-E957B9935B55}" srcOrd="0" destOrd="0" presId="urn:microsoft.com/office/officeart/2005/8/layout/hProcess4"/>
    <dgm:cxn modelId="{B23AA4B5-4AA4-EF46-B771-DF73DB50F94A}" type="presParOf" srcId="{DC8763E2-99EE-40B1-8037-E957B9935B55}" destId="{D62B6113-0055-406A-B1AA-95A0D59A73F6}" srcOrd="0" destOrd="0" presId="urn:microsoft.com/office/officeart/2005/8/layout/hProcess4"/>
    <dgm:cxn modelId="{856D8B0D-D1D3-6E44-838F-F1DCAACA4EDA}" type="presParOf" srcId="{DC8763E2-99EE-40B1-8037-E957B9935B55}" destId="{28FBBDBE-044B-4084-928D-EB1FB5437508}" srcOrd="1" destOrd="0" presId="urn:microsoft.com/office/officeart/2005/8/layout/hProcess4"/>
    <dgm:cxn modelId="{CC9880B5-2A22-2447-A783-75479FD07DC2}" type="presParOf" srcId="{DC8763E2-99EE-40B1-8037-E957B9935B55}" destId="{F498B1F5-2320-4F49-80FC-FA2D89F1E47E}" srcOrd="2" destOrd="0" presId="urn:microsoft.com/office/officeart/2005/8/layout/hProcess4"/>
    <dgm:cxn modelId="{2025CBC3-8E0B-B445-BF2F-E331DB403898}" type="presParOf" srcId="{DC8763E2-99EE-40B1-8037-E957B9935B55}" destId="{8184AC7A-DC8E-4062-B559-F8A244E350FF}" srcOrd="3" destOrd="0" presId="urn:microsoft.com/office/officeart/2005/8/layout/hProcess4"/>
    <dgm:cxn modelId="{449F7AFF-C178-CE42-B903-AA4E7F7A9B56}" type="presParOf" srcId="{DC8763E2-99EE-40B1-8037-E957B9935B55}" destId="{876728FB-1F3C-404C-A0AB-045048F2F03D}" srcOrd="4" destOrd="0" presId="urn:microsoft.com/office/officeart/2005/8/layout/hProcess4"/>
    <dgm:cxn modelId="{8F5C6102-0EE4-4547-A77B-8B784436F853}" type="presParOf" srcId="{D055732A-774B-4DE9-8E8C-30196155937B}" destId="{B9DAEA88-BB6E-45BC-8BC9-2E294EB42D5E}" srcOrd="1" destOrd="0" presId="urn:microsoft.com/office/officeart/2005/8/layout/hProcess4"/>
    <dgm:cxn modelId="{1FA27AAD-44D0-1E4C-8E05-F3FDA8F2426F}" type="presParOf" srcId="{D055732A-774B-4DE9-8E8C-30196155937B}" destId="{1CE05BC6-BF99-4476-843B-6DE433F47149}" srcOrd="2" destOrd="0" presId="urn:microsoft.com/office/officeart/2005/8/layout/hProcess4"/>
    <dgm:cxn modelId="{767857DB-FE49-F345-88C9-6D7727136ECB}" type="presParOf" srcId="{1CE05BC6-BF99-4476-843B-6DE433F47149}" destId="{FA56BD42-B30C-45CE-BD75-E5D29E8E976F}" srcOrd="0" destOrd="0" presId="urn:microsoft.com/office/officeart/2005/8/layout/hProcess4"/>
    <dgm:cxn modelId="{DC9EA702-475E-444C-96B8-96D9F92F7FB0}" type="presParOf" srcId="{1CE05BC6-BF99-4476-843B-6DE433F47149}" destId="{CDFE5036-8130-4529-B010-2F449EB58BE3}" srcOrd="1" destOrd="0" presId="urn:microsoft.com/office/officeart/2005/8/layout/hProcess4"/>
    <dgm:cxn modelId="{9364A6B5-7B53-9145-99FA-4B6049E15BBA}" type="presParOf" srcId="{1CE05BC6-BF99-4476-843B-6DE433F47149}" destId="{AE5A6671-E3C2-4947-94F8-2CA6BDCB1DE7}" srcOrd="2" destOrd="0" presId="urn:microsoft.com/office/officeart/2005/8/layout/hProcess4"/>
    <dgm:cxn modelId="{43A06795-6008-664F-AE06-20653695CACC}" type="presParOf" srcId="{1CE05BC6-BF99-4476-843B-6DE433F47149}" destId="{3C71AF44-6B13-4976-BB35-DCE0676F5BD8}" srcOrd="3" destOrd="0" presId="urn:microsoft.com/office/officeart/2005/8/layout/hProcess4"/>
    <dgm:cxn modelId="{F526AFA9-2573-E941-931B-2A275E230BD8}" type="presParOf" srcId="{1CE05BC6-BF99-4476-843B-6DE433F47149}" destId="{71AA00AD-1A60-4C8B-BC01-F56E3F166B24}" srcOrd="4" destOrd="0" presId="urn:microsoft.com/office/officeart/2005/8/layout/hProcess4"/>
    <dgm:cxn modelId="{44C3F412-2C07-5F45-8523-FE487D05791E}" type="presParOf" srcId="{D055732A-774B-4DE9-8E8C-30196155937B}" destId="{6A5B3F8B-BF46-4450-8CCA-75D497F8C520}" srcOrd="3" destOrd="0" presId="urn:microsoft.com/office/officeart/2005/8/layout/hProcess4"/>
    <dgm:cxn modelId="{D825BEDD-C1EB-F74B-BC23-130B15B27019}" type="presParOf" srcId="{D055732A-774B-4DE9-8E8C-30196155937B}" destId="{2CBD50C0-8E77-40A9-8D17-30368AE6AAA7}" srcOrd="4" destOrd="0" presId="urn:microsoft.com/office/officeart/2005/8/layout/hProcess4"/>
    <dgm:cxn modelId="{E54D7D95-50B9-4344-88C8-2534B5858B87}" type="presParOf" srcId="{2CBD50C0-8E77-40A9-8D17-30368AE6AAA7}" destId="{CB162C4B-45E1-4FF0-B30A-9F3CD87F3F89}" srcOrd="0" destOrd="0" presId="urn:microsoft.com/office/officeart/2005/8/layout/hProcess4"/>
    <dgm:cxn modelId="{4C794D8C-8313-AD45-80BA-310DB9AEF00D}" type="presParOf" srcId="{2CBD50C0-8E77-40A9-8D17-30368AE6AAA7}" destId="{6D688C37-AAFA-480C-A825-8D990B0ACB59}" srcOrd="1" destOrd="0" presId="urn:microsoft.com/office/officeart/2005/8/layout/hProcess4"/>
    <dgm:cxn modelId="{C945C2DE-D2FB-104A-AEEC-E2F4FE06B20C}" type="presParOf" srcId="{2CBD50C0-8E77-40A9-8D17-30368AE6AAA7}" destId="{B339CB71-E053-4DD0-A54A-BD527717AF12}" srcOrd="2" destOrd="0" presId="urn:microsoft.com/office/officeart/2005/8/layout/hProcess4"/>
    <dgm:cxn modelId="{819664D4-3A17-A64B-A282-E122C3C26DB0}" type="presParOf" srcId="{2CBD50C0-8E77-40A9-8D17-30368AE6AAA7}" destId="{C47ED38C-31FE-4B04-BD3C-CA223372BE75}" srcOrd="3" destOrd="0" presId="urn:microsoft.com/office/officeart/2005/8/layout/hProcess4"/>
    <dgm:cxn modelId="{A90BE5FE-B980-1D44-8820-A475BDFB3273}" type="presParOf" srcId="{2CBD50C0-8E77-40A9-8D17-30368AE6AAA7}" destId="{A7306CA6-40BB-4680-A207-5404347CADAB}" srcOrd="4" destOrd="0" presId="urn:microsoft.com/office/officeart/2005/8/layout/hProcess4"/>
    <dgm:cxn modelId="{7F297021-AECF-A74E-A34E-703E261BE31E}" type="presParOf" srcId="{D055732A-774B-4DE9-8E8C-30196155937B}" destId="{4A65BC25-7C17-4374-B080-4A6D9403549A}" srcOrd="5" destOrd="0" presId="urn:microsoft.com/office/officeart/2005/8/layout/hProcess4"/>
    <dgm:cxn modelId="{E85F81AE-9947-584A-9DC9-3EFE7517E312}" type="presParOf" srcId="{D055732A-774B-4DE9-8E8C-30196155937B}" destId="{CBBAE359-BB9B-42CF-98EC-41451A921252}" srcOrd="6" destOrd="0" presId="urn:microsoft.com/office/officeart/2005/8/layout/hProcess4"/>
    <dgm:cxn modelId="{8A428767-F323-F14B-A1BA-C3866C2DCCD5}" type="presParOf" srcId="{CBBAE359-BB9B-42CF-98EC-41451A921252}" destId="{18A25392-0E27-47CE-98F6-5BD7D7F57AE2}" srcOrd="0" destOrd="0" presId="urn:microsoft.com/office/officeart/2005/8/layout/hProcess4"/>
    <dgm:cxn modelId="{CFF062A3-7F8E-1242-A969-035C85DEBE3A}" type="presParOf" srcId="{CBBAE359-BB9B-42CF-98EC-41451A921252}" destId="{B514F801-6085-4B4D-8193-18C5E29DD0F7}" srcOrd="1" destOrd="0" presId="urn:microsoft.com/office/officeart/2005/8/layout/hProcess4"/>
    <dgm:cxn modelId="{D9FC57CB-6929-6644-9C57-AF64494FF109}" type="presParOf" srcId="{CBBAE359-BB9B-42CF-98EC-41451A921252}" destId="{5CA45C7B-9116-4E23-BE94-4A2669F75A74}" srcOrd="2" destOrd="0" presId="urn:microsoft.com/office/officeart/2005/8/layout/hProcess4"/>
    <dgm:cxn modelId="{9DFAAC60-3A2B-A14A-86D2-115BFE4D4070}" type="presParOf" srcId="{CBBAE359-BB9B-42CF-98EC-41451A921252}" destId="{5A959091-14F5-4603-A3E5-CBBCD2C9E4D2}" srcOrd="3" destOrd="0" presId="urn:microsoft.com/office/officeart/2005/8/layout/hProcess4"/>
    <dgm:cxn modelId="{529FCFDE-DE5D-A24A-81CD-055B6FB19694}" type="presParOf" srcId="{CBBAE359-BB9B-42CF-98EC-41451A921252}" destId="{56289F50-E83F-43BE-AE27-B2A2515D03A8}"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69F9CCE-F592-42B4-A96E-A99C20D0403D}"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en-GB"/>
        </a:p>
      </dgm:t>
    </dgm:pt>
    <dgm:pt modelId="{B0F3A34C-A4FC-4D82-95D9-11328DD90DB5}">
      <dgm:prSet phldrT="[Text]">
        <dgm:style>
          <a:lnRef idx="0">
            <a:schemeClr val="accent1"/>
          </a:lnRef>
          <a:fillRef idx="3">
            <a:schemeClr val="accent1"/>
          </a:fillRef>
          <a:effectRef idx="3">
            <a:schemeClr val="accent1"/>
          </a:effectRef>
          <a:fontRef idx="minor">
            <a:schemeClr val="lt1"/>
          </a:fontRef>
        </dgm:style>
      </dgm:prSet>
      <dgm:spPr/>
      <dgm:t>
        <a:bodyPr/>
        <a:lstStyle/>
        <a:p>
          <a:r>
            <a:rPr lang="en-GB" dirty="0">
              <a:latin typeface="Montserrat" panose="00000500000000000000" pitchFamily="50" charset="0"/>
            </a:rPr>
            <a:t>Identify A Situation</a:t>
          </a:r>
        </a:p>
      </dgm:t>
    </dgm:pt>
    <dgm:pt modelId="{867DB755-B4B8-41B4-9762-384E13F4C9C4}" type="parTrans" cxnId="{343D1660-6FB4-4FA6-8525-8B657853D3BB}">
      <dgm:prSet/>
      <dgm:spPr/>
      <dgm:t>
        <a:bodyPr/>
        <a:lstStyle/>
        <a:p>
          <a:endParaRPr lang="en-GB">
            <a:latin typeface="Montserrat" panose="00000500000000000000" pitchFamily="50" charset="0"/>
          </a:endParaRPr>
        </a:p>
      </dgm:t>
    </dgm:pt>
    <dgm:pt modelId="{5865BE08-7D1E-4C86-A50A-4251865B732E}" type="sibTrans" cxnId="{343D1660-6FB4-4FA6-8525-8B657853D3BB}">
      <dgm:prSet/>
      <dgm:spPr/>
      <dgm:t>
        <a:bodyPr/>
        <a:lstStyle/>
        <a:p>
          <a:endParaRPr lang="en-GB">
            <a:latin typeface="Montserrat" panose="00000500000000000000" pitchFamily="50" charset="0"/>
          </a:endParaRPr>
        </a:p>
      </dgm:t>
    </dgm:pt>
    <dgm:pt modelId="{E90BA86A-2B60-4577-BAED-81001076CF69}">
      <dgm:prSet phldrT="[Text]"/>
      <dgm:spPr/>
      <dgm:t>
        <a:bodyPr/>
        <a:lstStyle/>
        <a:p>
          <a:r>
            <a:rPr lang="en-GB" dirty="0">
              <a:latin typeface="Montserrat" panose="00000500000000000000" pitchFamily="50" charset="0"/>
            </a:rPr>
            <a:t>Think 6 domains!</a:t>
          </a:r>
        </a:p>
      </dgm:t>
    </dgm:pt>
    <dgm:pt modelId="{D24D1E21-C4BE-4084-A9E9-3788EB791F39}" type="parTrans" cxnId="{DC40C7BF-D57C-4ED5-9ADA-0E3D72AF1BCE}">
      <dgm:prSet/>
      <dgm:spPr/>
      <dgm:t>
        <a:bodyPr/>
        <a:lstStyle/>
        <a:p>
          <a:endParaRPr lang="en-GB">
            <a:latin typeface="Montserrat" panose="00000500000000000000" pitchFamily="50" charset="0"/>
          </a:endParaRPr>
        </a:p>
      </dgm:t>
    </dgm:pt>
    <dgm:pt modelId="{2A5A3CF4-E757-4AF5-A919-6442A41DED1C}" type="sibTrans" cxnId="{DC40C7BF-D57C-4ED5-9ADA-0E3D72AF1BCE}">
      <dgm:prSet/>
      <dgm:spPr/>
      <dgm:t>
        <a:bodyPr/>
        <a:lstStyle/>
        <a:p>
          <a:endParaRPr lang="en-GB">
            <a:latin typeface="Montserrat" panose="00000500000000000000" pitchFamily="50" charset="0"/>
          </a:endParaRPr>
        </a:p>
      </dgm:t>
    </dgm:pt>
    <dgm:pt modelId="{7CCCC799-0CDA-453D-AA97-D1853BC5F31B}">
      <dgm:prSet phldrT="[Text]">
        <dgm:style>
          <a:lnRef idx="0">
            <a:schemeClr val="accent1"/>
          </a:lnRef>
          <a:fillRef idx="3">
            <a:schemeClr val="accent1"/>
          </a:fillRef>
          <a:effectRef idx="3">
            <a:schemeClr val="accent1"/>
          </a:effectRef>
          <a:fontRef idx="minor">
            <a:schemeClr val="lt1"/>
          </a:fontRef>
        </dgm:style>
      </dgm:prSet>
      <dgm:spPr/>
      <dgm:t>
        <a:bodyPr/>
        <a:lstStyle/>
        <a:p>
          <a:r>
            <a:rPr lang="en-GB" dirty="0">
              <a:latin typeface="Montserrat" panose="00000500000000000000" pitchFamily="50" charset="0"/>
            </a:rPr>
            <a:t>‘Diagnose’ the  situation</a:t>
          </a:r>
        </a:p>
      </dgm:t>
    </dgm:pt>
    <dgm:pt modelId="{2C66C819-92A2-49DF-9413-EBF932CEABC7}" type="parTrans" cxnId="{C55BB2A3-4D08-4C6A-879A-29A3D70CC107}">
      <dgm:prSet/>
      <dgm:spPr/>
      <dgm:t>
        <a:bodyPr/>
        <a:lstStyle/>
        <a:p>
          <a:endParaRPr lang="en-GB">
            <a:latin typeface="Montserrat" panose="00000500000000000000" pitchFamily="50" charset="0"/>
          </a:endParaRPr>
        </a:p>
      </dgm:t>
    </dgm:pt>
    <dgm:pt modelId="{870C8E4C-616C-4215-A4F1-A72E49F7FE81}" type="sibTrans" cxnId="{C55BB2A3-4D08-4C6A-879A-29A3D70CC107}">
      <dgm:prSet/>
      <dgm:spPr/>
      <dgm:t>
        <a:bodyPr/>
        <a:lstStyle/>
        <a:p>
          <a:endParaRPr lang="en-GB">
            <a:latin typeface="Montserrat" panose="00000500000000000000" pitchFamily="50" charset="0"/>
          </a:endParaRPr>
        </a:p>
      </dgm:t>
    </dgm:pt>
    <dgm:pt modelId="{F9DA8809-9765-42DB-944C-B3039EB41B0C}">
      <dgm:prSet phldrT="[Text]"/>
      <dgm:spPr/>
      <dgm:t>
        <a:bodyPr/>
        <a:lstStyle/>
        <a:p>
          <a:r>
            <a:rPr lang="en-GB" dirty="0">
              <a:latin typeface="Montserrat" panose="00000500000000000000" pitchFamily="50" charset="0"/>
            </a:rPr>
            <a:t>Process map beginning to end &amp; use other tools</a:t>
          </a:r>
        </a:p>
      </dgm:t>
    </dgm:pt>
    <dgm:pt modelId="{89810C89-BE3B-4EC4-8443-F114295914EF}" type="parTrans" cxnId="{DB549246-20D5-4DC3-9544-3D84CB5543C6}">
      <dgm:prSet/>
      <dgm:spPr/>
      <dgm:t>
        <a:bodyPr/>
        <a:lstStyle/>
        <a:p>
          <a:endParaRPr lang="en-GB">
            <a:latin typeface="Montserrat" panose="00000500000000000000" pitchFamily="50" charset="0"/>
          </a:endParaRPr>
        </a:p>
      </dgm:t>
    </dgm:pt>
    <dgm:pt modelId="{C1BCA3D4-247F-49A5-8A81-7D248041B3A3}" type="sibTrans" cxnId="{DB549246-20D5-4DC3-9544-3D84CB5543C6}">
      <dgm:prSet/>
      <dgm:spPr/>
      <dgm:t>
        <a:bodyPr/>
        <a:lstStyle/>
        <a:p>
          <a:endParaRPr lang="en-GB">
            <a:latin typeface="Montserrat" panose="00000500000000000000" pitchFamily="50" charset="0"/>
          </a:endParaRPr>
        </a:p>
      </dgm:t>
    </dgm:pt>
    <dgm:pt modelId="{78436DC8-A705-4E9B-A934-53C51732C6D8}">
      <dgm:prSet phldrT="[Text]">
        <dgm:style>
          <a:lnRef idx="0">
            <a:schemeClr val="accent1"/>
          </a:lnRef>
          <a:fillRef idx="3">
            <a:schemeClr val="accent1"/>
          </a:fillRef>
          <a:effectRef idx="3">
            <a:schemeClr val="accent1"/>
          </a:effectRef>
          <a:fontRef idx="minor">
            <a:schemeClr val="lt1"/>
          </a:fontRef>
        </dgm:style>
      </dgm:prSet>
      <dgm:spPr/>
      <dgm:t>
        <a:bodyPr/>
        <a:lstStyle/>
        <a:p>
          <a:r>
            <a:rPr lang="en-GB" dirty="0">
              <a:latin typeface="Montserrat" panose="00000500000000000000" pitchFamily="50" charset="0"/>
            </a:rPr>
            <a:t>Make a change!</a:t>
          </a:r>
        </a:p>
      </dgm:t>
    </dgm:pt>
    <dgm:pt modelId="{59D2C963-58D7-459D-885A-87E6D1843D0E}" type="parTrans" cxnId="{C9B5F794-6050-4B32-BD71-4AC9427EC893}">
      <dgm:prSet/>
      <dgm:spPr/>
      <dgm:t>
        <a:bodyPr/>
        <a:lstStyle/>
        <a:p>
          <a:endParaRPr lang="en-GB">
            <a:latin typeface="Montserrat" panose="00000500000000000000" pitchFamily="50" charset="0"/>
          </a:endParaRPr>
        </a:p>
      </dgm:t>
    </dgm:pt>
    <dgm:pt modelId="{60B18AE1-DE1F-4210-A354-BDA3BD324148}" type="sibTrans" cxnId="{C9B5F794-6050-4B32-BD71-4AC9427EC893}">
      <dgm:prSet/>
      <dgm:spPr/>
      <dgm:t>
        <a:bodyPr/>
        <a:lstStyle/>
        <a:p>
          <a:endParaRPr lang="en-GB">
            <a:latin typeface="Montserrat" panose="00000500000000000000" pitchFamily="50" charset="0"/>
          </a:endParaRPr>
        </a:p>
      </dgm:t>
    </dgm:pt>
    <dgm:pt modelId="{FEBA6308-C0AB-4741-99F2-EE89A65E3900}">
      <dgm:prSet phldrT="[Text]"/>
      <dgm:spPr/>
      <dgm:t>
        <a:bodyPr/>
        <a:lstStyle/>
        <a:p>
          <a:endParaRPr lang="en-GB" dirty="0">
            <a:latin typeface="Montserrat" panose="00000500000000000000" pitchFamily="50" charset="0"/>
          </a:endParaRPr>
        </a:p>
      </dgm:t>
    </dgm:pt>
    <dgm:pt modelId="{96EBEBD0-82FC-46C5-A797-A61A6C46D8D1}" type="parTrans" cxnId="{12E04ECC-16D5-4336-81A1-0DF73D90470F}">
      <dgm:prSet/>
      <dgm:spPr/>
      <dgm:t>
        <a:bodyPr/>
        <a:lstStyle/>
        <a:p>
          <a:endParaRPr lang="en-GB">
            <a:latin typeface="Montserrat" panose="00000500000000000000" pitchFamily="50" charset="0"/>
          </a:endParaRPr>
        </a:p>
      </dgm:t>
    </dgm:pt>
    <dgm:pt modelId="{AA986CEE-DF6B-40CD-A9C0-54E60DCB7FD2}" type="sibTrans" cxnId="{12E04ECC-16D5-4336-81A1-0DF73D90470F}">
      <dgm:prSet/>
      <dgm:spPr/>
      <dgm:t>
        <a:bodyPr/>
        <a:lstStyle/>
        <a:p>
          <a:endParaRPr lang="en-GB">
            <a:latin typeface="Montserrat" panose="00000500000000000000" pitchFamily="50" charset="0"/>
          </a:endParaRPr>
        </a:p>
      </dgm:t>
    </dgm:pt>
    <dgm:pt modelId="{8E152BCA-C6E7-4E1E-A0C9-209D59F4D715}">
      <dgm:prSet phldrT="[Text]">
        <dgm:style>
          <a:lnRef idx="0">
            <a:schemeClr val="accent1"/>
          </a:lnRef>
          <a:fillRef idx="3">
            <a:schemeClr val="accent1"/>
          </a:fillRef>
          <a:effectRef idx="3">
            <a:schemeClr val="accent1"/>
          </a:effectRef>
          <a:fontRef idx="minor">
            <a:schemeClr val="lt1"/>
          </a:fontRef>
        </dgm:style>
      </dgm:prSet>
      <dgm:spPr/>
      <dgm:t>
        <a:bodyPr/>
        <a:lstStyle/>
        <a:p>
          <a:r>
            <a:rPr lang="en-GB" dirty="0">
              <a:latin typeface="Montserrat" panose="00000500000000000000" pitchFamily="50" charset="0"/>
            </a:rPr>
            <a:t>Engage with Staff &amp; Families</a:t>
          </a:r>
        </a:p>
      </dgm:t>
    </dgm:pt>
    <dgm:pt modelId="{F8838814-33CE-4848-8720-4E5CBBBF519A}" type="parTrans" cxnId="{C2A874C8-1B9B-4668-A8EC-687D34737B6A}">
      <dgm:prSet/>
      <dgm:spPr/>
      <dgm:t>
        <a:bodyPr/>
        <a:lstStyle/>
        <a:p>
          <a:endParaRPr lang="en-GB">
            <a:latin typeface="Montserrat" panose="00000500000000000000" pitchFamily="50" charset="0"/>
          </a:endParaRPr>
        </a:p>
      </dgm:t>
    </dgm:pt>
    <dgm:pt modelId="{A34EF224-0804-45F7-A42F-318BA456B838}" type="sibTrans" cxnId="{C2A874C8-1B9B-4668-A8EC-687D34737B6A}">
      <dgm:prSet/>
      <dgm:spPr/>
      <dgm:t>
        <a:bodyPr/>
        <a:lstStyle/>
        <a:p>
          <a:endParaRPr lang="en-GB">
            <a:latin typeface="Montserrat" panose="00000500000000000000" pitchFamily="50" charset="0"/>
          </a:endParaRPr>
        </a:p>
      </dgm:t>
    </dgm:pt>
    <dgm:pt modelId="{255E6A6F-02B3-4916-9703-2E2D6EDD9E78}">
      <dgm:prSet phldrT="[Text]"/>
      <dgm:spPr/>
      <dgm:t>
        <a:bodyPr/>
        <a:lstStyle/>
        <a:p>
          <a:r>
            <a:rPr lang="en-GB" dirty="0">
              <a:latin typeface="Montserrat" panose="00000500000000000000" pitchFamily="50" charset="0"/>
            </a:rPr>
            <a:t>Keep it simple</a:t>
          </a:r>
        </a:p>
      </dgm:t>
    </dgm:pt>
    <dgm:pt modelId="{70B06EE9-143F-4E9E-9711-D7BBD3BA60ED}" type="parTrans" cxnId="{99291DD2-6A79-4B21-BB92-8ADCB844E04F}">
      <dgm:prSet/>
      <dgm:spPr/>
      <dgm:t>
        <a:bodyPr/>
        <a:lstStyle/>
        <a:p>
          <a:endParaRPr lang="en-GB">
            <a:latin typeface="Montserrat" panose="00000500000000000000" pitchFamily="50" charset="0"/>
          </a:endParaRPr>
        </a:p>
      </dgm:t>
    </dgm:pt>
    <dgm:pt modelId="{698A75C5-C828-427B-9819-CA5E6BECFE97}" type="sibTrans" cxnId="{99291DD2-6A79-4B21-BB92-8ADCB844E04F}">
      <dgm:prSet/>
      <dgm:spPr/>
      <dgm:t>
        <a:bodyPr/>
        <a:lstStyle/>
        <a:p>
          <a:endParaRPr lang="en-GB">
            <a:latin typeface="Montserrat" panose="00000500000000000000" pitchFamily="50" charset="0"/>
          </a:endParaRPr>
        </a:p>
      </dgm:t>
    </dgm:pt>
    <dgm:pt modelId="{B9064428-9641-4018-9842-475E354E8602}">
      <dgm:prSet phldrT="[Text]"/>
      <dgm:spPr/>
      <dgm:t>
        <a:bodyPr/>
        <a:lstStyle/>
        <a:p>
          <a:r>
            <a:rPr lang="en-GB" dirty="0">
              <a:latin typeface="Montserrat" panose="00000500000000000000" pitchFamily="50" charset="0"/>
            </a:rPr>
            <a:t>Run charts are </a:t>
          </a:r>
          <a:r>
            <a:rPr lang="en-GB" dirty="0" err="1">
              <a:latin typeface="Montserrat" panose="00000500000000000000" pitchFamily="50" charset="0"/>
            </a:rPr>
            <a:t>fab</a:t>
          </a:r>
          <a:r>
            <a:rPr lang="en-GB" dirty="0">
              <a:latin typeface="Montserrat" panose="00000500000000000000" pitchFamily="50" charset="0"/>
            </a:rPr>
            <a:t>!</a:t>
          </a:r>
        </a:p>
      </dgm:t>
    </dgm:pt>
    <dgm:pt modelId="{5550274A-27C0-4CFD-A7DB-90B828E3A556}" type="parTrans" cxnId="{8C8FBCAD-3523-49AF-8666-F6D741ED875D}">
      <dgm:prSet/>
      <dgm:spPr/>
      <dgm:t>
        <a:bodyPr/>
        <a:lstStyle/>
        <a:p>
          <a:endParaRPr lang="en-GB">
            <a:latin typeface="Montserrat" panose="00000500000000000000" pitchFamily="50" charset="0"/>
          </a:endParaRPr>
        </a:p>
      </dgm:t>
    </dgm:pt>
    <dgm:pt modelId="{837C3993-E09C-46A6-A8AC-084FF665B913}" type="sibTrans" cxnId="{8C8FBCAD-3523-49AF-8666-F6D741ED875D}">
      <dgm:prSet/>
      <dgm:spPr/>
      <dgm:t>
        <a:bodyPr/>
        <a:lstStyle/>
        <a:p>
          <a:endParaRPr lang="en-GB">
            <a:latin typeface="Montserrat" panose="00000500000000000000" pitchFamily="50" charset="0"/>
          </a:endParaRPr>
        </a:p>
      </dgm:t>
    </dgm:pt>
    <dgm:pt modelId="{B3ABFED8-FC06-4368-BC53-BD1DB780668C}">
      <dgm:prSet phldrT="[Text]"/>
      <dgm:spPr/>
      <dgm:t>
        <a:bodyPr/>
        <a:lstStyle/>
        <a:p>
          <a:r>
            <a:rPr lang="en-GB" dirty="0">
              <a:latin typeface="Montserrat" panose="00000500000000000000" pitchFamily="50" charset="0"/>
            </a:rPr>
            <a:t>Keep it SMART...</a:t>
          </a:r>
        </a:p>
      </dgm:t>
    </dgm:pt>
    <dgm:pt modelId="{88546B61-495F-40F0-99BB-EEC2A642F352}" type="parTrans" cxnId="{05F4D4FE-2F8F-401B-9054-53E26DC549D9}">
      <dgm:prSet/>
      <dgm:spPr/>
      <dgm:t>
        <a:bodyPr/>
        <a:lstStyle/>
        <a:p>
          <a:endParaRPr lang="en-GB">
            <a:latin typeface="Montserrat" panose="00000500000000000000" pitchFamily="50" charset="0"/>
          </a:endParaRPr>
        </a:p>
      </dgm:t>
    </dgm:pt>
    <dgm:pt modelId="{5FB32EE6-1713-4D44-87B7-B0E2445F1F97}" type="sibTrans" cxnId="{05F4D4FE-2F8F-401B-9054-53E26DC549D9}">
      <dgm:prSet/>
      <dgm:spPr/>
      <dgm:t>
        <a:bodyPr/>
        <a:lstStyle/>
        <a:p>
          <a:endParaRPr lang="en-GB">
            <a:latin typeface="Montserrat" panose="00000500000000000000" pitchFamily="50" charset="0"/>
          </a:endParaRPr>
        </a:p>
      </dgm:t>
    </dgm:pt>
    <dgm:pt modelId="{1FF6EA0A-C9C1-44A5-95E4-6724CDF5C6C5}">
      <dgm:prSet phldrT="[Text]"/>
      <dgm:spPr/>
      <dgm:t>
        <a:bodyPr/>
        <a:lstStyle/>
        <a:p>
          <a:r>
            <a:rPr lang="en-GB" dirty="0">
              <a:latin typeface="Montserrat" panose="00000500000000000000" pitchFamily="50" charset="0"/>
            </a:rPr>
            <a:t>Stakeholders</a:t>
          </a:r>
        </a:p>
      </dgm:t>
    </dgm:pt>
    <dgm:pt modelId="{3D21F2A9-0034-4CB3-ADC4-94E7301790D3}" type="parTrans" cxnId="{78BD1100-6352-49CE-9631-F78C4166E06E}">
      <dgm:prSet/>
      <dgm:spPr/>
      <dgm:t>
        <a:bodyPr/>
        <a:lstStyle/>
        <a:p>
          <a:endParaRPr lang="en-GB">
            <a:latin typeface="Montserrat" panose="00000500000000000000" pitchFamily="50" charset="0"/>
          </a:endParaRPr>
        </a:p>
      </dgm:t>
    </dgm:pt>
    <dgm:pt modelId="{85E17002-1639-4747-B495-39354F57576A}" type="sibTrans" cxnId="{78BD1100-6352-49CE-9631-F78C4166E06E}">
      <dgm:prSet/>
      <dgm:spPr/>
      <dgm:t>
        <a:bodyPr/>
        <a:lstStyle/>
        <a:p>
          <a:endParaRPr lang="en-GB">
            <a:latin typeface="Montserrat" panose="00000500000000000000" pitchFamily="50" charset="0"/>
          </a:endParaRPr>
        </a:p>
      </dgm:t>
    </dgm:pt>
    <dgm:pt modelId="{DE0B4741-3A9C-476A-8103-36CFD2AEC11B}">
      <dgm:prSet phldrT="[Text]"/>
      <dgm:spPr/>
      <dgm:t>
        <a:bodyPr/>
        <a:lstStyle/>
        <a:p>
          <a:r>
            <a:rPr lang="en-GB" dirty="0">
              <a:latin typeface="Montserrat" panose="00000500000000000000" pitchFamily="50" charset="0"/>
            </a:rPr>
            <a:t>Personal perspective</a:t>
          </a:r>
        </a:p>
      </dgm:t>
    </dgm:pt>
    <dgm:pt modelId="{2DF6EB1F-F18D-4871-97CC-74E523CAFCB3}" type="parTrans" cxnId="{DF8603E3-397F-4E14-87EB-C7B8D7FEC2A0}">
      <dgm:prSet/>
      <dgm:spPr/>
      <dgm:t>
        <a:bodyPr/>
        <a:lstStyle/>
        <a:p>
          <a:endParaRPr lang="en-GB">
            <a:latin typeface="Montserrat" panose="00000500000000000000" pitchFamily="50" charset="0"/>
          </a:endParaRPr>
        </a:p>
      </dgm:t>
    </dgm:pt>
    <dgm:pt modelId="{23785955-03A6-4CC8-9F28-50D4BAACFAA0}" type="sibTrans" cxnId="{DF8603E3-397F-4E14-87EB-C7B8D7FEC2A0}">
      <dgm:prSet/>
      <dgm:spPr/>
      <dgm:t>
        <a:bodyPr/>
        <a:lstStyle/>
        <a:p>
          <a:endParaRPr lang="en-GB">
            <a:latin typeface="Montserrat" panose="00000500000000000000" pitchFamily="50" charset="0"/>
          </a:endParaRPr>
        </a:p>
      </dgm:t>
    </dgm:pt>
    <dgm:pt modelId="{E7DC92D1-B07B-40C3-A38F-904981A12CC5}">
      <dgm:prSet phldrT="[Text]">
        <dgm:style>
          <a:lnRef idx="0">
            <a:schemeClr val="accent1"/>
          </a:lnRef>
          <a:fillRef idx="3">
            <a:schemeClr val="accent1"/>
          </a:fillRef>
          <a:effectRef idx="3">
            <a:schemeClr val="accent1"/>
          </a:effectRef>
          <a:fontRef idx="minor">
            <a:schemeClr val="lt1"/>
          </a:fontRef>
        </dgm:style>
      </dgm:prSet>
      <dgm:spPr/>
      <dgm:t>
        <a:bodyPr/>
        <a:lstStyle/>
        <a:p>
          <a:r>
            <a:rPr lang="en-GB" dirty="0">
              <a:latin typeface="Montserrat" panose="00000500000000000000" pitchFamily="50" charset="0"/>
            </a:rPr>
            <a:t>Collect Data</a:t>
          </a:r>
        </a:p>
      </dgm:t>
    </dgm:pt>
    <dgm:pt modelId="{3AC55056-4FE0-44BF-A665-C5ACF169F3B4}" type="parTrans" cxnId="{8634701A-3949-40D8-A477-41AB79255AA1}">
      <dgm:prSet/>
      <dgm:spPr/>
      <dgm:t>
        <a:bodyPr/>
        <a:lstStyle/>
        <a:p>
          <a:endParaRPr lang="en-US">
            <a:latin typeface="Montserrat" panose="00000500000000000000" pitchFamily="50" charset="0"/>
          </a:endParaRPr>
        </a:p>
      </dgm:t>
    </dgm:pt>
    <dgm:pt modelId="{B3723E56-755A-47A6-B4B6-BB0DF3C07122}" type="sibTrans" cxnId="{8634701A-3949-40D8-A477-41AB79255AA1}">
      <dgm:prSet/>
      <dgm:spPr/>
      <dgm:t>
        <a:bodyPr/>
        <a:lstStyle/>
        <a:p>
          <a:endParaRPr lang="en-US">
            <a:latin typeface="Montserrat" panose="00000500000000000000" pitchFamily="50" charset="0"/>
          </a:endParaRPr>
        </a:p>
      </dgm:t>
    </dgm:pt>
    <dgm:pt modelId="{4D212BC4-C57B-694E-A467-7B1CD85E045F}">
      <dgm:prSet phldrT="[Text]"/>
      <dgm:spPr/>
      <dgm:t>
        <a:bodyPr/>
        <a:lstStyle/>
        <a:p>
          <a:r>
            <a:rPr lang="en-GB" dirty="0">
              <a:latin typeface="Montserrat" panose="00000500000000000000" pitchFamily="50" charset="0"/>
            </a:rPr>
            <a:t>Qualitative vs quantitative</a:t>
          </a:r>
        </a:p>
      </dgm:t>
    </dgm:pt>
    <dgm:pt modelId="{51ADB023-D8BE-1B45-BE5B-D8A18DB1069C}" type="parTrans" cxnId="{E9B9D437-5A10-1F49-8F34-AE7C429F8FF1}">
      <dgm:prSet/>
      <dgm:spPr/>
      <dgm:t>
        <a:bodyPr/>
        <a:lstStyle/>
        <a:p>
          <a:endParaRPr lang="en-GB">
            <a:latin typeface="Montserrat" panose="00000500000000000000" pitchFamily="50" charset="0"/>
          </a:endParaRPr>
        </a:p>
      </dgm:t>
    </dgm:pt>
    <dgm:pt modelId="{E46ED0CD-7CB1-A842-8DD8-C1161FFC8390}" type="sibTrans" cxnId="{E9B9D437-5A10-1F49-8F34-AE7C429F8FF1}">
      <dgm:prSet/>
      <dgm:spPr/>
      <dgm:t>
        <a:bodyPr/>
        <a:lstStyle/>
        <a:p>
          <a:endParaRPr lang="en-GB">
            <a:latin typeface="Montserrat" panose="00000500000000000000" pitchFamily="50" charset="0"/>
          </a:endParaRPr>
        </a:p>
      </dgm:t>
    </dgm:pt>
    <dgm:pt modelId="{F1F8A37C-4349-49D4-B5AF-AE0549AFBF63}" type="pres">
      <dgm:prSet presAssocID="{669F9CCE-F592-42B4-A96E-A99C20D0403D}" presName="Name0" presStyleCnt="0">
        <dgm:presLayoutVars>
          <dgm:dir/>
          <dgm:animLvl val="lvl"/>
          <dgm:resizeHandles val="exact"/>
        </dgm:presLayoutVars>
      </dgm:prSet>
      <dgm:spPr/>
    </dgm:pt>
    <dgm:pt modelId="{B09E1691-9CCA-45BA-992A-83C528F2C3FF}" type="pres">
      <dgm:prSet presAssocID="{669F9CCE-F592-42B4-A96E-A99C20D0403D}" presName="tSp" presStyleCnt="0"/>
      <dgm:spPr/>
    </dgm:pt>
    <dgm:pt modelId="{19EA0682-1459-48AD-85D2-1764AA777520}" type="pres">
      <dgm:prSet presAssocID="{669F9CCE-F592-42B4-A96E-A99C20D0403D}" presName="bSp" presStyleCnt="0"/>
      <dgm:spPr/>
    </dgm:pt>
    <dgm:pt modelId="{D055732A-774B-4DE9-8E8C-30196155937B}" type="pres">
      <dgm:prSet presAssocID="{669F9CCE-F592-42B4-A96E-A99C20D0403D}" presName="process" presStyleCnt="0"/>
      <dgm:spPr/>
    </dgm:pt>
    <dgm:pt modelId="{DC8763E2-99EE-40B1-8037-E957B9935B55}" type="pres">
      <dgm:prSet presAssocID="{B0F3A34C-A4FC-4D82-95D9-11328DD90DB5}" presName="composite1" presStyleCnt="0"/>
      <dgm:spPr/>
    </dgm:pt>
    <dgm:pt modelId="{D62B6113-0055-406A-B1AA-95A0D59A73F6}" type="pres">
      <dgm:prSet presAssocID="{B0F3A34C-A4FC-4D82-95D9-11328DD90DB5}" presName="dummyNode1" presStyleLbl="node1" presStyleIdx="0" presStyleCnt="5"/>
      <dgm:spPr/>
    </dgm:pt>
    <dgm:pt modelId="{28FBBDBE-044B-4084-928D-EB1FB5437508}" type="pres">
      <dgm:prSet presAssocID="{B0F3A34C-A4FC-4D82-95D9-11328DD90DB5}" presName="childNode1" presStyleLbl="bgAcc1" presStyleIdx="0" presStyleCnt="5">
        <dgm:presLayoutVars>
          <dgm:bulletEnabled val="1"/>
        </dgm:presLayoutVars>
      </dgm:prSet>
      <dgm:spPr/>
    </dgm:pt>
    <dgm:pt modelId="{F498B1F5-2320-4F49-80FC-FA2D89F1E47E}" type="pres">
      <dgm:prSet presAssocID="{B0F3A34C-A4FC-4D82-95D9-11328DD90DB5}" presName="childNode1tx" presStyleLbl="bgAcc1" presStyleIdx="0" presStyleCnt="5">
        <dgm:presLayoutVars>
          <dgm:bulletEnabled val="1"/>
        </dgm:presLayoutVars>
      </dgm:prSet>
      <dgm:spPr/>
    </dgm:pt>
    <dgm:pt modelId="{8184AC7A-DC8E-4062-B559-F8A244E350FF}" type="pres">
      <dgm:prSet presAssocID="{B0F3A34C-A4FC-4D82-95D9-11328DD90DB5}" presName="parentNode1" presStyleLbl="node1" presStyleIdx="0" presStyleCnt="5">
        <dgm:presLayoutVars>
          <dgm:chMax val="1"/>
          <dgm:bulletEnabled val="1"/>
        </dgm:presLayoutVars>
      </dgm:prSet>
      <dgm:spPr/>
    </dgm:pt>
    <dgm:pt modelId="{876728FB-1F3C-404C-A0AB-045048F2F03D}" type="pres">
      <dgm:prSet presAssocID="{B0F3A34C-A4FC-4D82-95D9-11328DD90DB5}" presName="connSite1" presStyleCnt="0"/>
      <dgm:spPr/>
    </dgm:pt>
    <dgm:pt modelId="{B9DAEA88-BB6E-45BC-8BC9-2E294EB42D5E}" type="pres">
      <dgm:prSet presAssocID="{5865BE08-7D1E-4C86-A50A-4251865B732E}" presName="Name9" presStyleLbl="sibTrans2D1" presStyleIdx="0" presStyleCnt="4"/>
      <dgm:spPr/>
    </dgm:pt>
    <dgm:pt modelId="{1CE05BC6-BF99-4476-843B-6DE433F47149}" type="pres">
      <dgm:prSet presAssocID="{7CCCC799-0CDA-453D-AA97-D1853BC5F31B}" presName="composite2" presStyleCnt="0"/>
      <dgm:spPr/>
    </dgm:pt>
    <dgm:pt modelId="{FA56BD42-B30C-45CE-BD75-E5D29E8E976F}" type="pres">
      <dgm:prSet presAssocID="{7CCCC799-0CDA-453D-AA97-D1853BC5F31B}" presName="dummyNode2" presStyleLbl="node1" presStyleIdx="0" presStyleCnt="5"/>
      <dgm:spPr/>
    </dgm:pt>
    <dgm:pt modelId="{CDFE5036-8130-4529-B010-2F449EB58BE3}" type="pres">
      <dgm:prSet presAssocID="{7CCCC799-0CDA-453D-AA97-D1853BC5F31B}" presName="childNode2" presStyleLbl="bgAcc1" presStyleIdx="1" presStyleCnt="5">
        <dgm:presLayoutVars>
          <dgm:bulletEnabled val="1"/>
        </dgm:presLayoutVars>
      </dgm:prSet>
      <dgm:spPr/>
    </dgm:pt>
    <dgm:pt modelId="{AE5A6671-E3C2-4947-94F8-2CA6BDCB1DE7}" type="pres">
      <dgm:prSet presAssocID="{7CCCC799-0CDA-453D-AA97-D1853BC5F31B}" presName="childNode2tx" presStyleLbl="bgAcc1" presStyleIdx="1" presStyleCnt="5">
        <dgm:presLayoutVars>
          <dgm:bulletEnabled val="1"/>
        </dgm:presLayoutVars>
      </dgm:prSet>
      <dgm:spPr/>
    </dgm:pt>
    <dgm:pt modelId="{3C71AF44-6B13-4976-BB35-DCE0676F5BD8}" type="pres">
      <dgm:prSet presAssocID="{7CCCC799-0CDA-453D-AA97-D1853BC5F31B}" presName="parentNode2" presStyleLbl="node1" presStyleIdx="1" presStyleCnt="5">
        <dgm:presLayoutVars>
          <dgm:chMax val="0"/>
          <dgm:bulletEnabled val="1"/>
        </dgm:presLayoutVars>
      </dgm:prSet>
      <dgm:spPr/>
    </dgm:pt>
    <dgm:pt modelId="{71AA00AD-1A60-4C8B-BC01-F56E3F166B24}" type="pres">
      <dgm:prSet presAssocID="{7CCCC799-0CDA-453D-AA97-D1853BC5F31B}" presName="connSite2" presStyleCnt="0"/>
      <dgm:spPr/>
    </dgm:pt>
    <dgm:pt modelId="{6A5B3F8B-BF46-4450-8CCA-75D497F8C520}" type="pres">
      <dgm:prSet presAssocID="{870C8E4C-616C-4215-A4F1-A72E49F7FE81}" presName="Name18" presStyleLbl="sibTrans2D1" presStyleIdx="1" presStyleCnt="4"/>
      <dgm:spPr/>
    </dgm:pt>
    <dgm:pt modelId="{952B9A4D-529A-4310-B8A5-3EFDCBDD562A}" type="pres">
      <dgm:prSet presAssocID="{8E152BCA-C6E7-4E1E-A0C9-209D59F4D715}" presName="composite1" presStyleCnt="0"/>
      <dgm:spPr/>
    </dgm:pt>
    <dgm:pt modelId="{BB9391AC-34EF-4EF7-A807-8F57D7E435A6}" type="pres">
      <dgm:prSet presAssocID="{8E152BCA-C6E7-4E1E-A0C9-209D59F4D715}" presName="dummyNode1" presStyleLbl="node1" presStyleIdx="1" presStyleCnt="5"/>
      <dgm:spPr/>
    </dgm:pt>
    <dgm:pt modelId="{BEAF7F4E-CCA3-44BA-AE6F-4BB00667915F}" type="pres">
      <dgm:prSet presAssocID="{8E152BCA-C6E7-4E1E-A0C9-209D59F4D715}" presName="childNode1" presStyleLbl="bgAcc1" presStyleIdx="2" presStyleCnt="5">
        <dgm:presLayoutVars>
          <dgm:bulletEnabled val="1"/>
        </dgm:presLayoutVars>
      </dgm:prSet>
      <dgm:spPr/>
    </dgm:pt>
    <dgm:pt modelId="{187BA326-9413-44B2-82C5-F036885E8C2F}" type="pres">
      <dgm:prSet presAssocID="{8E152BCA-C6E7-4E1E-A0C9-209D59F4D715}" presName="childNode1tx" presStyleLbl="bgAcc1" presStyleIdx="2" presStyleCnt="5">
        <dgm:presLayoutVars>
          <dgm:bulletEnabled val="1"/>
        </dgm:presLayoutVars>
      </dgm:prSet>
      <dgm:spPr/>
    </dgm:pt>
    <dgm:pt modelId="{9265F594-7351-4DCF-98A8-FD5E19191DFE}" type="pres">
      <dgm:prSet presAssocID="{8E152BCA-C6E7-4E1E-A0C9-209D59F4D715}" presName="parentNode1" presStyleLbl="node1" presStyleIdx="2" presStyleCnt="5">
        <dgm:presLayoutVars>
          <dgm:chMax val="1"/>
          <dgm:bulletEnabled val="1"/>
        </dgm:presLayoutVars>
      </dgm:prSet>
      <dgm:spPr/>
    </dgm:pt>
    <dgm:pt modelId="{3F59B6A8-1990-4B18-AC94-7C1F82579E0B}" type="pres">
      <dgm:prSet presAssocID="{8E152BCA-C6E7-4E1E-A0C9-209D59F4D715}" presName="connSite1" presStyleCnt="0"/>
      <dgm:spPr/>
    </dgm:pt>
    <dgm:pt modelId="{AD1D94E5-C274-4992-B330-1411561DC551}" type="pres">
      <dgm:prSet presAssocID="{A34EF224-0804-45F7-A42F-318BA456B838}" presName="Name9" presStyleLbl="sibTrans2D1" presStyleIdx="2" presStyleCnt="4"/>
      <dgm:spPr/>
    </dgm:pt>
    <dgm:pt modelId="{90A996A4-64EC-48B8-B598-796F8ADAAC8F}" type="pres">
      <dgm:prSet presAssocID="{E7DC92D1-B07B-40C3-A38F-904981A12CC5}" presName="composite2" presStyleCnt="0"/>
      <dgm:spPr/>
    </dgm:pt>
    <dgm:pt modelId="{72D1B493-A709-448F-A56B-5DD1D7278D25}" type="pres">
      <dgm:prSet presAssocID="{E7DC92D1-B07B-40C3-A38F-904981A12CC5}" presName="dummyNode2" presStyleLbl="node1" presStyleIdx="2" presStyleCnt="5"/>
      <dgm:spPr/>
    </dgm:pt>
    <dgm:pt modelId="{1E301D8F-FA47-4620-8673-710D38D92CB3}" type="pres">
      <dgm:prSet presAssocID="{E7DC92D1-B07B-40C3-A38F-904981A12CC5}" presName="childNode2" presStyleLbl="bgAcc1" presStyleIdx="3" presStyleCnt="5">
        <dgm:presLayoutVars>
          <dgm:bulletEnabled val="1"/>
        </dgm:presLayoutVars>
      </dgm:prSet>
      <dgm:spPr/>
    </dgm:pt>
    <dgm:pt modelId="{01E9BFBE-7F23-4FCF-8FA9-040DD9A868F3}" type="pres">
      <dgm:prSet presAssocID="{E7DC92D1-B07B-40C3-A38F-904981A12CC5}" presName="childNode2tx" presStyleLbl="bgAcc1" presStyleIdx="3" presStyleCnt="5">
        <dgm:presLayoutVars>
          <dgm:bulletEnabled val="1"/>
        </dgm:presLayoutVars>
      </dgm:prSet>
      <dgm:spPr/>
    </dgm:pt>
    <dgm:pt modelId="{F6CDE2D2-9296-42EC-A278-9B5E656EAAED}" type="pres">
      <dgm:prSet presAssocID="{E7DC92D1-B07B-40C3-A38F-904981A12CC5}" presName="parentNode2" presStyleLbl="node1" presStyleIdx="3" presStyleCnt="5">
        <dgm:presLayoutVars>
          <dgm:chMax val="0"/>
          <dgm:bulletEnabled val="1"/>
        </dgm:presLayoutVars>
      </dgm:prSet>
      <dgm:spPr/>
    </dgm:pt>
    <dgm:pt modelId="{16722351-D5E1-4056-AFF6-6C9958C3ABC8}" type="pres">
      <dgm:prSet presAssocID="{E7DC92D1-B07B-40C3-A38F-904981A12CC5}" presName="connSite2" presStyleCnt="0"/>
      <dgm:spPr/>
    </dgm:pt>
    <dgm:pt modelId="{2339266D-69CE-4789-95DA-D88D0C7C0737}" type="pres">
      <dgm:prSet presAssocID="{B3723E56-755A-47A6-B4B6-BB0DF3C07122}" presName="Name18" presStyleLbl="sibTrans2D1" presStyleIdx="3" presStyleCnt="4"/>
      <dgm:spPr/>
    </dgm:pt>
    <dgm:pt modelId="{396D1FAA-A297-46B2-81B5-F223762E5AD3}" type="pres">
      <dgm:prSet presAssocID="{78436DC8-A705-4E9B-A934-53C51732C6D8}" presName="composite1" presStyleCnt="0"/>
      <dgm:spPr/>
    </dgm:pt>
    <dgm:pt modelId="{5E398BA1-227A-4AF3-BD7B-DBF0553799B8}" type="pres">
      <dgm:prSet presAssocID="{78436DC8-A705-4E9B-A934-53C51732C6D8}" presName="dummyNode1" presStyleLbl="node1" presStyleIdx="3" presStyleCnt="5"/>
      <dgm:spPr/>
    </dgm:pt>
    <dgm:pt modelId="{11309433-CACB-47D5-B7E5-0220E40A204F}" type="pres">
      <dgm:prSet presAssocID="{78436DC8-A705-4E9B-A934-53C51732C6D8}" presName="childNode1" presStyleLbl="bgAcc1" presStyleIdx="4" presStyleCnt="5">
        <dgm:presLayoutVars>
          <dgm:bulletEnabled val="1"/>
        </dgm:presLayoutVars>
      </dgm:prSet>
      <dgm:spPr/>
    </dgm:pt>
    <dgm:pt modelId="{85180A78-17FB-43FB-BD8F-886AB9183973}" type="pres">
      <dgm:prSet presAssocID="{78436DC8-A705-4E9B-A934-53C51732C6D8}" presName="childNode1tx" presStyleLbl="bgAcc1" presStyleIdx="4" presStyleCnt="5">
        <dgm:presLayoutVars>
          <dgm:bulletEnabled val="1"/>
        </dgm:presLayoutVars>
      </dgm:prSet>
      <dgm:spPr/>
    </dgm:pt>
    <dgm:pt modelId="{1D05C6C4-32CE-429E-86ED-9904D3C3EDF8}" type="pres">
      <dgm:prSet presAssocID="{78436DC8-A705-4E9B-A934-53C51732C6D8}" presName="parentNode1" presStyleLbl="node1" presStyleIdx="4" presStyleCnt="5">
        <dgm:presLayoutVars>
          <dgm:chMax val="1"/>
          <dgm:bulletEnabled val="1"/>
        </dgm:presLayoutVars>
      </dgm:prSet>
      <dgm:spPr/>
    </dgm:pt>
    <dgm:pt modelId="{8AEFABF6-4DEB-4A05-A2E6-BFD2B309DFC5}" type="pres">
      <dgm:prSet presAssocID="{78436DC8-A705-4E9B-A934-53C51732C6D8}" presName="connSite1" presStyleCnt="0"/>
      <dgm:spPr/>
    </dgm:pt>
  </dgm:ptLst>
  <dgm:cxnLst>
    <dgm:cxn modelId="{78BD1100-6352-49CE-9631-F78C4166E06E}" srcId="{8E152BCA-C6E7-4E1E-A0C9-209D59F4D715}" destId="{1FF6EA0A-C9C1-44A5-95E4-6724CDF5C6C5}" srcOrd="0" destOrd="0" parTransId="{3D21F2A9-0034-4CB3-ADC4-94E7301790D3}" sibTransId="{85E17002-1639-4747-B495-39354F57576A}"/>
    <dgm:cxn modelId="{2E404E06-0958-AB48-AEA4-904E402C8E6A}" type="presOf" srcId="{FEBA6308-C0AB-4741-99F2-EE89A65E3900}" destId="{F498B1F5-2320-4F49-80FC-FA2D89F1E47E}" srcOrd="1" destOrd="1" presId="urn:microsoft.com/office/officeart/2005/8/layout/hProcess4"/>
    <dgm:cxn modelId="{38E40A0A-5C57-ED4D-98F3-CB99CD4A393A}" type="presOf" srcId="{255E6A6F-02B3-4916-9703-2E2D6EDD9E78}" destId="{1E301D8F-FA47-4620-8673-710D38D92CB3}" srcOrd="0" destOrd="0" presId="urn:microsoft.com/office/officeart/2005/8/layout/hProcess4"/>
    <dgm:cxn modelId="{D9F20D0F-8884-0443-A2CA-3FACD561A2FC}" type="presOf" srcId="{B0F3A34C-A4FC-4D82-95D9-11328DD90DB5}" destId="{8184AC7A-DC8E-4062-B559-F8A244E350FF}" srcOrd="0" destOrd="0" presId="urn:microsoft.com/office/officeart/2005/8/layout/hProcess4"/>
    <dgm:cxn modelId="{8634701A-3949-40D8-A477-41AB79255AA1}" srcId="{669F9CCE-F592-42B4-A96E-A99C20D0403D}" destId="{E7DC92D1-B07B-40C3-A38F-904981A12CC5}" srcOrd="3" destOrd="0" parTransId="{3AC55056-4FE0-44BF-A665-C5ACF169F3B4}" sibTransId="{B3723E56-755A-47A6-B4B6-BB0DF3C07122}"/>
    <dgm:cxn modelId="{CE39EA1B-86D7-AD47-97AE-423D4F2581E1}" type="presOf" srcId="{B3ABFED8-FC06-4368-BC53-BD1DB780668C}" destId="{11309433-CACB-47D5-B7E5-0220E40A204F}" srcOrd="0" destOrd="0" presId="urn:microsoft.com/office/officeart/2005/8/layout/hProcess4"/>
    <dgm:cxn modelId="{4087EE1B-857F-9F4F-89D8-075AAD271A2B}" type="presOf" srcId="{FEBA6308-C0AB-4741-99F2-EE89A65E3900}" destId="{28FBBDBE-044B-4084-928D-EB1FB5437508}" srcOrd="0" destOrd="1" presId="urn:microsoft.com/office/officeart/2005/8/layout/hProcess4"/>
    <dgm:cxn modelId="{3BC6A520-E20E-6E4D-80DC-1D9576C8407B}" type="presOf" srcId="{B9064428-9641-4018-9842-475E354E8602}" destId="{01E9BFBE-7F23-4FCF-8FA9-040DD9A868F3}" srcOrd="1" destOrd="2" presId="urn:microsoft.com/office/officeart/2005/8/layout/hProcess4"/>
    <dgm:cxn modelId="{E01FEB21-6150-924D-ACE2-1101F3F2D59E}" type="presOf" srcId="{DE0B4741-3A9C-476A-8103-36CFD2AEC11B}" destId="{BEAF7F4E-CCA3-44BA-AE6F-4BB00667915F}" srcOrd="0" destOrd="1" presId="urn:microsoft.com/office/officeart/2005/8/layout/hProcess4"/>
    <dgm:cxn modelId="{F8CE8C29-4FD9-7742-927E-628C93311FD5}" type="presOf" srcId="{4D212BC4-C57B-694E-A467-7B1CD85E045F}" destId="{01E9BFBE-7F23-4FCF-8FA9-040DD9A868F3}" srcOrd="1" destOrd="1" presId="urn:microsoft.com/office/officeart/2005/8/layout/hProcess4"/>
    <dgm:cxn modelId="{356F982F-87B7-FD4E-923F-ED3E6D19E20E}" type="presOf" srcId="{F9DA8809-9765-42DB-944C-B3039EB41B0C}" destId="{CDFE5036-8130-4529-B010-2F449EB58BE3}" srcOrd="0" destOrd="0" presId="urn:microsoft.com/office/officeart/2005/8/layout/hProcess4"/>
    <dgm:cxn modelId="{E9B9D437-5A10-1F49-8F34-AE7C429F8FF1}" srcId="{E7DC92D1-B07B-40C3-A38F-904981A12CC5}" destId="{4D212BC4-C57B-694E-A467-7B1CD85E045F}" srcOrd="1" destOrd="0" parTransId="{51ADB023-D8BE-1B45-BE5B-D8A18DB1069C}" sibTransId="{E46ED0CD-7CB1-A842-8DD8-C1161FFC8390}"/>
    <dgm:cxn modelId="{971A7340-5F0C-8447-B54E-B61BB79D27F0}" type="presOf" srcId="{255E6A6F-02B3-4916-9703-2E2D6EDD9E78}" destId="{01E9BFBE-7F23-4FCF-8FA9-040DD9A868F3}" srcOrd="1" destOrd="0" presId="urn:microsoft.com/office/officeart/2005/8/layout/hProcess4"/>
    <dgm:cxn modelId="{343D1660-6FB4-4FA6-8525-8B657853D3BB}" srcId="{669F9CCE-F592-42B4-A96E-A99C20D0403D}" destId="{B0F3A34C-A4FC-4D82-95D9-11328DD90DB5}" srcOrd="0" destOrd="0" parTransId="{867DB755-B4B8-41B4-9762-384E13F4C9C4}" sibTransId="{5865BE08-7D1E-4C86-A50A-4251865B732E}"/>
    <dgm:cxn modelId="{64B38943-9FDC-EE46-B3A7-E1AC3184B274}" type="presOf" srcId="{4D212BC4-C57B-694E-A467-7B1CD85E045F}" destId="{1E301D8F-FA47-4620-8673-710D38D92CB3}" srcOrd="0" destOrd="1" presId="urn:microsoft.com/office/officeart/2005/8/layout/hProcess4"/>
    <dgm:cxn modelId="{DB549246-20D5-4DC3-9544-3D84CB5543C6}" srcId="{7CCCC799-0CDA-453D-AA97-D1853BC5F31B}" destId="{F9DA8809-9765-42DB-944C-B3039EB41B0C}" srcOrd="0" destOrd="0" parTransId="{89810C89-BE3B-4EC4-8443-F114295914EF}" sibTransId="{C1BCA3D4-247F-49A5-8A81-7D248041B3A3}"/>
    <dgm:cxn modelId="{FDF4EB70-A99E-2948-8FB5-E20A7F73C9C8}" type="presOf" srcId="{E7DC92D1-B07B-40C3-A38F-904981A12CC5}" destId="{F6CDE2D2-9296-42EC-A278-9B5E656EAAED}" srcOrd="0" destOrd="0" presId="urn:microsoft.com/office/officeart/2005/8/layout/hProcess4"/>
    <dgm:cxn modelId="{DAE26951-4674-2D46-B900-39450C711567}" type="presOf" srcId="{1FF6EA0A-C9C1-44A5-95E4-6724CDF5C6C5}" destId="{BEAF7F4E-CCA3-44BA-AE6F-4BB00667915F}" srcOrd="0" destOrd="0" presId="urn:microsoft.com/office/officeart/2005/8/layout/hProcess4"/>
    <dgm:cxn modelId="{C80E4375-6B73-A040-8B0B-D66A3A8224DA}" type="presOf" srcId="{8E152BCA-C6E7-4E1E-A0C9-209D59F4D715}" destId="{9265F594-7351-4DCF-98A8-FD5E19191DFE}" srcOrd="0" destOrd="0" presId="urn:microsoft.com/office/officeart/2005/8/layout/hProcess4"/>
    <dgm:cxn modelId="{403D2A78-533E-AB45-80A7-A1D2113580F0}" type="presOf" srcId="{A34EF224-0804-45F7-A42F-318BA456B838}" destId="{AD1D94E5-C274-4992-B330-1411561DC551}" srcOrd="0" destOrd="0" presId="urn:microsoft.com/office/officeart/2005/8/layout/hProcess4"/>
    <dgm:cxn modelId="{4A3F2281-EFAD-B844-A0A4-BBEB4FB40926}" type="presOf" srcId="{B9064428-9641-4018-9842-475E354E8602}" destId="{1E301D8F-FA47-4620-8673-710D38D92CB3}" srcOrd="0" destOrd="2" presId="urn:microsoft.com/office/officeart/2005/8/layout/hProcess4"/>
    <dgm:cxn modelId="{C9B5F794-6050-4B32-BD71-4AC9427EC893}" srcId="{669F9CCE-F592-42B4-A96E-A99C20D0403D}" destId="{78436DC8-A705-4E9B-A934-53C51732C6D8}" srcOrd="4" destOrd="0" parTransId="{59D2C963-58D7-459D-885A-87E6D1843D0E}" sibTransId="{60B18AE1-DE1F-4210-A354-BDA3BD324148}"/>
    <dgm:cxn modelId="{C971AA9E-00A3-3B4E-A4FB-DBA097FF7422}" type="presOf" srcId="{78436DC8-A705-4E9B-A934-53C51732C6D8}" destId="{1D05C6C4-32CE-429E-86ED-9904D3C3EDF8}" srcOrd="0" destOrd="0" presId="urn:microsoft.com/office/officeart/2005/8/layout/hProcess4"/>
    <dgm:cxn modelId="{C55BB2A3-4D08-4C6A-879A-29A3D70CC107}" srcId="{669F9CCE-F592-42B4-A96E-A99C20D0403D}" destId="{7CCCC799-0CDA-453D-AA97-D1853BC5F31B}" srcOrd="1" destOrd="0" parTransId="{2C66C819-92A2-49DF-9413-EBF932CEABC7}" sibTransId="{870C8E4C-616C-4215-A4F1-A72E49F7FE81}"/>
    <dgm:cxn modelId="{619B67A7-ADD2-814F-BDD1-3BE3786085E3}" type="presOf" srcId="{F9DA8809-9765-42DB-944C-B3039EB41B0C}" destId="{AE5A6671-E3C2-4947-94F8-2CA6BDCB1DE7}" srcOrd="1" destOrd="0" presId="urn:microsoft.com/office/officeart/2005/8/layout/hProcess4"/>
    <dgm:cxn modelId="{B93678A7-75DB-CC46-88B4-DF4B14CAC958}" type="presOf" srcId="{DE0B4741-3A9C-476A-8103-36CFD2AEC11B}" destId="{187BA326-9413-44B2-82C5-F036885E8C2F}" srcOrd="1" destOrd="1" presId="urn:microsoft.com/office/officeart/2005/8/layout/hProcess4"/>
    <dgm:cxn modelId="{64A241A9-9402-054B-8693-BD37DA224229}" type="presOf" srcId="{669F9CCE-F592-42B4-A96E-A99C20D0403D}" destId="{F1F8A37C-4349-49D4-B5AF-AE0549AFBF63}" srcOrd="0" destOrd="0" presId="urn:microsoft.com/office/officeart/2005/8/layout/hProcess4"/>
    <dgm:cxn modelId="{C50EB9AB-284F-4F44-A3B1-CF7FFB27C586}" type="presOf" srcId="{5865BE08-7D1E-4C86-A50A-4251865B732E}" destId="{B9DAEA88-BB6E-45BC-8BC9-2E294EB42D5E}" srcOrd="0" destOrd="0" presId="urn:microsoft.com/office/officeart/2005/8/layout/hProcess4"/>
    <dgm:cxn modelId="{8C8FBCAD-3523-49AF-8666-F6D741ED875D}" srcId="{E7DC92D1-B07B-40C3-A38F-904981A12CC5}" destId="{B9064428-9641-4018-9842-475E354E8602}" srcOrd="2" destOrd="0" parTransId="{5550274A-27C0-4CFD-A7DB-90B828E3A556}" sibTransId="{837C3993-E09C-46A6-A8AC-084FF665B913}"/>
    <dgm:cxn modelId="{3E5C47AE-605A-3140-9A9E-260769D191AB}" type="presOf" srcId="{870C8E4C-616C-4215-A4F1-A72E49F7FE81}" destId="{6A5B3F8B-BF46-4450-8CCA-75D497F8C520}" srcOrd="0" destOrd="0" presId="urn:microsoft.com/office/officeart/2005/8/layout/hProcess4"/>
    <dgm:cxn modelId="{2E77EEB9-1EC1-524F-A4FE-904948B5C371}" type="presOf" srcId="{E90BA86A-2B60-4577-BAED-81001076CF69}" destId="{F498B1F5-2320-4F49-80FC-FA2D89F1E47E}" srcOrd="1" destOrd="0" presId="urn:microsoft.com/office/officeart/2005/8/layout/hProcess4"/>
    <dgm:cxn modelId="{19F649BA-AEF1-FF4B-9B42-772148949F61}" type="presOf" srcId="{1FF6EA0A-C9C1-44A5-95E4-6724CDF5C6C5}" destId="{187BA326-9413-44B2-82C5-F036885E8C2F}" srcOrd="1" destOrd="0" presId="urn:microsoft.com/office/officeart/2005/8/layout/hProcess4"/>
    <dgm:cxn modelId="{15CB36BD-8D9F-224A-B5C0-FE1E132D1651}" type="presOf" srcId="{B3723E56-755A-47A6-B4B6-BB0DF3C07122}" destId="{2339266D-69CE-4789-95DA-D88D0C7C0737}" srcOrd="0" destOrd="0" presId="urn:microsoft.com/office/officeart/2005/8/layout/hProcess4"/>
    <dgm:cxn modelId="{DC40C7BF-D57C-4ED5-9ADA-0E3D72AF1BCE}" srcId="{B0F3A34C-A4FC-4D82-95D9-11328DD90DB5}" destId="{E90BA86A-2B60-4577-BAED-81001076CF69}" srcOrd="0" destOrd="0" parTransId="{D24D1E21-C4BE-4084-A9E9-3788EB791F39}" sibTransId="{2A5A3CF4-E757-4AF5-A919-6442A41DED1C}"/>
    <dgm:cxn modelId="{C2A874C8-1B9B-4668-A8EC-687D34737B6A}" srcId="{669F9CCE-F592-42B4-A96E-A99C20D0403D}" destId="{8E152BCA-C6E7-4E1E-A0C9-209D59F4D715}" srcOrd="2" destOrd="0" parTransId="{F8838814-33CE-4848-8720-4E5CBBBF519A}" sibTransId="{A34EF224-0804-45F7-A42F-318BA456B838}"/>
    <dgm:cxn modelId="{12E04ECC-16D5-4336-81A1-0DF73D90470F}" srcId="{B0F3A34C-A4FC-4D82-95D9-11328DD90DB5}" destId="{FEBA6308-C0AB-4741-99F2-EE89A65E3900}" srcOrd="1" destOrd="0" parTransId="{96EBEBD0-82FC-46C5-A797-A61A6C46D8D1}" sibTransId="{AA986CEE-DF6B-40CD-A9C0-54E60DCB7FD2}"/>
    <dgm:cxn modelId="{4BC75BD1-0448-3747-9C2A-DC873CB48ECE}" type="presOf" srcId="{E90BA86A-2B60-4577-BAED-81001076CF69}" destId="{28FBBDBE-044B-4084-928D-EB1FB5437508}" srcOrd="0" destOrd="0" presId="urn:microsoft.com/office/officeart/2005/8/layout/hProcess4"/>
    <dgm:cxn modelId="{99291DD2-6A79-4B21-BB92-8ADCB844E04F}" srcId="{E7DC92D1-B07B-40C3-A38F-904981A12CC5}" destId="{255E6A6F-02B3-4916-9703-2E2D6EDD9E78}" srcOrd="0" destOrd="0" parTransId="{70B06EE9-143F-4E9E-9711-D7BBD3BA60ED}" sibTransId="{698A75C5-C828-427B-9819-CA5E6BECFE97}"/>
    <dgm:cxn modelId="{DF8603E3-397F-4E14-87EB-C7B8D7FEC2A0}" srcId="{8E152BCA-C6E7-4E1E-A0C9-209D59F4D715}" destId="{DE0B4741-3A9C-476A-8103-36CFD2AEC11B}" srcOrd="1" destOrd="0" parTransId="{2DF6EB1F-F18D-4871-97CC-74E523CAFCB3}" sibTransId="{23785955-03A6-4CC8-9F28-50D4BAACFAA0}"/>
    <dgm:cxn modelId="{108E7BE8-5D64-4A4B-B810-D581A1D18BE5}" type="presOf" srcId="{B3ABFED8-FC06-4368-BC53-BD1DB780668C}" destId="{85180A78-17FB-43FB-BD8F-886AB9183973}" srcOrd="1" destOrd="0" presId="urn:microsoft.com/office/officeart/2005/8/layout/hProcess4"/>
    <dgm:cxn modelId="{D6C687EF-2125-824E-B306-3248B27C0F76}" type="presOf" srcId="{7CCCC799-0CDA-453D-AA97-D1853BC5F31B}" destId="{3C71AF44-6B13-4976-BB35-DCE0676F5BD8}" srcOrd="0" destOrd="0" presId="urn:microsoft.com/office/officeart/2005/8/layout/hProcess4"/>
    <dgm:cxn modelId="{05F4D4FE-2F8F-401B-9054-53E26DC549D9}" srcId="{78436DC8-A705-4E9B-A934-53C51732C6D8}" destId="{B3ABFED8-FC06-4368-BC53-BD1DB780668C}" srcOrd="0" destOrd="0" parTransId="{88546B61-495F-40F0-99BB-EEC2A642F352}" sibTransId="{5FB32EE6-1713-4D44-87B7-B0E2445F1F97}"/>
    <dgm:cxn modelId="{78FF5CFF-6E47-D244-83E9-78387CC49D37}" type="presParOf" srcId="{F1F8A37C-4349-49D4-B5AF-AE0549AFBF63}" destId="{B09E1691-9CCA-45BA-992A-83C528F2C3FF}" srcOrd="0" destOrd="0" presId="urn:microsoft.com/office/officeart/2005/8/layout/hProcess4"/>
    <dgm:cxn modelId="{E13E14A6-1284-AD4D-8D82-8D2FFFFCF951}" type="presParOf" srcId="{F1F8A37C-4349-49D4-B5AF-AE0549AFBF63}" destId="{19EA0682-1459-48AD-85D2-1764AA777520}" srcOrd="1" destOrd="0" presId="urn:microsoft.com/office/officeart/2005/8/layout/hProcess4"/>
    <dgm:cxn modelId="{13DA306A-0B53-E644-8165-67F362F3A433}" type="presParOf" srcId="{F1F8A37C-4349-49D4-B5AF-AE0549AFBF63}" destId="{D055732A-774B-4DE9-8E8C-30196155937B}" srcOrd="2" destOrd="0" presId="urn:microsoft.com/office/officeart/2005/8/layout/hProcess4"/>
    <dgm:cxn modelId="{93E2E1BA-19AD-9445-A41E-E062DC83762F}" type="presParOf" srcId="{D055732A-774B-4DE9-8E8C-30196155937B}" destId="{DC8763E2-99EE-40B1-8037-E957B9935B55}" srcOrd="0" destOrd="0" presId="urn:microsoft.com/office/officeart/2005/8/layout/hProcess4"/>
    <dgm:cxn modelId="{216724DB-0F85-DC49-85C9-5A6432F1F651}" type="presParOf" srcId="{DC8763E2-99EE-40B1-8037-E957B9935B55}" destId="{D62B6113-0055-406A-B1AA-95A0D59A73F6}" srcOrd="0" destOrd="0" presId="urn:microsoft.com/office/officeart/2005/8/layout/hProcess4"/>
    <dgm:cxn modelId="{38A60176-D4E1-504B-81BE-7AF75CE62B39}" type="presParOf" srcId="{DC8763E2-99EE-40B1-8037-E957B9935B55}" destId="{28FBBDBE-044B-4084-928D-EB1FB5437508}" srcOrd="1" destOrd="0" presId="urn:microsoft.com/office/officeart/2005/8/layout/hProcess4"/>
    <dgm:cxn modelId="{D17C93FD-31FB-0D4D-88A3-FBEB8A722C78}" type="presParOf" srcId="{DC8763E2-99EE-40B1-8037-E957B9935B55}" destId="{F498B1F5-2320-4F49-80FC-FA2D89F1E47E}" srcOrd="2" destOrd="0" presId="urn:microsoft.com/office/officeart/2005/8/layout/hProcess4"/>
    <dgm:cxn modelId="{4EA1AA53-1F7B-A94F-986A-3FCDC49EF36B}" type="presParOf" srcId="{DC8763E2-99EE-40B1-8037-E957B9935B55}" destId="{8184AC7A-DC8E-4062-B559-F8A244E350FF}" srcOrd="3" destOrd="0" presId="urn:microsoft.com/office/officeart/2005/8/layout/hProcess4"/>
    <dgm:cxn modelId="{0727C0CB-6705-2741-BAFA-85B5114676D1}" type="presParOf" srcId="{DC8763E2-99EE-40B1-8037-E957B9935B55}" destId="{876728FB-1F3C-404C-A0AB-045048F2F03D}" srcOrd="4" destOrd="0" presId="urn:microsoft.com/office/officeart/2005/8/layout/hProcess4"/>
    <dgm:cxn modelId="{7186D7DB-6AE9-6845-9131-D60F7C101489}" type="presParOf" srcId="{D055732A-774B-4DE9-8E8C-30196155937B}" destId="{B9DAEA88-BB6E-45BC-8BC9-2E294EB42D5E}" srcOrd="1" destOrd="0" presId="urn:microsoft.com/office/officeart/2005/8/layout/hProcess4"/>
    <dgm:cxn modelId="{8C184942-0190-2F4D-9492-80C0460F69C2}" type="presParOf" srcId="{D055732A-774B-4DE9-8E8C-30196155937B}" destId="{1CE05BC6-BF99-4476-843B-6DE433F47149}" srcOrd="2" destOrd="0" presId="urn:microsoft.com/office/officeart/2005/8/layout/hProcess4"/>
    <dgm:cxn modelId="{B183EBDF-E24A-D844-A0A7-A25737A34DE7}" type="presParOf" srcId="{1CE05BC6-BF99-4476-843B-6DE433F47149}" destId="{FA56BD42-B30C-45CE-BD75-E5D29E8E976F}" srcOrd="0" destOrd="0" presId="urn:microsoft.com/office/officeart/2005/8/layout/hProcess4"/>
    <dgm:cxn modelId="{DCECE3C7-E067-984E-89AC-67058D94ECE4}" type="presParOf" srcId="{1CE05BC6-BF99-4476-843B-6DE433F47149}" destId="{CDFE5036-8130-4529-B010-2F449EB58BE3}" srcOrd="1" destOrd="0" presId="urn:microsoft.com/office/officeart/2005/8/layout/hProcess4"/>
    <dgm:cxn modelId="{DCB10DE7-BD3A-C44C-B9AE-D5990AD8AE3E}" type="presParOf" srcId="{1CE05BC6-BF99-4476-843B-6DE433F47149}" destId="{AE5A6671-E3C2-4947-94F8-2CA6BDCB1DE7}" srcOrd="2" destOrd="0" presId="urn:microsoft.com/office/officeart/2005/8/layout/hProcess4"/>
    <dgm:cxn modelId="{926027F7-305F-8748-AB52-7C3B94D77D43}" type="presParOf" srcId="{1CE05BC6-BF99-4476-843B-6DE433F47149}" destId="{3C71AF44-6B13-4976-BB35-DCE0676F5BD8}" srcOrd="3" destOrd="0" presId="urn:microsoft.com/office/officeart/2005/8/layout/hProcess4"/>
    <dgm:cxn modelId="{3989A9AB-59E0-B542-B5CA-1A675EE14C75}" type="presParOf" srcId="{1CE05BC6-BF99-4476-843B-6DE433F47149}" destId="{71AA00AD-1A60-4C8B-BC01-F56E3F166B24}" srcOrd="4" destOrd="0" presId="urn:microsoft.com/office/officeart/2005/8/layout/hProcess4"/>
    <dgm:cxn modelId="{A28F00EA-C9D5-244A-B755-D29AD1D776CA}" type="presParOf" srcId="{D055732A-774B-4DE9-8E8C-30196155937B}" destId="{6A5B3F8B-BF46-4450-8CCA-75D497F8C520}" srcOrd="3" destOrd="0" presId="urn:microsoft.com/office/officeart/2005/8/layout/hProcess4"/>
    <dgm:cxn modelId="{CAA968B4-5C5B-B747-80A1-299F26AD662B}" type="presParOf" srcId="{D055732A-774B-4DE9-8E8C-30196155937B}" destId="{952B9A4D-529A-4310-B8A5-3EFDCBDD562A}" srcOrd="4" destOrd="0" presId="urn:microsoft.com/office/officeart/2005/8/layout/hProcess4"/>
    <dgm:cxn modelId="{CC23FDDB-9DD6-5A46-9E49-C2ACFE15F5C8}" type="presParOf" srcId="{952B9A4D-529A-4310-B8A5-3EFDCBDD562A}" destId="{BB9391AC-34EF-4EF7-A807-8F57D7E435A6}" srcOrd="0" destOrd="0" presId="urn:microsoft.com/office/officeart/2005/8/layout/hProcess4"/>
    <dgm:cxn modelId="{6B16F61B-6F13-A04A-ABEE-0E35F67407F7}" type="presParOf" srcId="{952B9A4D-529A-4310-B8A5-3EFDCBDD562A}" destId="{BEAF7F4E-CCA3-44BA-AE6F-4BB00667915F}" srcOrd="1" destOrd="0" presId="urn:microsoft.com/office/officeart/2005/8/layout/hProcess4"/>
    <dgm:cxn modelId="{1279F4F4-557E-D240-AF9F-1C945208F7C9}" type="presParOf" srcId="{952B9A4D-529A-4310-B8A5-3EFDCBDD562A}" destId="{187BA326-9413-44B2-82C5-F036885E8C2F}" srcOrd="2" destOrd="0" presId="urn:microsoft.com/office/officeart/2005/8/layout/hProcess4"/>
    <dgm:cxn modelId="{7D637596-4358-A140-8CA8-11AACED833CB}" type="presParOf" srcId="{952B9A4D-529A-4310-B8A5-3EFDCBDD562A}" destId="{9265F594-7351-4DCF-98A8-FD5E19191DFE}" srcOrd="3" destOrd="0" presId="urn:microsoft.com/office/officeart/2005/8/layout/hProcess4"/>
    <dgm:cxn modelId="{5B73C5E3-EFB6-7542-BEAD-A57983058D4D}" type="presParOf" srcId="{952B9A4D-529A-4310-B8A5-3EFDCBDD562A}" destId="{3F59B6A8-1990-4B18-AC94-7C1F82579E0B}" srcOrd="4" destOrd="0" presId="urn:microsoft.com/office/officeart/2005/8/layout/hProcess4"/>
    <dgm:cxn modelId="{439AA95C-817C-0B44-9797-8BB8FA187137}" type="presParOf" srcId="{D055732A-774B-4DE9-8E8C-30196155937B}" destId="{AD1D94E5-C274-4992-B330-1411561DC551}" srcOrd="5" destOrd="0" presId="urn:microsoft.com/office/officeart/2005/8/layout/hProcess4"/>
    <dgm:cxn modelId="{4E1445FC-8CFB-4641-8FE3-C94D523ED7E3}" type="presParOf" srcId="{D055732A-774B-4DE9-8E8C-30196155937B}" destId="{90A996A4-64EC-48B8-B598-796F8ADAAC8F}" srcOrd="6" destOrd="0" presId="urn:microsoft.com/office/officeart/2005/8/layout/hProcess4"/>
    <dgm:cxn modelId="{53685882-EE5F-9840-AC44-168D5E9EBAD2}" type="presParOf" srcId="{90A996A4-64EC-48B8-B598-796F8ADAAC8F}" destId="{72D1B493-A709-448F-A56B-5DD1D7278D25}" srcOrd="0" destOrd="0" presId="urn:microsoft.com/office/officeart/2005/8/layout/hProcess4"/>
    <dgm:cxn modelId="{46FD27FB-A72F-204A-A9C0-E0F3A4AAB805}" type="presParOf" srcId="{90A996A4-64EC-48B8-B598-796F8ADAAC8F}" destId="{1E301D8F-FA47-4620-8673-710D38D92CB3}" srcOrd="1" destOrd="0" presId="urn:microsoft.com/office/officeart/2005/8/layout/hProcess4"/>
    <dgm:cxn modelId="{9B4F9CF6-958C-9D42-8701-149D124A73CB}" type="presParOf" srcId="{90A996A4-64EC-48B8-B598-796F8ADAAC8F}" destId="{01E9BFBE-7F23-4FCF-8FA9-040DD9A868F3}" srcOrd="2" destOrd="0" presId="urn:microsoft.com/office/officeart/2005/8/layout/hProcess4"/>
    <dgm:cxn modelId="{26933DA5-B36B-5647-959B-D8DE7C709C12}" type="presParOf" srcId="{90A996A4-64EC-48B8-B598-796F8ADAAC8F}" destId="{F6CDE2D2-9296-42EC-A278-9B5E656EAAED}" srcOrd="3" destOrd="0" presId="urn:microsoft.com/office/officeart/2005/8/layout/hProcess4"/>
    <dgm:cxn modelId="{105E1B93-DFDE-D14C-BD28-2AF0A5075827}" type="presParOf" srcId="{90A996A4-64EC-48B8-B598-796F8ADAAC8F}" destId="{16722351-D5E1-4056-AFF6-6C9958C3ABC8}" srcOrd="4" destOrd="0" presId="urn:microsoft.com/office/officeart/2005/8/layout/hProcess4"/>
    <dgm:cxn modelId="{56D8478A-8D4C-DE4E-A428-1B0555BC110D}" type="presParOf" srcId="{D055732A-774B-4DE9-8E8C-30196155937B}" destId="{2339266D-69CE-4789-95DA-D88D0C7C0737}" srcOrd="7" destOrd="0" presId="urn:microsoft.com/office/officeart/2005/8/layout/hProcess4"/>
    <dgm:cxn modelId="{9F9296DA-AA64-A840-9722-77D6CB2C34F5}" type="presParOf" srcId="{D055732A-774B-4DE9-8E8C-30196155937B}" destId="{396D1FAA-A297-46B2-81B5-F223762E5AD3}" srcOrd="8" destOrd="0" presId="urn:microsoft.com/office/officeart/2005/8/layout/hProcess4"/>
    <dgm:cxn modelId="{7EC60A5D-C616-D04D-ACBF-F17FABA4F52E}" type="presParOf" srcId="{396D1FAA-A297-46B2-81B5-F223762E5AD3}" destId="{5E398BA1-227A-4AF3-BD7B-DBF0553799B8}" srcOrd="0" destOrd="0" presId="urn:microsoft.com/office/officeart/2005/8/layout/hProcess4"/>
    <dgm:cxn modelId="{F4254DEC-6EC3-6F41-B687-8DDC12E986BE}" type="presParOf" srcId="{396D1FAA-A297-46B2-81B5-F223762E5AD3}" destId="{11309433-CACB-47D5-B7E5-0220E40A204F}" srcOrd="1" destOrd="0" presId="urn:microsoft.com/office/officeart/2005/8/layout/hProcess4"/>
    <dgm:cxn modelId="{4B92C0FE-9962-E445-BF52-B080698C2744}" type="presParOf" srcId="{396D1FAA-A297-46B2-81B5-F223762E5AD3}" destId="{85180A78-17FB-43FB-BD8F-886AB9183973}" srcOrd="2" destOrd="0" presId="urn:microsoft.com/office/officeart/2005/8/layout/hProcess4"/>
    <dgm:cxn modelId="{77606C10-3B88-AE47-9281-0691325A711C}" type="presParOf" srcId="{396D1FAA-A297-46B2-81B5-F223762E5AD3}" destId="{1D05C6C4-32CE-429E-86ED-9904D3C3EDF8}" srcOrd="3" destOrd="0" presId="urn:microsoft.com/office/officeart/2005/8/layout/hProcess4"/>
    <dgm:cxn modelId="{DB9F19AA-7F37-9E43-952E-EAA27C529DE0}" type="presParOf" srcId="{396D1FAA-A297-46B2-81B5-F223762E5AD3}" destId="{8AEFABF6-4DEB-4A05-A2E6-BFD2B309DFC5}"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69F9CCE-F592-42B4-A96E-A99C20D0403D}"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en-GB"/>
        </a:p>
      </dgm:t>
    </dgm:pt>
    <dgm:pt modelId="{B0F3A34C-A4FC-4D82-95D9-11328DD90DB5}">
      <dgm:prSet phldrT="[Text]">
        <dgm:style>
          <a:lnRef idx="0">
            <a:schemeClr val="accent1"/>
          </a:lnRef>
          <a:fillRef idx="3">
            <a:schemeClr val="accent1"/>
          </a:fillRef>
          <a:effectRef idx="3">
            <a:schemeClr val="accent1"/>
          </a:effectRef>
          <a:fontRef idx="minor">
            <a:schemeClr val="lt1"/>
          </a:fontRef>
        </dgm:style>
      </dgm:prSet>
      <dgm:spPr/>
      <dgm:t>
        <a:bodyPr/>
        <a:lstStyle/>
        <a:p>
          <a:r>
            <a:rPr lang="en-GB" dirty="0"/>
            <a:t>Identify A Problem</a:t>
          </a:r>
        </a:p>
      </dgm:t>
    </dgm:pt>
    <dgm:pt modelId="{867DB755-B4B8-41B4-9762-384E13F4C9C4}" type="parTrans" cxnId="{343D1660-6FB4-4FA6-8525-8B657853D3BB}">
      <dgm:prSet/>
      <dgm:spPr/>
      <dgm:t>
        <a:bodyPr/>
        <a:lstStyle/>
        <a:p>
          <a:endParaRPr lang="en-GB"/>
        </a:p>
      </dgm:t>
    </dgm:pt>
    <dgm:pt modelId="{5865BE08-7D1E-4C86-A50A-4251865B732E}" type="sibTrans" cxnId="{343D1660-6FB4-4FA6-8525-8B657853D3BB}">
      <dgm:prSet/>
      <dgm:spPr/>
      <dgm:t>
        <a:bodyPr/>
        <a:lstStyle/>
        <a:p>
          <a:endParaRPr lang="en-GB"/>
        </a:p>
      </dgm:t>
    </dgm:pt>
    <dgm:pt modelId="{E90BA86A-2B60-4577-BAED-81001076CF69}">
      <dgm:prSet phldrT="[Text]"/>
      <dgm:spPr/>
      <dgm:t>
        <a:bodyPr/>
        <a:lstStyle/>
        <a:p>
          <a:r>
            <a:rPr lang="en-GB" dirty="0"/>
            <a:t>Think 6 domains!</a:t>
          </a:r>
        </a:p>
      </dgm:t>
    </dgm:pt>
    <dgm:pt modelId="{D24D1E21-C4BE-4084-A9E9-3788EB791F39}" type="parTrans" cxnId="{DC40C7BF-D57C-4ED5-9ADA-0E3D72AF1BCE}">
      <dgm:prSet/>
      <dgm:spPr/>
      <dgm:t>
        <a:bodyPr/>
        <a:lstStyle/>
        <a:p>
          <a:endParaRPr lang="en-GB"/>
        </a:p>
      </dgm:t>
    </dgm:pt>
    <dgm:pt modelId="{2A5A3CF4-E757-4AF5-A919-6442A41DED1C}" type="sibTrans" cxnId="{DC40C7BF-D57C-4ED5-9ADA-0E3D72AF1BCE}">
      <dgm:prSet/>
      <dgm:spPr/>
      <dgm:t>
        <a:bodyPr/>
        <a:lstStyle/>
        <a:p>
          <a:endParaRPr lang="en-GB"/>
        </a:p>
      </dgm:t>
    </dgm:pt>
    <dgm:pt modelId="{F9DA8809-9765-42DB-944C-B3039EB41B0C}">
      <dgm:prSet phldrT="[Text]"/>
      <dgm:spPr/>
      <dgm:t>
        <a:bodyPr/>
        <a:lstStyle/>
        <a:p>
          <a:r>
            <a:rPr lang="en-GB" dirty="0"/>
            <a:t>Process map beginning to end &amp; use other tools</a:t>
          </a:r>
        </a:p>
      </dgm:t>
    </dgm:pt>
    <dgm:pt modelId="{89810C89-BE3B-4EC4-8443-F114295914EF}" type="parTrans" cxnId="{DB549246-20D5-4DC3-9544-3D84CB5543C6}">
      <dgm:prSet/>
      <dgm:spPr/>
      <dgm:t>
        <a:bodyPr/>
        <a:lstStyle/>
        <a:p>
          <a:endParaRPr lang="en-GB"/>
        </a:p>
      </dgm:t>
    </dgm:pt>
    <dgm:pt modelId="{C1BCA3D4-247F-49A5-8A81-7D248041B3A3}" type="sibTrans" cxnId="{DB549246-20D5-4DC3-9544-3D84CB5543C6}">
      <dgm:prSet/>
      <dgm:spPr/>
      <dgm:t>
        <a:bodyPr/>
        <a:lstStyle/>
        <a:p>
          <a:endParaRPr lang="en-GB"/>
        </a:p>
      </dgm:t>
    </dgm:pt>
    <dgm:pt modelId="{78436DC8-A705-4E9B-A934-53C51732C6D8}">
      <dgm:prSet phldrT="[Text]">
        <dgm:style>
          <a:lnRef idx="0">
            <a:schemeClr val="accent1"/>
          </a:lnRef>
          <a:fillRef idx="3">
            <a:schemeClr val="accent1"/>
          </a:fillRef>
          <a:effectRef idx="3">
            <a:schemeClr val="accent1"/>
          </a:effectRef>
          <a:fontRef idx="minor">
            <a:schemeClr val="lt1"/>
          </a:fontRef>
        </dgm:style>
      </dgm:prSet>
      <dgm:spPr/>
      <dgm:t>
        <a:bodyPr/>
        <a:lstStyle/>
        <a:p>
          <a:r>
            <a:rPr lang="en-GB" dirty="0"/>
            <a:t>Make a change!</a:t>
          </a:r>
        </a:p>
      </dgm:t>
    </dgm:pt>
    <dgm:pt modelId="{59D2C963-58D7-459D-885A-87E6D1843D0E}" type="parTrans" cxnId="{C9B5F794-6050-4B32-BD71-4AC9427EC893}">
      <dgm:prSet/>
      <dgm:spPr/>
      <dgm:t>
        <a:bodyPr/>
        <a:lstStyle/>
        <a:p>
          <a:endParaRPr lang="en-GB"/>
        </a:p>
      </dgm:t>
    </dgm:pt>
    <dgm:pt modelId="{60B18AE1-DE1F-4210-A354-BDA3BD324148}" type="sibTrans" cxnId="{C9B5F794-6050-4B32-BD71-4AC9427EC893}">
      <dgm:prSet/>
      <dgm:spPr/>
      <dgm:t>
        <a:bodyPr/>
        <a:lstStyle/>
        <a:p>
          <a:endParaRPr lang="en-GB"/>
        </a:p>
      </dgm:t>
    </dgm:pt>
    <dgm:pt modelId="{FEBA6308-C0AB-4741-99F2-EE89A65E3900}">
      <dgm:prSet phldrT="[Text]"/>
      <dgm:spPr/>
      <dgm:t>
        <a:bodyPr/>
        <a:lstStyle/>
        <a:p>
          <a:endParaRPr lang="en-GB" dirty="0"/>
        </a:p>
      </dgm:t>
    </dgm:pt>
    <dgm:pt modelId="{96EBEBD0-82FC-46C5-A797-A61A6C46D8D1}" type="parTrans" cxnId="{12E04ECC-16D5-4336-81A1-0DF73D90470F}">
      <dgm:prSet/>
      <dgm:spPr/>
      <dgm:t>
        <a:bodyPr/>
        <a:lstStyle/>
        <a:p>
          <a:endParaRPr lang="en-GB"/>
        </a:p>
      </dgm:t>
    </dgm:pt>
    <dgm:pt modelId="{AA986CEE-DF6B-40CD-A9C0-54E60DCB7FD2}" type="sibTrans" cxnId="{12E04ECC-16D5-4336-81A1-0DF73D90470F}">
      <dgm:prSet/>
      <dgm:spPr/>
      <dgm:t>
        <a:bodyPr/>
        <a:lstStyle/>
        <a:p>
          <a:endParaRPr lang="en-GB"/>
        </a:p>
      </dgm:t>
    </dgm:pt>
    <dgm:pt modelId="{8E152BCA-C6E7-4E1E-A0C9-209D59F4D715}">
      <dgm:prSet phldrT="[Text]">
        <dgm:style>
          <a:lnRef idx="0">
            <a:schemeClr val="accent1"/>
          </a:lnRef>
          <a:fillRef idx="3">
            <a:schemeClr val="accent1"/>
          </a:fillRef>
          <a:effectRef idx="3">
            <a:schemeClr val="accent1"/>
          </a:effectRef>
          <a:fontRef idx="minor">
            <a:schemeClr val="lt1"/>
          </a:fontRef>
        </dgm:style>
      </dgm:prSet>
      <dgm:spPr/>
      <dgm:t>
        <a:bodyPr/>
        <a:lstStyle/>
        <a:p>
          <a:r>
            <a:rPr lang="en-GB" dirty="0"/>
            <a:t>Engage with Staff &amp; Families</a:t>
          </a:r>
        </a:p>
      </dgm:t>
    </dgm:pt>
    <dgm:pt modelId="{F8838814-33CE-4848-8720-4E5CBBBF519A}" type="parTrans" cxnId="{C2A874C8-1B9B-4668-A8EC-687D34737B6A}">
      <dgm:prSet/>
      <dgm:spPr/>
      <dgm:t>
        <a:bodyPr/>
        <a:lstStyle/>
        <a:p>
          <a:endParaRPr lang="en-GB"/>
        </a:p>
      </dgm:t>
    </dgm:pt>
    <dgm:pt modelId="{A34EF224-0804-45F7-A42F-318BA456B838}" type="sibTrans" cxnId="{C2A874C8-1B9B-4668-A8EC-687D34737B6A}">
      <dgm:prSet/>
      <dgm:spPr/>
      <dgm:t>
        <a:bodyPr/>
        <a:lstStyle/>
        <a:p>
          <a:endParaRPr lang="en-GB"/>
        </a:p>
      </dgm:t>
    </dgm:pt>
    <dgm:pt modelId="{255E6A6F-02B3-4916-9703-2E2D6EDD9E78}">
      <dgm:prSet phldrT="[Text]"/>
      <dgm:spPr/>
      <dgm:t>
        <a:bodyPr/>
        <a:lstStyle/>
        <a:p>
          <a:r>
            <a:rPr lang="en-GB" dirty="0"/>
            <a:t>Keep it simple</a:t>
          </a:r>
        </a:p>
      </dgm:t>
    </dgm:pt>
    <dgm:pt modelId="{70B06EE9-143F-4E9E-9711-D7BBD3BA60ED}" type="parTrans" cxnId="{99291DD2-6A79-4B21-BB92-8ADCB844E04F}">
      <dgm:prSet/>
      <dgm:spPr/>
      <dgm:t>
        <a:bodyPr/>
        <a:lstStyle/>
        <a:p>
          <a:endParaRPr lang="en-GB"/>
        </a:p>
      </dgm:t>
    </dgm:pt>
    <dgm:pt modelId="{698A75C5-C828-427B-9819-CA5E6BECFE97}" type="sibTrans" cxnId="{99291DD2-6A79-4B21-BB92-8ADCB844E04F}">
      <dgm:prSet/>
      <dgm:spPr/>
      <dgm:t>
        <a:bodyPr/>
        <a:lstStyle/>
        <a:p>
          <a:endParaRPr lang="en-GB"/>
        </a:p>
      </dgm:t>
    </dgm:pt>
    <dgm:pt modelId="{B9064428-9641-4018-9842-475E354E8602}">
      <dgm:prSet phldrT="[Text]"/>
      <dgm:spPr/>
      <dgm:t>
        <a:bodyPr/>
        <a:lstStyle/>
        <a:p>
          <a:r>
            <a:rPr lang="en-GB" dirty="0"/>
            <a:t>Run charts are </a:t>
          </a:r>
          <a:r>
            <a:rPr lang="en-GB" dirty="0" err="1"/>
            <a:t>fab</a:t>
          </a:r>
          <a:r>
            <a:rPr lang="en-GB" dirty="0"/>
            <a:t>!</a:t>
          </a:r>
        </a:p>
      </dgm:t>
    </dgm:pt>
    <dgm:pt modelId="{5550274A-27C0-4CFD-A7DB-90B828E3A556}" type="parTrans" cxnId="{8C8FBCAD-3523-49AF-8666-F6D741ED875D}">
      <dgm:prSet/>
      <dgm:spPr/>
      <dgm:t>
        <a:bodyPr/>
        <a:lstStyle/>
        <a:p>
          <a:endParaRPr lang="en-GB"/>
        </a:p>
      </dgm:t>
    </dgm:pt>
    <dgm:pt modelId="{837C3993-E09C-46A6-A8AC-084FF665B913}" type="sibTrans" cxnId="{8C8FBCAD-3523-49AF-8666-F6D741ED875D}">
      <dgm:prSet/>
      <dgm:spPr/>
      <dgm:t>
        <a:bodyPr/>
        <a:lstStyle/>
        <a:p>
          <a:endParaRPr lang="en-GB"/>
        </a:p>
      </dgm:t>
    </dgm:pt>
    <dgm:pt modelId="{B3ABFED8-FC06-4368-BC53-BD1DB780668C}">
      <dgm:prSet phldrT="[Text]"/>
      <dgm:spPr/>
      <dgm:t>
        <a:bodyPr/>
        <a:lstStyle/>
        <a:p>
          <a:r>
            <a:rPr lang="en-GB" dirty="0"/>
            <a:t>Keep it SMART...</a:t>
          </a:r>
        </a:p>
      </dgm:t>
    </dgm:pt>
    <dgm:pt modelId="{88546B61-495F-40F0-99BB-EEC2A642F352}" type="parTrans" cxnId="{05F4D4FE-2F8F-401B-9054-53E26DC549D9}">
      <dgm:prSet/>
      <dgm:spPr/>
      <dgm:t>
        <a:bodyPr/>
        <a:lstStyle/>
        <a:p>
          <a:endParaRPr lang="en-GB"/>
        </a:p>
      </dgm:t>
    </dgm:pt>
    <dgm:pt modelId="{5FB32EE6-1713-4D44-87B7-B0E2445F1F97}" type="sibTrans" cxnId="{05F4D4FE-2F8F-401B-9054-53E26DC549D9}">
      <dgm:prSet/>
      <dgm:spPr/>
      <dgm:t>
        <a:bodyPr/>
        <a:lstStyle/>
        <a:p>
          <a:endParaRPr lang="en-GB"/>
        </a:p>
      </dgm:t>
    </dgm:pt>
    <dgm:pt modelId="{1FF6EA0A-C9C1-44A5-95E4-6724CDF5C6C5}">
      <dgm:prSet phldrT="[Text]"/>
      <dgm:spPr/>
      <dgm:t>
        <a:bodyPr/>
        <a:lstStyle/>
        <a:p>
          <a:r>
            <a:rPr lang="en-GB" dirty="0"/>
            <a:t>Stakeholders</a:t>
          </a:r>
        </a:p>
      </dgm:t>
    </dgm:pt>
    <dgm:pt modelId="{3D21F2A9-0034-4CB3-ADC4-94E7301790D3}" type="parTrans" cxnId="{78BD1100-6352-49CE-9631-F78C4166E06E}">
      <dgm:prSet/>
      <dgm:spPr/>
      <dgm:t>
        <a:bodyPr/>
        <a:lstStyle/>
        <a:p>
          <a:endParaRPr lang="en-GB"/>
        </a:p>
      </dgm:t>
    </dgm:pt>
    <dgm:pt modelId="{85E17002-1639-4747-B495-39354F57576A}" type="sibTrans" cxnId="{78BD1100-6352-49CE-9631-F78C4166E06E}">
      <dgm:prSet/>
      <dgm:spPr/>
      <dgm:t>
        <a:bodyPr/>
        <a:lstStyle/>
        <a:p>
          <a:endParaRPr lang="en-GB"/>
        </a:p>
      </dgm:t>
    </dgm:pt>
    <dgm:pt modelId="{DE0B4741-3A9C-476A-8103-36CFD2AEC11B}">
      <dgm:prSet phldrT="[Text]"/>
      <dgm:spPr/>
      <dgm:t>
        <a:bodyPr/>
        <a:lstStyle/>
        <a:p>
          <a:r>
            <a:rPr lang="en-GB" dirty="0"/>
            <a:t>Personal perspective</a:t>
          </a:r>
        </a:p>
      </dgm:t>
    </dgm:pt>
    <dgm:pt modelId="{2DF6EB1F-F18D-4871-97CC-74E523CAFCB3}" type="parTrans" cxnId="{DF8603E3-397F-4E14-87EB-C7B8D7FEC2A0}">
      <dgm:prSet/>
      <dgm:spPr/>
      <dgm:t>
        <a:bodyPr/>
        <a:lstStyle/>
        <a:p>
          <a:endParaRPr lang="en-GB"/>
        </a:p>
      </dgm:t>
    </dgm:pt>
    <dgm:pt modelId="{23785955-03A6-4CC8-9F28-50D4BAACFAA0}" type="sibTrans" cxnId="{DF8603E3-397F-4E14-87EB-C7B8D7FEC2A0}">
      <dgm:prSet/>
      <dgm:spPr/>
      <dgm:t>
        <a:bodyPr/>
        <a:lstStyle/>
        <a:p>
          <a:endParaRPr lang="en-GB"/>
        </a:p>
      </dgm:t>
    </dgm:pt>
    <dgm:pt modelId="{E7DC92D1-B07B-40C3-A38F-904981A12CC5}">
      <dgm:prSet phldrT="[Text]">
        <dgm:style>
          <a:lnRef idx="0">
            <a:schemeClr val="accent1"/>
          </a:lnRef>
          <a:fillRef idx="3">
            <a:schemeClr val="accent1"/>
          </a:fillRef>
          <a:effectRef idx="3">
            <a:schemeClr val="accent1"/>
          </a:effectRef>
          <a:fontRef idx="minor">
            <a:schemeClr val="lt1"/>
          </a:fontRef>
        </dgm:style>
      </dgm:prSet>
      <dgm:spPr/>
      <dgm:t>
        <a:bodyPr/>
        <a:lstStyle/>
        <a:p>
          <a:r>
            <a:rPr lang="en-GB" dirty="0"/>
            <a:t>Collect Data</a:t>
          </a:r>
        </a:p>
      </dgm:t>
    </dgm:pt>
    <dgm:pt modelId="{3AC55056-4FE0-44BF-A665-C5ACF169F3B4}" type="parTrans" cxnId="{8634701A-3949-40D8-A477-41AB79255AA1}">
      <dgm:prSet/>
      <dgm:spPr/>
      <dgm:t>
        <a:bodyPr/>
        <a:lstStyle/>
        <a:p>
          <a:endParaRPr lang="en-GB"/>
        </a:p>
      </dgm:t>
    </dgm:pt>
    <dgm:pt modelId="{B3723E56-755A-47A6-B4B6-BB0DF3C07122}" type="sibTrans" cxnId="{8634701A-3949-40D8-A477-41AB79255AA1}">
      <dgm:prSet/>
      <dgm:spPr/>
      <dgm:t>
        <a:bodyPr/>
        <a:lstStyle/>
        <a:p>
          <a:endParaRPr lang="en-GB"/>
        </a:p>
      </dgm:t>
    </dgm:pt>
    <dgm:pt modelId="{7CCCC799-0CDA-453D-AA97-D1853BC5F31B}">
      <dgm:prSet phldrT="[Text]">
        <dgm:style>
          <a:lnRef idx="0">
            <a:schemeClr val="accent1"/>
          </a:lnRef>
          <a:fillRef idx="3">
            <a:schemeClr val="accent1"/>
          </a:fillRef>
          <a:effectRef idx="3">
            <a:schemeClr val="accent1"/>
          </a:effectRef>
          <a:fontRef idx="minor">
            <a:schemeClr val="lt1"/>
          </a:fontRef>
        </dgm:style>
      </dgm:prSet>
      <dgm:spPr/>
      <dgm:t>
        <a:bodyPr/>
        <a:lstStyle/>
        <a:p>
          <a:r>
            <a:rPr lang="en-GB" dirty="0"/>
            <a:t>‘Diagnose’ the problem</a:t>
          </a:r>
        </a:p>
      </dgm:t>
    </dgm:pt>
    <dgm:pt modelId="{870C8E4C-616C-4215-A4F1-A72E49F7FE81}" type="sibTrans" cxnId="{C55BB2A3-4D08-4C6A-879A-29A3D70CC107}">
      <dgm:prSet/>
      <dgm:spPr/>
      <dgm:t>
        <a:bodyPr/>
        <a:lstStyle/>
        <a:p>
          <a:endParaRPr lang="en-GB"/>
        </a:p>
      </dgm:t>
    </dgm:pt>
    <dgm:pt modelId="{2C66C819-92A2-49DF-9413-EBF932CEABC7}" type="parTrans" cxnId="{C55BB2A3-4D08-4C6A-879A-29A3D70CC107}">
      <dgm:prSet/>
      <dgm:spPr/>
      <dgm:t>
        <a:bodyPr/>
        <a:lstStyle/>
        <a:p>
          <a:endParaRPr lang="en-GB"/>
        </a:p>
      </dgm:t>
    </dgm:pt>
    <dgm:pt modelId="{9C2F7049-BDD9-354D-B5E4-26CABADF4E5D}">
      <dgm:prSet phldrT="[Text]"/>
      <dgm:spPr/>
      <dgm:t>
        <a:bodyPr/>
        <a:lstStyle/>
        <a:p>
          <a:r>
            <a:rPr lang="en-GB" dirty="0"/>
            <a:t>Qualitative vs quantitative</a:t>
          </a:r>
        </a:p>
      </dgm:t>
    </dgm:pt>
    <dgm:pt modelId="{85321AF3-8EDD-8147-B80C-353752E1D980}" type="parTrans" cxnId="{393CA4DD-C132-C043-B789-5CA1AFE6A3B5}">
      <dgm:prSet/>
      <dgm:spPr/>
      <dgm:t>
        <a:bodyPr/>
        <a:lstStyle/>
        <a:p>
          <a:endParaRPr lang="en-US"/>
        </a:p>
      </dgm:t>
    </dgm:pt>
    <dgm:pt modelId="{33FC6A16-53EB-F042-9761-1B92453050E5}" type="sibTrans" cxnId="{393CA4DD-C132-C043-B789-5CA1AFE6A3B5}">
      <dgm:prSet/>
      <dgm:spPr/>
      <dgm:t>
        <a:bodyPr/>
        <a:lstStyle/>
        <a:p>
          <a:endParaRPr lang="en-US"/>
        </a:p>
      </dgm:t>
    </dgm:pt>
    <dgm:pt modelId="{F1F8A37C-4349-49D4-B5AF-AE0549AFBF63}" type="pres">
      <dgm:prSet presAssocID="{669F9CCE-F592-42B4-A96E-A99C20D0403D}" presName="Name0" presStyleCnt="0">
        <dgm:presLayoutVars>
          <dgm:dir/>
          <dgm:animLvl val="lvl"/>
          <dgm:resizeHandles val="exact"/>
        </dgm:presLayoutVars>
      </dgm:prSet>
      <dgm:spPr/>
    </dgm:pt>
    <dgm:pt modelId="{B09E1691-9CCA-45BA-992A-83C528F2C3FF}" type="pres">
      <dgm:prSet presAssocID="{669F9CCE-F592-42B4-A96E-A99C20D0403D}" presName="tSp" presStyleCnt="0"/>
      <dgm:spPr/>
    </dgm:pt>
    <dgm:pt modelId="{19EA0682-1459-48AD-85D2-1764AA777520}" type="pres">
      <dgm:prSet presAssocID="{669F9CCE-F592-42B4-A96E-A99C20D0403D}" presName="bSp" presStyleCnt="0"/>
      <dgm:spPr/>
    </dgm:pt>
    <dgm:pt modelId="{D055732A-774B-4DE9-8E8C-30196155937B}" type="pres">
      <dgm:prSet presAssocID="{669F9CCE-F592-42B4-A96E-A99C20D0403D}" presName="process" presStyleCnt="0"/>
      <dgm:spPr/>
    </dgm:pt>
    <dgm:pt modelId="{DC8763E2-99EE-40B1-8037-E957B9935B55}" type="pres">
      <dgm:prSet presAssocID="{B0F3A34C-A4FC-4D82-95D9-11328DD90DB5}" presName="composite1" presStyleCnt="0"/>
      <dgm:spPr/>
    </dgm:pt>
    <dgm:pt modelId="{D62B6113-0055-406A-B1AA-95A0D59A73F6}" type="pres">
      <dgm:prSet presAssocID="{B0F3A34C-A4FC-4D82-95D9-11328DD90DB5}" presName="dummyNode1" presStyleLbl="node1" presStyleIdx="0" presStyleCnt="5"/>
      <dgm:spPr/>
    </dgm:pt>
    <dgm:pt modelId="{28FBBDBE-044B-4084-928D-EB1FB5437508}" type="pres">
      <dgm:prSet presAssocID="{B0F3A34C-A4FC-4D82-95D9-11328DD90DB5}" presName="childNode1" presStyleLbl="bgAcc1" presStyleIdx="0" presStyleCnt="5">
        <dgm:presLayoutVars>
          <dgm:bulletEnabled val="1"/>
        </dgm:presLayoutVars>
      </dgm:prSet>
      <dgm:spPr/>
    </dgm:pt>
    <dgm:pt modelId="{F498B1F5-2320-4F49-80FC-FA2D89F1E47E}" type="pres">
      <dgm:prSet presAssocID="{B0F3A34C-A4FC-4D82-95D9-11328DD90DB5}" presName="childNode1tx" presStyleLbl="bgAcc1" presStyleIdx="0" presStyleCnt="5">
        <dgm:presLayoutVars>
          <dgm:bulletEnabled val="1"/>
        </dgm:presLayoutVars>
      </dgm:prSet>
      <dgm:spPr/>
    </dgm:pt>
    <dgm:pt modelId="{8184AC7A-DC8E-4062-B559-F8A244E350FF}" type="pres">
      <dgm:prSet presAssocID="{B0F3A34C-A4FC-4D82-95D9-11328DD90DB5}" presName="parentNode1" presStyleLbl="node1" presStyleIdx="0" presStyleCnt="5">
        <dgm:presLayoutVars>
          <dgm:chMax val="1"/>
          <dgm:bulletEnabled val="1"/>
        </dgm:presLayoutVars>
      </dgm:prSet>
      <dgm:spPr/>
    </dgm:pt>
    <dgm:pt modelId="{876728FB-1F3C-404C-A0AB-045048F2F03D}" type="pres">
      <dgm:prSet presAssocID="{B0F3A34C-A4FC-4D82-95D9-11328DD90DB5}" presName="connSite1" presStyleCnt="0"/>
      <dgm:spPr/>
    </dgm:pt>
    <dgm:pt modelId="{B9DAEA88-BB6E-45BC-8BC9-2E294EB42D5E}" type="pres">
      <dgm:prSet presAssocID="{5865BE08-7D1E-4C86-A50A-4251865B732E}" presName="Name9" presStyleLbl="sibTrans2D1" presStyleIdx="0" presStyleCnt="4"/>
      <dgm:spPr/>
    </dgm:pt>
    <dgm:pt modelId="{1CE05BC6-BF99-4476-843B-6DE433F47149}" type="pres">
      <dgm:prSet presAssocID="{7CCCC799-0CDA-453D-AA97-D1853BC5F31B}" presName="composite2" presStyleCnt="0"/>
      <dgm:spPr/>
    </dgm:pt>
    <dgm:pt modelId="{FA56BD42-B30C-45CE-BD75-E5D29E8E976F}" type="pres">
      <dgm:prSet presAssocID="{7CCCC799-0CDA-453D-AA97-D1853BC5F31B}" presName="dummyNode2" presStyleLbl="node1" presStyleIdx="0" presStyleCnt="5"/>
      <dgm:spPr/>
    </dgm:pt>
    <dgm:pt modelId="{CDFE5036-8130-4529-B010-2F449EB58BE3}" type="pres">
      <dgm:prSet presAssocID="{7CCCC799-0CDA-453D-AA97-D1853BC5F31B}" presName="childNode2" presStyleLbl="bgAcc1" presStyleIdx="1" presStyleCnt="5">
        <dgm:presLayoutVars>
          <dgm:bulletEnabled val="1"/>
        </dgm:presLayoutVars>
      </dgm:prSet>
      <dgm:spPr/>
    </dgm:pt>
    <dgm:pt modelId="{AE5A6671-E3C2-4947-94F8-2CA6BDCB1DE7}" type="pres">
      <dgm:prSet presAssocID="{7CCCC799-0CDA-453D-AA97-D1853BC5F31B}" presName="childNode2tx" presStyleLbl="bgAcc1" presStyleIdx="1" presStyleCnt="5">
        <dgm:presLayoutVars>
          <dgm:bulletEnabled val="1"/>
        </dgm:presLayoutVars>
      </dgm:prSet>
      <dgm:spPr/>
    </dgm:pt>
    <dgm:pt modelId="{3C71AF44-6B13-4976-BB35-DCE0676F5BD8}" type="pres">
      <dgm:prSet presAssocID="{7CCCC799-0CDA-453D-AA97-D1853BC5F31B}" presName="parentNode2" presStyleLbl="node1" presStyleIdx="1" presStyleCnt="5">
        <dgm:presLayoutVars>
          <dgm:chMax val="0"/>
          <dgm:bulletEnabled val="1"/>
        </dgm:presLayoutVars>
      </dgm:prSet>
      <dgm:spPr/>
    </dgm:pt>
    <dgm:pt modelId="{71AA00AD-1A60-4C8B-BC01-F56E3F166B24}" type="pres">
      <dgm:prSet presAssocID="{7CCCC799-0CDA-453D-AA97-D1853BC5F31B}" presName="connSite2" presStyleCnt="0"/>
      <dgm:spPr/>
    </dgm:pt>
    <dgm:pt modelId="{6A5B3F8B-BF46-4450-8CCA-75D497F8C520}" type="pres">
      <dgm:prSet presAssocID="{870C8E4C-616C-4215-A4F1-A72E49F7FE81}" presName="Name18" presStyleLbl="sibTrans2D1" presStyleIdx="1" presStyleCnt="4"/>
      <dgm:spPr/>
    </dgm:pt>
    <dgm:pt modelId="{952B9A4D-529A-4310-B8A5-3EFDCBDD562A}" type="pres">
      <dgm:prSet presAssocID="{8E152BCA-C6E7-4E1E-A0C9-209D59F4D715}" presName="composite1" presStyleCnt="0"/>
      <dgm:spPr/>
    </dgm:pt>
    <dgm:pt modelId="{BB9391AC-34EF-4EF7-A807-8F57D7E435A6}" type="pres">
      <dgm:prSet presAssocID="{8E152BCA-C6E7-4E1E-A0C9-209D59F4D715}" presName="dummyNode1" presStyleLbl="node1" presStyleIdx="1" presStyleCnt="5"/>
      <dgm:spPr/>
    </dgm:pt>
    <dgm:pt modelId="{BEAF7F4E-CCA3-44BA-AE6F-4BB00667915F}" type="pres">
      <dgm:prSet presAssocID="{8E152BCA-C6E7-4E1E-A0C9-209D59F4D715}" presName="childNode1" presStyleLbl="bgAcc1" presStyleIdx="2" presStyleCnt="5">
        <dgm:presLayoutVars>
          <dgm:bulletEnabled val="1"/>
        </dgm:presLayoutVars>
      </dgm:prSet>
      <dgm:spPr/>
    </dgm:pt>
    <dgm:pt modelId="{187BA326-9413-44B2-82C5-F036885E8C2F}" type="pres">
      <dgm:prSet presAssocID="{8E152BCA-C6E7-4E1E-A0C9-209D59F4D715}" presName="childNode1tx" presStyleLbl="bgAcc1" presStyleIdx="2" presStyleCnt="5">
        <dgm:presLayoutVars>
          <dgm:bulletEnabled val="1"/>
        </dgm:presLayoutVars>
      </dgm:prSet>
      <dgm:spPr/>
    </dgm:pt>
    <dgm:pt modelId="{9265F594-7351-4DCF-98A8-FD5E19191DFE}" type="pres">
      <dgm:prSet presAssocID="{8E152BCA-C6E7-4E1E-A0C9-209D59F4D715}" presName="parentNode1" presStyleLbl="node1" presStyleIdx="2" presStyleCnt="5">
        <dgm:presLayoutVars>
          <dgm:chMax val="1"/>
          <dgm:bulletEnabled val="1"/>
        </dgm:presLayoutVars>
      </dgm:prSet>
      <dgm:spPr/>
    </dgm:pt>
    <dgm:pt modelId="{3F59B6A8-1990-4B18-AC94-7C1F82579E0B}" type="pres">
      <dgm:prSet presAssocID="{8E152BCA-C6E7-4E1E-A0C9-209D59F4D715}" presName="connSite1" presStyleCnt="0"/>
      <dgm:spPr/>
    </dgm:pt>
    <dgm:pt modelId="{AD1D94E5-C274-4992-B330-1411561DC551}" type="pres">
      <dgm:prSet presAssocID="{A34EF224-0804-45F7-A42F-318BA456B838}" presName="Name9" presStyleLbl="sibTrans2D1" presStyleIdx="2" presStyleCnt="4"/>
      <dgm:spPr/>
    </dgm:pt>
    <dgm:pt modelId="{90A996A4-64EC-48B8-B598-796F8ADAAC8F}" type="pres">
      <dgm:prSet presAssocID="{E7DC92D1-B07B-40C3-A38F-904981A12CC5}" presName="composite2" presStyleCnt="0"/>
      <dgm:spPr/>
    </dgm:pt>
    <dgm:pt modelId="{72D1B493-A709-448F-A56B-5DD1D7278D25}" type="pres">
      <dgm:prSet presAssocID="{E7DC92D1-B07B-40C3-A38F-904981A12CC5}" presName="dummyNode2" presStyleLbl="node1" presStyleIdx="2" presStyleCnt="5"/>
      <dgm:spPr/>
    </dgm:pt>
    <dgm:pt modelId="{1E301D8F-FA47-4620-8673-710D38D92CB3}" type="pres">
      <dgm:prSet presAssocID="{E7DC92D1-B07B-40C3-A38F-904981A12CC5}" presName="childNode2" presStyleLbl="bgAcc1" presStyleIdx="3" presStyleCnt="5">
        <dgm:presLayoutVars>
          <dgm:bulletEnabled val="1"/>
        </dgm:presLayoutVars>
      </dgm:prSet>
      <dgm:spPr/>
    </dgm:pt>
    <dgm:pt modelId="{01E9BFBE-7F23-4FCF-8FA9-040DD9A868F3}" type="pres">
      <dgm:prSet presAssocID="{E7DC92D1-B07B-40C3-A38F-904981A12CC5}" presName="childNode2tx" presStyleLbl="bgAcc1" presStyleIdx="3" presStyleCnt="5">
        <dgm:presLayoutVars>
          <dgm:bulletEnabled val="1"/>
        </dgm:presLayoutVars>
      </dgm:prSet>
      <dgm:spPr/>
    </dgm:pt>
    <dgm:pt modelId="{F6CDE2D2-9296-42EC-A278-9B5E656EAAED}" type="pres">
      <dgm:prSet presAssocID="{E7DC92D1-B07B-40C3-A38F-904981A12CC5}" presName="parentNode2" presStyleLbl="node1" presStyleIdx="3" presStyleCnt="5">
        <dgm:presLayoutVars>
          <dgm:chMax val="0"/>
          <dgm:bulletEnabled val="1"/>
        </dgm:presLayoutVars>
      </dgm:prSet>
      <dgm:spPr/>
    </dgm:pt>
    <dgm:pt modelId="{16722351-D5E1-4056-AFF6-6C9958C3ABC8}" type="pres">
      <dgm:prSet presAssocID="{E7DC92D1-B07B-40C3-A38F-904981A12CC5}" presName="connSite2" presStyleCnt="0"/>
      <dgm:spPr/>
    </dgm:pt>
    <dgm:pt modelId="{2339266D-69CE-4789-95DA-D88D0C7C0737}" type="pres">
      <dgm:prSet presAssocID="{B3723E56-755A-47A6-B4B6-BB0DF3C07122}" presName="Name18" presStyleLbl="sibTrans2D1" presStyleIdx="3" presStyleCnt="4"/>
      <dgm:spPr/>
    </dgm:pt>
    <dgm:pt modelId="{396D1FAA-A297-46B2-81B5-F223762E5AD3}" type="pres">
      <dgm:prSet presAssocID="{78436DC8-A705-4E9B-A934-53C51732C6D8}" presName="composite1" presStyleCnt="0"/>
      <dgm:spPr/>
    </dgm:pt>
    <dgm:pt modelId="{5E398BA1-227A-4AF3-BD7B-DBF0553799B8}" type="pres">
      <dgm:prSet presAssocID="{78436DC8-A705-4E9B-A934-53C51732C6D8}" presName="dummyNode1" presStyleLbl="node1" presStyleIdx="3" presStyleCnt="5"/>
      <dgm:spPr/>
    </dgm:pt>
    <dgm:pt modelId="{11309433-CACB-47D5-B7E5-0220E40A204F}" type="pres">
      <dgm:prSet presAssocID="{78436DC8-A705-4E9B-A934-53C51732C6D8}" presName="childNode1" presStyleLbl="bgAcc1" presStyleIdx="4" presStyleCnt="5">
        <dgm:presLayoutVars>
          <dgm:bulletEnabled val="1"/>
        </dgm:presLayoutVars>
      </dgm:prSet>
      <dgm:spPr/>
    </dgm:pt>
    <dgm:pt modelId="{85180A78-17FB-43FB-BD8F-886AB9183973}" type="pres">
      <dgm:prSet presAssocID="{78436DC8-A705-4E9B-A934-53C51732C6D8}" presName="childNode1tx" presStyleLbl="bgAcc1" presStyleIdx="4" presStyleCnt="5">
        <dgm:presLayoutVars>
          <dgm:bulletEnabled val="1"/>
        </dgm:presLayoutVars>
      </dgm:prSet>
      <dgm:spPr/>
    </dgm:pt>
    <dgm:pt modelId="{1D05C6C4-32CE-429E-86ED-9904D3C3EDF8}" type="pres">
      <dgm:prSet presAssocID="{78436DC8-A705-4E9B-A934-53C51732C6D8}" presName="parentNode1" presStyleLbl="node1" presStyleIdx="4" presStyleCnt="5">
        <dgm:presLayoutVars>
          <dgm:chMax val="1"/>
          <dgm:bulletEnabled val="1"/>
        </dgm:presLayoutVars>
      </dgm:prSet>
      <dgm:spPr/>
    </dgm:pt>
    <dgm:pt modelId="{8AEFABF6-4DEB-4A05-A2E6-BFD2B309DFC5}" type="pres">
      <dgm:prSet presAssocID="{78436DC8-A705-4E9B-A934-53C51732C6D8}" presName="connSite1" presStyleCnt="0"/>
      <dgm:spPr/>
    </dgm:pt>
  </dgm:ptLst>
  <dgm:cxnLst>
    <dgm:cxn modelId="{78BD1100-6352-49CE-9631-F78C4166E06E}" srcId="{8E152BCA-C6E7-4E1E-A0C9-209D59F4D715}" destId="{1FF6EA0A-C9C1-44A5-95E4-6724CDF5C6C5}" srcOrd="0" destOrd="0" parTransId="{3D21F2A9-0034-4CB3-ADC4-94E7301790D3}" sibTransId="{85E17002-1639-4747-B495-39354F57576A}"/>
    <dgm:cxn modelId="{8F9D2704-63F8-C94E-A1D6-A207D6CDBAFF}" type="presOf" srcId="{E7DC92D1-B07B-40C3-A38F-904981A12CC5}" destId="{F6CDE2D2-9296-42EC-A278-9B5E656EAAED}" srcOrd="0" destOrd="0" presId="urn:microsoft.com/office/officeart/2005/8/layout/hProcess4"/>
    <dgm:cxn modelId="{E5494B11-1039-7445-8468-C57402BF0EAD}" type="presOf" srcId="{B3723E56-755A-47A6-B4B6-BB0DF3C07122}" destId="{2339266D-69CE-4789-95DA-D88D0C7C0737}" srcOrd="0" destOrd="0" presId="urn:microsoft.com/office/officeart/2005/8/layout/hProcess4"/>
    <dgm:cxn modelId="{2D4D4112-1E2C-EC4D-BC5A-7EE71DD5725B}" type="presOf" srcId="{669F9CCE-F592-42B4-A96E-A99C20D0403D}" destId="{F1F8A37C-4349-49D4-B5AF-AE0549AFBF63}" srcOrd="0" destOrd="0" presId="urn:microsoft.com/office/officeart/2005/8/layout/hProcess4"/>
    <dgm:cxn modelId="{B095B815-B58F-2442-873B-0E85FFD950A9}" type="presOf" srcId="{FEBA6308-C0AB-4741-99F2-EE89A65E3900}" destId="{F498B1F5-2320-4F49-80FC-FA2D89F1E47E}" srcOrd="1" destOrd="1" presId="urn:microsoft.com/office/officeart/2005/8/layout/hProcess4"/>
    <dgm:cxn modelId="{5D97DF16-6EF7-6A43-95B0-B53962E3096E}" type="presOf" srcId="{E90BA86A-2B60-4577-BAED-81001076CF69}" destId="{F498B1F5-2320-4F49-80FC-FA2D89F1E47E}" srcOrd="1" destOrd="0" presId="urn:microsoft.com/office/officeart/2005/8/layout/hProcess4"/>
    <dgm:cxn modelId="{8634701A-3949-40D8-A477-41AB79255AA1}" srcId="{669F9CCE-F592-42B4-A96E-A99C20D0403D}" destId="{E7DC92D1-B07B-40C3-A38F-904981A12CC5}" srcOrd="3" destOrd="0" parTransId="{3AC55056-4FE0-44BF-A665-C5ACF169F3B4}" sibTransId="{B3723E56-755A-47A6-B4B6-BB0DF3C07122}"/>
    <dgm:cxn modelId="{CE229324-E7F9-DA46-A8F5-6125B850B05D}" type="presOf" srcId="{E90BA86A-2B60-4577-BAED-81001076CF69}" destId="{28FBBDBE-044B-4084-928D-EB1FB5437508}" srcOrd="0" destOrd="0" presId="urn:microsoft.com/office/officeart/2005/8/layout/hProcess4"/>
    <dgm:cxn modelId="{DB18D42D-C76F-D14E-ABD1-E1EDD61643FD}" type="presOf" srcId="{A34EF224-0804-45F7-A42F-318BA456B838}" destId="{AD1D94E5-C274-4992-B330-1411561DC551}" srcOrd="0" destOrd="0" presId="urn:microsoft.com/office/officeart/2005/8/layout/hProcess4"/>
    <dgm:cxn modelId="{076AFF31-FD07-494C-B986-84EB99CF8BFA}" type="presOf" srcId="{B9064428-9641-4018-9842-475E354E8602}" destId="{1E301D8F-FA47-4620-8673-710D38D92CB3}" srcOrd="0" destOrd="2" presId="urn:microsoft.com/office/officeart/2005/8/layout/hProcess4"/>
    <dgm:cxn modelId="{445DD837-9BE8-8F47-B69B-0BFC3C791267}" type="presOf" srcId="{B3ABFED8-FC06-4368-BC53-BD1DB780668C}" destId="{11309433-CACB-47D5-B7E5-0220E40A204F}" srcOrd="0" destOrd="0" presId="urn:microsoft.com/office/officeart/2005/8/layout/hProcess4"/>
    <dgm:cxn modelId="{343D1660-6FB4-4FA6-8525-8B657853D3BB}" srcId="{669F9CCE-F592-42B4-A96E-A99C20D0403D}" destId="{B0F3A34C-A4FC-4D82-95D9-11328DD90DB5}" srcOrd="0" destOrd="0" parTransId="{867DB755-B4B8-41B4-9762-384E13F4C9C4}" sibTransId="{5865BE08-7D1E-4C86-A50A-4251865B732E}"/>
    <dgm:cxn modelId="{15DD6E63-BF24-D640-AB39-624BA6AE8C33}" type="presOf" srcId="{DE0B4741-3A9C-476A-8103-36CFD2AEC11B}" destId="{BEAF7F4E-CCA3-44BA-AE6F-4BB00667915F}" srcOrd="0" destOrd="1" presId="urn:microsoft.com/office/officeart/2005/8/layout/hProcess4"/>
    <dgm:cxn modelId="{DB549246-20D5-4DC3-9544-3D84CB5543C6}" srcId="{7CCCC799-0CDA-453D-AA97-D1853BC5F31B}" destId="{F9DA8809-9765-42DB-944C-B3039EB41B0C}" srcOrd="0" destOrd="0" parTransId="{89810C89-BE3B-4EC4-8443-F114295914EF}" sibTransId="{C1BCA3D4-247F-49A5-8A81-7D248041B3A3}"/>
    <dgm:cxn modelId="{8F703568-2A15-324E-9279-1F9C36DC6F73}" type="presOf" srcId="{DE0B4741-3A9C-476A-8103-36CFD2AEC11B}" destId="{187BA326-9413-44B2-82C5-F036885E8C2F}" srcOrd="1" destOrd="1" presId="urn:microsoft.com/office/officeart/2005/8/layout/hProcess4"/>
    <dgm:cxn modelId="{D20E506B-00EA-BE43-BE52-6FB928A08389}" type="presOf" srcId="{F9DA8809-9765-42DB-944C-B3039EB41B0C}" destId="{CDFE5036-8130-4529-B010-2F449EB58BE3}" srcOrd="0" destOrd="0" presId="urn:microsoft.com/office/officeart/2005/8/layout/hProcess4"/>
    <dgm:cxn modelId="{D7785F6C-224D-564E-A756-F093C01D0F73}" type="presOf" srcId="{255E6A6F-02B3-4916-9703-2E2D6EDD9E78}" destId="{01E9BFBE-7F23-4FCF-8FA9-040DD9A868F3}" srcOrd="1" destOrd="0" presId="urn:microsoft.com/office/officeart/2005/8/layout/hProcess4"/>
    <dgm:cxn modelId="{40062C6D-E927-9A43-8E8B-8AC0B88C7D8D}" type="presOf" srcId="{F9DA8809-9765-42DB-944C-B3039EB41B0C}" destId="{AE5A6671-E3C2-4947-94F8-2CA6BDCB1DE7}" srcOrd="1" destOrd="0" presId="urn:microsoft.com/office/officeart/2005/8/layout/hProcess4"/>
    <dgm:cxn modelId="{064D076E-C884-C84E-A53F-E18AC538D692}" type="presOf" srcId="{B3ABFED8-FC06-4368-BC53-BD1DB780668C}" destId="{85180A78-17FB-43FB-BD8F-886AB9183973}" srcOrd="1" destOrd="0" presId="urn:microsoft.com/office/officeart/2005/8/layout/hProcess4"/>
    <dgm:cxn modelId="{B5B3DD70-5F8C-3347-B362-F7D8B7EAEF4A}" type="presOf" srcId="{5865BE08-7D1E-4C86-A50A-4251865B732E}" destId="{B9DAEA88-BB6E-45BC-8BC9-2E294EB42D5E}" srcOrd="0" destOrd="0" presId="urn:microsoft.com/office/officeart/2005/8/layout/hProcess4"/>
    <dgm:cxn modelId="{D53A6D57-DF16-194C-87F7-1F8F2359D476}" type="presOf" srcId="{78436DC8-A705-4E9B-A934-53C51732C6D8}" destId="{1D05C6C4-32CE-429E-86ED-9904D3C3EDF8}" srcOrd="0" destOrd="0" presId="urn:microsoft.com/office/officeart/2005/8/layout/hProcess4"/>
    <dgm:cxn modelId="{F0BBDC57-6EF2-DD4B-B03E-36FFEBB9C264}" type="presOf" srcId="{B9064428-9641-4018-9842-475E354E8602}" destId="{01E9BFBE-7F23-4FCF-8FA9-040DD9A868F3}" srcOrd="1" destOrd="2" presId="urn:microsoft.com/office/officeart/2005/8/layout/hProcess4"/>
    <dgm:cxn modelId="{BFE82C85-496D-D64F-8302-BC16B4F8FBE6}" type="presOf" srcId="{FEBA6308-C0AB-4741-99F2-EE89A65E3900}" destId="{28FBBDBE-044B-4084-928D-EB1FB5437508}" srcOrd="0" destOrd="1" presId="urn:microsoft.com/office/officeart/2005/8/layout/hProcess4"/>
    <dgm:cxn modelId="{C9B5F794-6050-4B32-BD71-4AC9427EC893}" srcId="{669F9CCE-F592-42B4-A96E-A99C20D0403D}" destId="{78436DC8-A705-4E9B-A934-53C51732C6D8}" srcOrd="4" destOrd="0" parTransId="{59D2C963-58D7-459D-885A-87E6D1843D0E}" sibTransId="{60B18AE1-DE1F-4210-A354-BDA3BD324148}"/>
    <dgm:cxn modelId="{C55BB2A3-4D08-4C6A-879A-29A3D70CC107}" srcId="{669F9CCE-F592-42B4-A96E-A99C20D0403D}" destId="{7CCCC799-0CDA-453D-AA97-D1853BC5F31B}" srcOrd="1" destOrd="0" parTransId="{2C66C819-92A2-49DF-9413-EBF932CEABC7}" sibTransId="{870C8E4C-616C-4215-A4F1-A72E49F7FE81}"/>
    <dgm:cxn modelId="{8C8FBCAD-3523-49AF-8666-F6D741ED875D}" srcId="{E7DC92D1-B07B-40C3-A38F-904981A12CC5}" destId="{B9064428-9641-4018-9842-475E354E8602}" srcOrd="2" destOrd="0" parTransId="{5550274A-27C0-4CFD-A7DB-90B828E3A556}" sibTransId="{837C3993-E09C-46A6-A8AC-084FF665B913}"/>
    <dgm:cxn modelId="{4E1184B8-F37A-A345-AA38-754BDC36007D}" type="presOf" srcId="{9C2F7049-BDD9-354D-B5E4-26CABADF4E5D}" destId="{01E9BFBE-7F23-4FCF-8FA9-040DD9A868F3}" srcOrd="1" destOrd="1" presId="urn:microsoft.com/office/officeart/2005/8/layout/hProcess4"/>
    <dgm:cxn modelId="{912A8FBC-C8A4-804A-91D7-5DD302DF5759}" type="presOf" srcId="{9C2F7049-BDD9-354D-B5E4-26CABADF4E5D}" destId="{1E301D8F-FA47-4620-8673-710D38D92CB3}" srcOrd="0" destOrd="1" presId="urn:microsoft.com/office/officeart/2005/8/layout/hProcess4"/>
    <dgm:cxn modelId="{DC40C7BF-D57C-4ED5-9ADA-0E3D72AF1BCE}" srcId="{B0F3A34C-A4FC-4D82-95D9-11328DD90DB5}" destId="{E90BA86A-2B60-4577-BAED-81001076CF69}" srcOrd="0" destOrd="0" parTransId="{D24D1E21-C4BE-4084-A9E9-3788EB791F39}" sibTransId="{2A5A3CF4-E757-4AF5-A919-6442A41DED1C}"/>
    <dgm:cxn modelId="{C31BACC6-3F28-594C-B9F7-280D6BC396CD}" type="presOf" srcId="{7CCCC799-0CDA-453D-AA97-D1853BC5F31B}" destId="{3C71AF44-6B13-4976-BB35-DCE0676F5BD8}" srcOrd="0" destOrd="0" presId="urn:microsoft.com/office/officeart/2005/8/layout/hProcess4"/>
    <dgm:cxn modelId="{C2A874C8-1B9B-4668-A8EC-687D34737B6A}" srcId="{669F9CCE-F592-42B4-A96E-A99C20D0403D}" destId="{8E152BCA-C6E7-4E1E-A0C9-209D59F4D715}" srcOrd="2" destOrd="0" parTransId="{F8838814-33CE-4848-8720-4E5CBBBF519A}" sibTransId="{A34EF224-0804-45F7-A42F-318BA456B838}"/>
    <dgm:cxn modelId="{FC2C62CB-BB79-6049-851E-6104BDC27F7C}" type="presOf" srcId="{255E6A6F-02B3-4916-9703-2E2D6EDD9E78}" destId="{1E301D8F-FA47-4620-8673-710D38D92CB3}" srcOrd="0" destOrd="0" presId="urn:microsoft.com/office/officeart/2005/8/layout/hProcess4"/>
    <dgm:cxn modelId="{12E04ECC-16D5-4336-81A1-0DF73D90470F}" srcId="{B0F3A34C-A4FC-4D82-95D9-11328DD90DB5}" destId="{FEBA6308-C0AB-4741-99F2-EE89A65E3900}" srcOrd="1" destOrd="0" parTransId="{96EBEBD0-82FC-46C5-A797-A61A6C46D8D1}" sibTransId="{AA986CEE-DF6B-40CD-A9C0-54E60DCB7FD2}"/>
    <dgm:cxn modelId="{61B7D4CF-F2F1-4048-9334-327088564DEB}" type="presOf" srcId="{8E152BCA-C6E7-4E1E-A0C9-209D59F4D715}" destId="{9265F594-7351-4DCF-98A8-FD5E19191DFE}" srcOrd="0" destOrd="0" presId="urn:microsoft.com/office/officeart/2005/8/layout/hProcess4"/>
    <dgm:cxn modelId="{99291DD2-6A79-4B21-BB92-8ADCB844E04F}" srcId="{E7DC92D1-B07B-40C3-A38F-904981A12CC5}" destId="{255E6A6F-02B3-4916-9703-2E2D6EDD9E78}" srcOrd="0" destOrd="0" parTransId="{70B06EE9-143F-4E9E-9711-D7BBD3BA60ED}" sibTransId="{698A75C5-C828-427B-9819-CA5E6BECFE97}"/>
    <dgm:cxn modelId="{E64D03DA-E15E-434A-B73A-C12DB68B83D7}" type="presOf" srcId="{1FF6EA0A-C9C1-44A5-95E4-6724CDF5C6C5}" destId="{BEAF7F4E-CCA3-44BA-AE6F-4BB00667915F}" srcOrd="0" destOrd="0" presId="urn:microsoft.com/office/officeart/2005/8/layout/hProcess4"/>
    <dgm:cxn modelId="{6E685DDC-25C8-3046-A30D-B687BC7FC81B}" type="presOf" srcId="{B0F3A34C-A4FC-4D82-95D9-11328DD90DB5}" destId="{8184AC7A-DC8E-4062-B559-F8A244E350FF}" srcOrd="0" destOrd="0" presId="urn:microsoft.com/office/officeart/2005/8/layout/hProcess4"/>
    <dgm:cxn modelId="{393CA4DD-C132-C043-B789-5CA1AFE6A3B5}" srcId="{E7DC92D1-B07B-40C3-A38F-904981A12CC5}" destId="{9C2F7049-BDD9-354D-B5E4-26CABADF4E5D}" srcOrd="1" destOrd="0" parTransId="{85321AF3-8EDD-8147-B80C-353752E1D980}" sibTransId="{33FC6A16-53EB-F042-9761-1B92453050E5}"/>
    <dgm:cxn modelId="{FE5693DE-E199-8D4B-B33A-133AC6CBAF51}" type="presOf" srcId="{870C8E4C-616C-4215-A4F1-A72E49F7FE81}" destId="{6A5B3F8B-BF46-4450-8CCA-75D497F8C520}" srcOrd="0" destOrd="0" presId="urn:microsoft.com/office/officeart/2005/8/layout/hProcess4"/>
    <dgm:cxn modelId="{DF8603E3-397F-4E14-87EB-C7B8D7FEC2A0}" srcId="{8E152BCA-C6E7-4E1E-A0C9-209D59F4D715}" destId="{DE0B4741-3A9C-476A-8103-36CFD2AEC11B}" srcOrd="1" destOrd="0" parTransId="{2DF6EB1F-F18D-4871-97CC-74E523CAFCB3}" sibTransId="{23785955-03A6-4CC8-9F28-50D4BAACFAA0}"/>
    <dgm:cxn modelId="{E93587F4-98F0-DF44-8EC6-D0B2418D9067}" type="presOf" srcId="{1FF6EA0A-C9C1-44A5-95E4-6724CDF5C6C5}" destId="{187BA326-9413-44B2-82C5-F036885E8C2F}" srcOrd="1" destOrd="0" presId="urn:microsoft.com/office/officeart/2005/8/layout/hProcess4"/>
    <dgm:cxn modelId="{05F4D4FE-2F8F-401B-9054-53E26DC549D9}" srcId="{78436DC8-A705-4E9B-A934-53C51732C6D8}" destId="{B3ABFED8-FC06-4368-BC53-BD1DB780668C}" srcOrd="0" destOrd="0" parTransId="{88546B61-495F-40F0-99BB-EEC2A642F352}" sibTransId="{5FB32EE6-1713-4D44-87B7-B0E2445F1F97}"/>
    <dgm:cxn modelId="{7CD04C94-806F-E948-A8E9-6FF56979934E}" type="presParOf" srcId="{F1F8A37C-4349-49D4-B5AF-AE0549AFBF63}" destId="{B09E1691-9CCA-45BA-992A-83C528F2C3FF}" srcOrd="0" destOrd="0" presId="urn:microsoft.com/office/officeart/2005/8/layout/hProcess4"/>
    <dgm:cxn modelId="{E2CB0E0E-A1AA-144B-A423-BBB45DA3B37B}" type="presParOf" srcId="{F1F8A37C-4349-49D4-B5AF-AE0549AFBF63}" destId="{19EA0682-1459-48AD-85D2-1764AA777520}" srcOrd="1" destOrd="0" presId="urn:microsoft.com/office/officeart/2005/8/layout/hProcess4"/>
    <dgm:cxn modelId="{CAA2129C-6DDB-7F42-ADDF-C6486EACC3AE}" type="presParOf" srcId="{F1F8A37C-4349-49D4-B5AF-AE0549AFBF63}" destId="{D055732A-774B-4DE9-8E8C-30196155937B}" srcOrd="2" destOrd="0" presId="urn:microsoft.com/office/officeart/2005/8/layout/hProcess4"/>
    <dgm:cxn modelId="{37367832-07B0-1848-9AF3-E99104411760}" type="presParOf" srcId="{D055732A-774B-4DE9-8E8C-30196155937B}" destId="{DC8763E2-99EE-40B1-8037-E957B9935B55}" srcOrd="0" destOrd="0" presId="urn:microsoft.com/office/officeart/2005/8/layout/hProcess4"/>
    <dgm:cxn modelId="{01E76E2D-A761-E04A-9930-1868C1ADBD26}" type="presParOf" srcId="{DC8763E2-99EE-40B1-8037-E957B9935B55}" destId="{D62B6113-0055-406A-B1AA-95A0D59A73F6}" srcOrd="0" destOrd="0" presId="urn:microsoft.com/office/officeart/2005/8/layout/hProcess4"/>
    <dgm:cxn modelId="{DE01DC76-1885-2C46-A0EF-8F0D772A6D45}" type="presParOf" srcId="{DC8763E2-99EE-40B1-8037-E957B9935B55}" destId="{28FBBDBE-044B-4084-928D-EB1FB5437508}" srcOrd="1" destOrd="0" presId="urn:microsoft.com/office/officeart/2005/8/layout/hProcess4"/>
    <dgm:cxn modelId="{794D2977-A65F-1748-A9F3-0D8072A41D91}" type="presParOf" srcId="{DC8763E2-99EE-40B1-8037-E957B9935B55}" destId="{F498B1F5-2320-4F49-80FC-FA2D89F1E47E}" srcOrd="2" destOrd="0" presId="urn:microsoft.com/office/officeart/2005/8/layout/hProcess4"/>
    <dgm:cxn modelId="{0CA05D4E-E0DE-8746-80EB-BC391D4BC752}" type="presParOf" srcId="{DC8763E2-99EE-40B1-8037-E957B9935B55}" destId="{8184AC7A-DC8E-4062-B559-F8A244E350FF}" srcOrd="3" destOrd="0" presId="urn:microsoft.com/office/officeart/2005/8/layout/hProcess4"/>
    <dgm:cxn modelId="{75952879-6D9D-9E4A-912A-39F2F524259B}" type="presParOf" srcId="{DC8763E2-99EE-40B1-8037-E957B9935B55}" destId="{876728FB-1F3C-404C-A0AB-045048F2F03D}" srcOrd="4" destOrd="0" presId="urn:microsoft.com/office/officeart/2005/8/layout/hProcess4"/>
    <dgm:cxn modelId="{2899FFED-0FEB-CB49-A73E-593EB58A783C}" type="presParOf" srcId="{D055732A-774B-4DE9-8E8C-30196155937B}" destId="{B9DAEA88-BB6E-45BC-8BC9-2E294EB42D5E}" srcOrd="1" destOrd="0" presId="urn:microsoft.com/office/officeart/2005/8/layout/hProcess4"/>
    <dgm:cxn modelId="{7D2B23AA-82E2-0E4F-BF83-2CC95E3C6457}" type="presParOf" srcId="{D055732A-774B-4DE9-8E8C-30196155937B}" destId="{1CE05BC6-BF99-4476-843B-6DE433F47149}" srcOrd="2" destOrd="0" presId="urn:microsoft.com/office/officeart/2005/8/layout/hProcess4"/>
    <dgm:cxn modelId="{7B3B8F03-126F-3C4F-A3E2-79F7374DA879}" type="presParOf" srcId="{1CE05BC6-BF99-4476-843B-6DE433F47149}" destId="{FA56BD42-B30C-45CE-BD75-E5D29E8E976F}" srcOrd="0" destOrd="0" presId="urn:microsoft.com/office/officeart/2005/8/layout/hProcess4"/>
    <dgm:cxn modelId="{740EBE33-2AC4-644D-8023-A5D857E357E6}" type="presParOf" srcId="{1CE05BC6-BF99-4476-843B-6DE433F47149}" destId="{CDFE5036-8130-4529-B010-2F449EB58BE3}" srcOrd="1" destOrd="0" presId="urn:microsoft.com/office/officeart/2005/8/layout/hProcess4"/>
    <dgm:cxn modelId="{732E4C02-2C8B-3149-BB93-DE721FCF5FCE}" type="presParOf" srcId="{1CE05BC6-BF99-4476-843B-6DE433F47149}" destId="{AE5A6671-E3C2-4947-94F8-2CA6BDCB1DE7}" srcOrd="2" destOrd="0" presId="urn:microsoft.com/office/officeart/2005/8/layout/hProcess4"/>
    <dgm:cxn modelId="{7F488984-846E-3344-AF4B-14FCD1AF86A7}" type="presParOf" srcId="{1CE05BC6-BF99-4476-843B-6DE433F47149}" destId="{3C71AF44-6B13-4976-BB35-DCE0676F5BD8}" srcOrd="3" destOrd="0" presId="urn:microsoft.com/office/officeart/2005/8/layout/hProcess4"/>
    <dgm:cxn modelId="{74B77A6F-B820-BA4B-8740-052EC8514E8C}" type="presParOf" srcId="{1CE05BC6-BF99-4476-843B-6DE433F47149}" destId="{71AA00AD-1A60-4C8B-BC01-F56E3F166B24}" srcOrd="4" destOrd="0" presId="urn:microsoft.com/office/officeart/2005/8/layout/hProcess4"/>
    <dgm:cxn modelId="{F5619541-B80A-774B-8B99-7EEE4CA4471B}" type="presParOf" srcId="{D055732A-774B-4DE9-8E8C-30196155937B}" destId="{6A5B3F8B-BF46-4450-8CCA-75D497F8C520}" srcOrd="3" destOrd="0" presId="urn:microsoft.com/office/officeart/2005/8/layout/hProcess4"/>
    <dgm:cxn modelId="{ED1ADA02-30FA-2F4D-BEEE-4491D84DAD21}" type="presParOf" srcId="{D055732A-774B-4DE9-8E8C-30196155937B}" destId="{952B9A4D-529A-4310-B8A5-3EFDCBDD562A}" srcOrd="4" destOrd="0" presId="urn:microsoft.com/office/officeart/2005/8/layout/hProcess4"/>
    <dgm:cxn modelId="{2F175B51-DBC7-2940-8DBB-B926D6DD3799}" type="presParOf" srcId="{952B9A4D-529A-4310-B8A5-3EFDCBDD562A}" destId="{BB9391AC-34EF-4EF7-A807-8F57D7E435A6}" srcOrd="0" destOrd="0" presId="urn:microsoft.com/office/officeart/2005/8/layout/hProcess4"/>
    <dgm:cxn modelId="{730568CE-A0E5-EF4F-8223-F274DFCFF91A}" type="presParOf" srcId="{952B9A4D-529A-4310-B8A5-3EFDCBDD562A}" destId="{BEAF7F4E-CCA3-44BA-AE6F-4BB00667915F}" srcOrd="1" destOrd="0" presId="urn:microsoft.com/office/officeart/2005/8/layout/hProcess4"/>
    <dgm:cxn modelId="{37421938-90B1-AF48-AB3F-B5AEB4A1D82F}" type="presParOf" srcId="{952B9A4D-529A-4310-B8A5-3EFDCBDD562A}" destId="{187BA326-9413-44B2-82C5-F036885E8C2F}" srcOrd="2" destOrd="0" presId="urn:microsoft.com/office/officeart/2005/8/layout/hProcess4"/>
    <dgm:cxn modelId="{EAD0B209-696A-7443-84FF-59E985A2A7B1}" type="presParOf" srcId="{952B9A4D-529A-4310-B8A5-3EFDCBDD562A}" destId="{9265F594-7351-4DCF-98A8-FD5E19191DFE}" srcOrd="3" destOrd="0" presId="urn:microsoft.com/office/officeart/2005/8/layout/hProcess4"/>
    <dgm:cxn modelId="{86644169-7040-F141-BFEF-290B03EA3FF1}" type="presParOf" srcId="{952B9A4D-529A-4310-B8A5-3EFDCBDD562A}" destId="{3F59B6A8-1990-4B18-AC94-7C1F82579E0B}" srcOrd="4" destOrd="0" presId="urn:microsoft.com/office/officeart/2005/8/layout/hProcess4"/>
    <dgm:cxn modelId="{9DF235D6-EEAF-2B4E-B3D6-195DBAD90579}" type="presParOf" srcId="{D055732A-774B-4DE9-8E8C-30196155937B}" destId="{AD1D94E5-C274-4992-B330-1411561DC551}" srcOrd="5" destOrd="0" presId="urn:microsoft.com/office/officeart/2005/8/layout/hProcess4"/>
    <dgm:cxn modelId="{88136016-0460-7946-8887-86AC76258296}" type="presParOf" srcId="{D055732A-774B-4DE9-8E8C-30196155937B}" destId="{90A996A4-64EC-48B8-B598-796F8ADAAC8F}" srcOrd="6" destOrd="0" presId="urn:microsoft.com/office/officeart/2005/8/layout/hProcess4"/>
    <dgm:cxn modelId="{BA398F47-B719-FE42-B725-6FC331B7D1E0}" type="presParOf" srcId="{90A996A4-64EC-48B8-B598-796F8ADAAC8F}" destId="{72D1B493-A709-448F-A56B-5DD1D7278D25}" srcOrd="0" destOrd="0" presId="urn:microsoft.com/office/officeart/2005/8/layout/hProcess4"/>
    <dgm:cxn modelId="{F21FDF64-13C8-5F4E-A713-B24EC29CD23A}" type="presParOf" srcId="{90A996A4-64EC-48B8-B598-796F8ADAAC8F}" destId="{1E301D8F-FA47-4620-8673-710D38D92CB3}" srcOrd="1" destOrd="0" presId="urn:microsoft.com/office/officeart/2005/8/layout/hProcess4"/>
    <dgm:cxn modelId="{EC0274C4-0BF0-3140-9C14-715308C730EE}" type="presParOf" srcId="{90A996A4-64EC-48B8-B598-796F8ADAAC8F}" destId="{01E9BFBE-7F23-4FCF-8FA9-040DD9A868F3}" srcOrd="2" destOrd="0" presId="urn:microsoft.com/office/officeart/2005/8/layout/hProcess4"/>
    <dgm:cxn modelId="{79F821AF-9A79-4946-8142-AE437EFAC923}" type="presParOf" srcId="{90A996A4-64EC-48B8-B598-796F8ADAAC8F}" destId="{F6CDE2D2-9296-42EC-A278-9B5E656EAAED}" srcOrd="3" destOrd="0" presId="urn:microsoft.com/office/officeart/2005/8/layout/hProcess4"/>
    <dgm:cxn modelId="{4AD7EF2A-8F0C-6B47-A5CC-93E5ECE2DADA}" type="presParOf" srcId="{90A996A4-64EC-48B8-B598-796F8ADAAC8F}" destId="{16722351-D5E1-4056-AFF6-6C9958C3ABC8}" srcOrd="4" destOrd="0" presId="urn:microsoft.com/office/officeart/2005/8/layout/hProcess4"/>
    <dgm:cxn modelId="{0226CB14-5C8E-DE47-B2F7-F579AE387E1D}" type="presParOf" srcId="{D055732A-774B-4DE9-8E8C-30196155937B}" destId="{2339266D-69CE-4789-95DA-D88D0C7C0737}" srcOrd="7" destOrd="0" presId="urn:microsoft.com/office/officeart/2005/8/layout/hProcess4"/>
    <dgm:cxn modelId="{B8F04187-0F26-5148-8F01-B5562DAAFC3E}" type="presParOf" srcId="{D055732A-774B-4DE9-8E8C-30196155937B}" destId="{396D1FAA-A297-46B2-81B5-F223762E5AD3}" srcOrd="8" destOrd="0" presId="urn:microsoft.com/office/officeart/2005/8/layout/hProcess4"/>
    <dgm:cxn modelId="{2F744709-02BE-4C4A-ABAA-9977D9BA679B}" type="presParOf" srcId="{396D1FAA-A297-46B2-81B5-F223762E5AD3}" destId="{5E398BA1-227A-4AF3-BD7B-DBF0553799B8}" srcOrd="0" destOrd="0" presId="urn:microsoft.com/office/officeart/2005/8/layout/hProcess4"/>
    <dgm:cxn modelId="{23B12A43-4341-C743-9EAB-92008D49C7D3}" type="presParOf" srcId="{396D1FAA-A297-46B2-81B5-F223762E5AD3}" destId="{11309433-CACB-47D5-B7E5-0220E40A204F}" srcOrd="1" destOrd="0" presId="urn:microsoft.com/office/officeart/2005/8/layout/hProcess4"/>
    <dgm:cxn modelId="{C9183021-6255-084C-A61B-D77F1978CC8F}" type="presParOf" srcId="{396D1FAA-A297-46B2-81B5-F223762E5AD3}" destId="{85180A78-17FB-43FB-BD8F-886AB9183973}" srcOrd="2" destOrd="0" presId="urn:microsoft.com/office/officeart/2005/8/layout/hProcess4"/>
    <dgm:cxn modelId="{C1A2EAB5-D1D4-AE48-9240-B7BFE334F241}" type="presParOf" srcId="{396D1FAA-A297-46B2-81B5-F223762E5AD3}" destId="{1D05C6C4-32CE-429E-86ED-9904D3C3EDF8}" srcOrd="3" destOrd="0" presId="urn:microsoft.com/office/officeart/2005/8/layout/hProcess4"/>
    <dgm:cxn modelId="{5F22303C-0BE1-E84A-B897-669D62228867}" type="presParOf" srcId="{396D1FAA-A297-46B2-81B5-F223762E5AD3}" destId="{8AEFABF6-4DEB-4A05-A2E6-BFD2B309DFC5}"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F51878-E40E-4229-BE29-747504F9533C}">
      <dsp:nvSpPr>
        <dsp:cNvPr id="0" name=""/>
        <dsp:cNvSpPr/>
      </dsp:nvSpPr>
      <dsp:spPr>
        <a:xfrm>
          <a:off x="2993342" y="1638672"/>
          <a:ext cx="1936855" cy="1196429"/>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b="1" kern="1200" dirty="0">
              <a:latin typeface="Montserrat" panose="00000500000000000000" pitchFamily="50" charset="0"/>
            </a:rPr>
            <a:t>Patient safety &amp; safe prescribing</a:t>
          </a:r>
        </a:p>
      </dsp:txBody>
      <dsp:txXfrm>
        <a:off x="3276988" y="1813885"/>
        <a:ext cx="1369563" cy="846003"/>
      </dsp:txXfrm>
    </dsp:sp>
    <dsp:sp modelId="{6AC3592F-5DD9-41CC-9BC8-2CB760911109}">
      <dsp:nvSpPr>
        <dsp:cNvPr id="0" name=""/>
        <dsp:cNvSpPr/>
      </dsp:nvSpPr>
      <dsp:spPr>
        <a:xfrm rot="16200000">
          <a:off x="3855775" y="1265993"/>
          <a:ext cx="211987" cy="357378"/>
        </a:xfrm>
        <a:prstGeom prst="rightArrow">
          <a:avLst>
            <a:gd name="adj1" fmla="val 60000"/>
            <a:gd name="adj2" fmla="val 50000"/>
          </a:avLst>
        </a:prstGeom>
        <a:solidFill>
          <a:srgbClr val="11A7F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GB" sz="1100" kern="1200">
            <a:latin typeface="Montserrat" panose="00000500000000000000" pitchFamily="50" charset="0"/>
          </a:endParaRPr>
        </a:p>
      </dsp:txBody>
      <dsp:txXfrm>
        <a:off x="3887573" y="1369267"/>
        <a:ext cx="148391" cy="214426"/>
      </dsp:txXfrm>
    </dsp:sp>
    <dsp:sp modelId="{040B18CC-23B0-40C2-BB39-48BD89154045}">
      <dsp:nvSpPr>
        <dsp:cNvPr id="0" name=""/>
        <dsp:cNvSpPr/>
      </dsp:nvSpPr>
      <dsp:spPr>
        <a:xfrm>
          <a:off x="2993346" y="29178"/>
          <a:ext cx="1936847" cy="1209516"/>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latin typeface="Montserrat" panose="00000500000000000000" pitchFamily="50" charset="0"/>
            </a:rPr>
            <a:t>Patient safety priorities and risk management</a:t>
          </a:r>
        </a:p>
      </dsp:txBody>
      <dsp:txXfrm>
        <a:off x="3276991" y="206308"/>
        <a:ext cx="1369557" cy="855256"/>
      </dsp:txXfrm>
    </dsp:sp>
    <dsp:sp modelId="{26ADD696-9CA9-4E15-94AB-55F7D9BDE0F5}">
      <dsp:nvSpPr>
        <dsp:cNvPr id="0" name=""/>
        <dsp:cNvSpPr/>
      </dsp:nvSpPr>
      <dsp:spPr>
        <a:xfrm rot="21563820">
          <a:off x="5040981" y="2045433"/>
          <a:ext cx="267260" cy="357378"/>
        </a:xfrm>
        <a:prstGeom prst="rightArrow">
          <a:avLst>
            <a:gd name="adj1" fmla="val 60000"/>
            <a:gd name="adj2" fmla="val 50000"/>
          </a:avLst>
        </a:prstGeom>
        <a:solidFill>
          <a:srgbClr val="11A7F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GB" sz="1100" kern="1200">
            <a:latin typeface="Montserrat" panose="00000500000000000000" pitchFamily="50" charset="0"/>
          </a:endParaRPr>
        </a:p>
      </dsp:txBody>
      <dsp:txXfrm>
        <a:off x="5040983" y="2117331"/>
        <a:ext cx="187082" cy="214426"/>
      </dsp:txXfrm>
    </dsp:sp>
    <dsp:sp modelId="{284F447A-5636-40EC-B484-1D9C89F3A8DA}">
      <dsp:nvSpPr>
        <dsp:cNvPr id="0" name=""/>
        <dsp:cNvSpPr/>
      </dsp:nvSpPr>
      <dsp:spPr>
        <a:xfrm>
          <a:off x="5434257" y="1557529"/>
          <a:ext cx="1313891" cy="1313891"/>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latin typeface="Montserrat" panose="00000500000000000000" pitchFamily="50" charset="0"/>
            </a:rPr>
            <a:t>Learning from errors</a:t>
          </a:r>
        </a:p>
      </dsp:txBody>
      <dsp:txXfrm>
        <a:off x="5626672" y="1749944"/>
        <a:ext cx="929061" cy="929061"/>
      </dsp:txXfrm>
    </dsp:sp>
    <dsp:sp modelId="{E4F45D4C-374B-48C9-B453-E3DAE422AA17}">
      <dsp:nvSpPr>
        <dsp:cNvPr id="0" name=""/>
        <dsp:cNvSpPr/>
      </dsp:nvSpPr>
      <dsp:spPr>
        <a:xfrm rot="5158868">
          <a:off x="3916080" y="2839478"/>
          <a:ext cx="201160" cy="357378"/>
        </a:xfrm>
        <a:prstGeom prst="rightArrow">
          <a:avLst>
            <a:gd name="adj1" fmla="val 60000"/>
            <a:gd name="adj2" fmla="val 50000"/>
          </a:avLst>
        </a:prstGeom>
        <a:solidFill>
          <a:srgbClr val="11A7F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GB" sz="1100" kern="1200">
            <a:latin typeface="Montserrat" panose="00000500000000000000" pitchFamily="50" charset="0"/>
          </a:endParaRPr>
        </a:p>
      </dsp:txBody>
      <dsp:txXfrm>
        <a:off x="3944139" y="2880854"/>
        <a:ext cx="140812" cy="214426"/>
      </dsp:txXfrm>
    </dsp:sp>
    <dsp:sp modelId="{E68CA298-4844-41CF-A5DD-C4FF688087DF}">
      <dsp:nvSpPr>
        <dsp:cNvPr id="0" name=""/>
        <dsp:cNvSpPr/>
      </dsp:nvSpPr>
      <dsp:spPr>
        <a:xfrm>
          <a:off x="3274012" y="3212070"/>
          <a:ext cx="1604853" cy="1313891"/>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latin typeface="Montserrat" panose="00000500000000000000" pitchFamily="50" charset="0"/>
            </a:rPr>
            <a:t>Knowledge of formularies and guidelines</a:t>
          </a:r>
        </a:p>
      </dsp:txBody>
      <dsp:txXfrm>
        <a:off x="3509037" y="3404485"/>
        <a:ext cx="1134803" cy="929061"/>
      </dsp:txXfrm>
    </dsp:sp>
    <dsp:sp modelId="{5C60B9E4-529C-46B3-9BC0-F7E7C9969CB8}">
      <dsp:nvSpPr>
        <dsp:cNvPr id="0" name=""/>
        <dsp:cNvSpPr/>
      </dsp:nvSpPr>
      <dsp:spPr>
        <a:xfrm rot="10716705">
          <a:off x="2771321" y="2085139"/>
          <a:ext cx="157450" cy="357378"/>
        </a:xfrm>
        <a:prstGeom prst="rightArrow">
          <a:avLst>
            <a:gd name="adj1" fmla="val 60000"/>
            <a:gd name="adj2" fmla="val 50000"/>
          </a:avLst>
        </a:prstGeom>
        <a:solidFill>
          <a:srgbClr val="11A7F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GB" sz="1100" kern="1200">
            <a:latin typeface="Montserrat" panose="00000500000000000000" pitchFamily="50" charset="0"/>
          </a:endParaRPr>
        </a:p>
      </dsp:txBody>
      <dsp:txXfrm rot="10800000">
        <a:off x="2818549" y="2156043"/>
        <a:ext cx="110215" cy="214426"/>
      </dsp:txXfrm>
    </dsp:sp>
    <dsp:sp modelId="{E10ABC83-E4C9-4AC5-A493-67F508FAE695}">
      <dsp:nvSpPr>
        <dsp:cNvPr id="0" name=""/>
        <dsp:cNvSpPr/>
      </dsp:nvSpPr>
      <dsp:spPr>
        <a:xfrm>
          <a:off x="1132044" y="1621206"/>
          <a:ext cx="1565370" cy="1330578"/>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latin typeface="Montserrat" panose="00000500000000000000" pitchFamily="50" charset="0"/>
            </a:rPr>
            <a:t>The ethics of prescribing</a:t>
          </a:r>
        </a:p>
      </dsp:txBody>
      <dsp:txXfrm>
        <a:off x="1361287" y="1816065"/>
        <a:ext cx="1106884" cy="9408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F51878-E40E-4229-BE29-747504F9533C}">
      <dsp:nvSpPr>
        <dsp:cNvPr id="0" name=""/>
        <dsp:cNvSpPr/>
      </dsp:nvSpPr>
      <dsp:spPr>
        <a:xfrm>
          <a:off x="2850383" y="1659184"/>
          <a:ext cx="2097032" cy="1368548"/>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b="1" kern="1200" dirty="0">
              <a:latin typeface="Montserrat" panose="00000500000000000000" pitchFamily="50" charset="0"/>
            </a:rPr>
            <a:t>Quality improvement</a:t>
          </a:r>
        </a:p>
      </dsp:txBody>
      <dsp:txXfrm>
        <a:off x="3157486" y="1859603"/>
        <a:ext cx="1482826" cy="967710"/>
      </dsp:txXfrm>
    </dsp:sp>
    <dsp:sp modelId="{6AC3592F-5DD9-41CC-9BC8-2CB760911109}">
      <dsp:nvSpPr>
        <dsp:cNvPr id="0" name=""/>
        <dsp:cNvSpPr/>
      </dsp:nvSpPr>
      <dsp:spPr>
        <a:xfrm rot="16200000">
          <a:off x="3822696" y="1334919"/>
          <a:ext cx="152407" cy="369595"/>
        </a:xfrm>
        <a:prstGeom prst="rightArrow">
          <a:avLst>
            <a:gd name="adj1" fmla="val 60000"/>
            <a:gd name="adj2" fmla="val 50000"/>
          </a:avLst>
        </a:prstGeom>
        <a:solidFill>
          <a:srgbClr val="11A7F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GB" sz="900" kern="1200">
            <a:latin typeface="Montserrat" panose="00000500000000000000" pitchFamily="50" charset="0"/>
          </a:endParaRPr>
        </a:p>
      </dsp:txBody>
      <dsp:txXfrm>
        <a:off x="3845557" y="1431699"/>
        <a:ext cx="106685" cy="221757"/>
      </dsp:txXfrm>
    </dsp:sp>
    <dsp:sp modelId="{040B18CC-23B0-40C2-BB39-48BD89154045}">
      <dsp:nvSpPr>
        <dsp:cNvPr id="0" name=""/>
        <dsp:cNvSpPr/>
      </dsp:nvSpPr>
      <dsp:spPr>
        <a:xfrm>
          <a:off x="3024336" y="-1072"/>
          <a:ext cx="1749126" cy="1372695"/>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latin typeface="Montserrat" panose="00000500000000000000" pitchFamily="50" charset="0"/>
            </a:rPr>
            <a:t>Quality improvement models and theories e.g. PDCA</a:t>
          </a:r>
        </a:p>
      </dsp:txBody>
      <dsp:txXfrm>
        <a:off x="3280490" y="199955"/>
        <a:ext cx="1236818" cy="970641"/>
      </dsp:txXfrm>
    </dsp:sp>
    <dsp:sp modelId="{26ADD696-9CA9-4E15-94AB-55F7D9BDE0F5}">
      <dsp:nvSpPr>
        <dsp:cNvPr id="0" name=""/>
        <dsp:cNvSpPr/>
      </dsp:nvSpPr>
      <dsp:spPr>
        <a:xfrm rot="21591630">
          <a:off x="5056456" y="2155522"/>
          <a:ext cx="262707" cy="369595"/>
        </a:xfrm>
        <a:prstGeom prst="rightArrow">
          <a:avLst>
            <a:gd name="adj1" fmla="val 60000"/>
            <a:gd name="adj2" fmla="val 50000"/>
          </a:avLst>
        </a:prstGeom>
        <a:solidFill>
          <a:srgbClr val="11A7F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GB" sz="900" kern="1200">
            <a:latin typeface="Montserrat" panose="00000500000000000000" pitchFamily="50" charset="0"/>
          </a:endParaRPr>
        </a:p>
      </dsp:txBody>
      <dsp:txXfrm>
        <a:off x="5056456" y="2229537"/>
        <a:ext cx="183895" cy="221757"/>
      </dsp:txXfrm>
    </dsp:sp>
    <dsp:sp modelId="{284F447A-5636-40EC-B484-1D9C89F3A8DA}">
      <dsp:nvSpPr>
        <dsp:cNvPr id="0" name=""/>
        <dsp:cNvSpPr/>
      </dsp:nvSpPr>
      <dsp:spPr>
        <a:xfrm>
          <a:off x="5443079" y="1658640"/>
          <a:ext cx="1358808" cy="1358808"/>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latin typeface="Montserrat" panose="00000500000000000000" pitchFamily="50" charset="0"/>
            </a:rPr>
            <a:t>Collecting and managing stakeholder feedback</a:t>
          </a:r>
        </a:p>
      </dsp:txBody>
      <dsp:txXfrm>
        <a:off x="5642072" y="1857633"/>
        <a:ext cx="960822" cy="960822"/>
      </dsp:txXfrm>
    </dsp:sp>
    <dsp:sp modelId="{E4F45D4C-374B-48C9-B453-E3DAE422AA17}">
      <dsp:nvSpPr>
        <dsp:cNvPr id="0" name=""/>
        <dsp:cNvSpPr/>
      </dsp:nvSpPr>
      <dsp:spPr>
        <a:xfrm rot="5400000">
          <a:off x="3820856" y="2985769"/>
          <a:ext cx="156087" cy="369595"/>
        </a:xfrm>
        <a:prstGeom prst="rightArrow">
          <a:avLst>
            <a:gd name="adj1" fmla="val 60000"/>
            <a:gd name="adj2" fmla="val 50000"/>
          </a:avLst>
        </a:prstGeom>
        <a:solidFill>
          <a:srgbClr val="11A7F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GB" sz="900" kern="1200">
            <a:latin typeface="Montserrat" panose="00000500000000000000" pitchFamily="50" charset="0"/>
          </a:endParaRPr>
        </a:p>
      </dsp:txBody>
      <dsp:txXfrm>
        <a:off x="3844269" y="3036275"/>
        <a:ext cx="109261" cy="221757"/>
      </dsp:txXfrm>
    </dsp:sp>
    <dsp:sp modelId="{E68CA298-4844-41CF-A5DD-C4FF688087DF}">
      <dsp:nvSpPr>
        <dsp:cNvPr id="0" name=""/>
        <dsp:cNvSpPr/>
      </dsp:nvSpPr>
      <dsp:spPr>
        <a:xfrm>
          <a:off x="3066555" y="3322237"/>
          <a:ext cx="1664689" cy="1358808"/>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Montserrat" panose="00000500000000000000" pitchFamily="50" charset="0"/>
            </a:rPr>
            <a:t>Differences between quality assurance. management, control and improvement</a:t>
          </a:r>
        </a:p>
      </dsp:txBody>
      <dsp:txXfrm>
        <a:off x="3310343" y="3521230"/>
        <a:ext cx="1177113" cy="960822"/>
      </dsp:txXfrm>
    </dsp:sp>
    <dsp:sp modelId="{5C60B9E4-529C-46B3-9BC0-F7E7C9969CB8}">
      <dsp:nvSpPr>
        <dsp:cNvPr id="0" name=""/>
        <dsp:cNvSpPr/>
      </dsp:nvSpPr>
      <dsp:spPr>
        <a:xfrm rot="10926846">
          <a:off x="2573427" y="2113367"/>
          <a:ext cx="196984" cy="369595"/>
        </a:xfrm>
        <a:prstGeom prst="rightArrow">
          <a:avLst>
            <a:gd name="adj1" fmla="val 60000"/>
            <a:gd name="adj2" fmla="val 50000"/>
          </a:avLst>
        </a:prstGeom>
        <a:solidFill>
          <a:srgbClr val="11A7F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GB" sz="900" kern="1200">
            <a:latin typeface="Montserrat" panose="00000500000000000000" pitchFamily="50" charset="0"/>
          </a:endParaRPr>
        </a:p>
      </dsp:txBody>
      <dsp:txXfrm rot="10800000">
        <a:off x="2632502" y="2188376"/>
        <a:ext cx="137889" cy="221757"/>
      </dsp:txXfrm>
    </dsp:sp>
    <dsp:sp modelId="{E10ABC83-E4C9-4AC5-A493-67F508FAE695}">
      <dsp:nvSpPr>
        <dsp:cNvPr id="0" name=""/>
        <dsp:cNvSpPr/>
      </dsp:nvSpPr>
      <dsp:spPr>
        <a:xfrm>
          <a:off x="1122294" y="1586636"/>
          <a:ext cx="1358808" cy="1358808"/>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latin typeface="Montserrat" panose="00000500000000000000" pitchFamily="50" charset="0"/>
            </a:rPr>
            <a:t>Evaluation and measuring impact</a:t>
          </a:r>
        </a:p>
      </dsp:txBody>
      <dsp:txXfrm>
        <a:off x="1321287" y="1785629"/>
        <a:ext cx="960822" cy="96082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FBBDBE-044B-4084-928D-EB1FB5437508}">
      <dsp:nvSpPr>
        <dsp:cNvPr id="0" name=""/>
        <dsp:cNvSpPr/>
      </dsp:nvSpPr>
      <dsp:spPr>
        <a:xfrm>
          <a:off x="629292" y="1064998"/>
          <a:ext cx="2481195" cy="204646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t" anchorCtr="0">
          <a:noAutofit/>
        </a:bodyPr>
        <a:lstStyle/>
        <a:p>
          <a:pPr marL="228600" lvl="1" indent="-228600" algn="l" defTabSz="977900">
            <a:lnSpc>
              <a:spcPct val="90000"/>
            </a:lnSpc>
            <a:spcBef>
              <a:spcPct val="0"/>
            </a:spcBef>
            <a:spcAft>
              <a:spcPct val="15000"/>
            </a:spcAft>
            <a:buChar char="•"/>
          </a:pPr>
          <a:r>
            <a:rPr lang="en-GB" sz="2200" kern="1200" dirty="0">
              <a:latin typeface="Montserrat" panose="00000500000000000000" pitchFamily="50" charset="0"/>
            </a:rPr>
            <a:t>Think 6 domains!</a:t>
          </a:r>
        </a:p>
        <a:p>
          <a:pPr marL="228600" lvl="1" indent="-228600" algn="l" defTabSz="977900">
            <a:lnSpc>
              <a:spcPct val="90000"/>
            </a:lnSpc>
            <a:spcBef>
              <a:spcPct val="0"/>
            </a:spcBef>
            <a:spcAft>
              <a:spcPct val="15000"/>
            </a:spcAft>
            <a:buChar char="•"/>
          </a:pPr>
          <a:endParaRPr lang="en-GB" sz="2200" kern="1200" dirty="0">
            <a:latin typeface="Montserrat" panose="00000500000000000000" pitchFamily="50" charset="0"/>
          </a:endParaRPr>
        </a:p>
      </dsp:txBody>
      <dsp:txXfrm>
        <a:off x="676387" y="1112093"/>
        <a:ext cx="2387005" cy="1513748"/>
      </dsp:txXfrm>
    </dsp:sp>
    <dsp:sp modelId="{B9DAEA88-BB6E-45BC-8BC9-2E294EB42D5E}">
      <dsp:nvSpPr>
        <dsp:cNvPr id="0" name=""/>
        <dsp:cNvSpPr/>
      </dsp:nvSpPr>
      <dsp:spPr>
        <a:xfrm>
          <a:off x="2040167" y="1611693"/>
          <a:ext cx="2648708" cy="2648708"/>
        </a:xfrm>
        <a:prstGeom prst="leftCircularArrow">
          <a:avLst>
            <a:gd name="adj1" fmla="val 2826"/>
            <a:gd name="adj2" fmla="val 345101"/>
            <a:gd name="adj3" fmla="val 2120612"/>
            <a:gd name="adj4" fmla="val 9024489"/>
            <a:gd name="adj5" fmla="val 329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184AC7A-DC8E-4062-B559-F8A244E350FF}">
      <dsp:nvSpPr>
        <dsp:cNvPr id="0" name=""/>
        <dsp:cNvSpPr/>
      </dsp:nvSpPr>
      <dsp:spPr>
        <a:xfrm>
          <a:off x="1180669" y="2672936"/>
          <a:ext cx="2205507" cy="877057"/>
        </a:xfrm>
        <a:prstGeom prst="roundRect">
          <a:avLst>
            <a:gd name="adj" fmla="val 10000"/>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n-GB" sz="2400" kern="1200" dirty="0">
              <a:latin typeface="Montserrat" panose="00000500000000000000" pitchFamily="50" charset="0"/>
            </a:rPr>
            <a:t>Identify a situation</a:t>
          </a:r>
        </a:p>
      </dsp:txBody>
      <dsp:txXfrm>
        <a:off x="1206357" y="2698624"/>
        <a:ext cx="2154131" cy="825681"/>
      </dsp:txXfrm>
    </dsp:sp>
    <dsp:sp modelId="{CDFE5036-8130-4529-B010-2F449EB58BE3}">
      <dsp:nvSpPr>
        <dsp:cNvPr id="0" name=""/>
        <dsp:cNvSpPr/>
      </dsp:nvSpPr>
      <dsp:spPr>
        <a:xfrm>
          <a:off x="3742615" y="1064998"/>
          <a:ext cx="2481195" cy="204646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t" anchorCtr="0">
          <a:noAutofit/>
        </a:bodyPr>
        <a:lstStyle/>
        <a:p>
          <a:pPr marL="228600" lvl="1" indent="-228600" algn="l" defTabSz="977900">
            <a:lnSpc>
              <a:spcPct val="90000"/>
            </a:lnSpc>
            <a:spcBef>
              <a:spcPct val="0"/>
            </a:spcBef>
            <a:spcAft>
              <a:spcPct val="15000"/>
            </a:spcAft>
            <a:buChar char="•"/>
          </a:pPr>
          <a:r>
            <a:rPr lang="en-GB" sz="2200" kern="1200" dirty="0">
              <a:latin typeface="Montserrat" panose="00000500000000000000" pitchFamily="50" charset="0"/>
            </a:rPr>
            <a:t>Use tools </a:t>
          </a:r>
          <a:r>
            <a:rPr lang="en-GB" sz="2200" kern="1200" dirty="0" err="1">
              <a:latin typeface="Montserrat" panose="00000500000000000000" pitchFamily="50" charset="0"/>
            </a:rPr>
            <a:t>eg</a:t>
          </a:r>
          <a:r>
            <a:rPr lang="en-GB" sz="2200" kern="1200" dirty="0">
              <a:latin typeface="Montserrat" panose="00000500000000000000" pitchFamily="50" charset="0"/>
            </a:rPr>
            <a:t> Process map beginning to end</a:t>
          </a:r>
        </a:p>
      </dsp:txBody>
      <dsp:txXfrm>
        <a:off x="3789710" y="1550622"/>
        <a:ext cx="2387005" cy="1513748"/>
      </dsp:txXfrm>
    </dsp:sp>
    <dsp:sp modelId="{3C71AF44-6B13-4976-BB35-DCE0676F5BD8}">
      <dsp:nvSpPr>
        <dsp:cNvPr id="0" name=""/>
        <dsp:cNvSpPr/>
      </dsp:nvSpPr>
      <dsp:spPr>
        <a:xfrm>
          <a:off x="4293992" y="626469"/>
          <a:ext cx="2205507" cy="877057"/>
        </a:xfrm>
        <a:prstGeom prst="roundRect">
          <a:avLst>
            <a:gd name="adj" fmla="val 10000"/>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n-GB" sz="2400" kern="1200" dirty="0">
              <a:latin typeface="Montserrat" panose="00000500000000000000" pitchFamily="50" charset="0"/>
            </a:rPr>
            <a:t>‘Diagnose’ the situation</a:t>
          </a:r>
        </a:p>
      </dsp:txBody>
      <dsp:txXfrm>
        <a:off x="4319680" y="652157"/>
        <a:ext cx="2154131" cy="82568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FBBDBE-044B-4084-928D-EB1FB5437508}">
      <dsp:nvSpPr>
        <dsp:cNvPr id="0" name=""/>
        <dsp:cNvSpPr/>
      </dsp:nvSpPr>
      <dsp:spPr>
        <a:xfrm>
          <a:off x="12957" y="943139"/>
          <a:ext cx="1364735" cy="112562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24765" rIns="24765" bIns="24765" numCol="1" spcCol="1270" anchor="t" anchorCtr="0">
          <a:noAutofit/>
        </a:bodyPr>
        <a:lstStyle/>
        <a:p>
          <a:pPr marL="114300" lvl="1" indent="-114300" algn="l" defTabSz="577850">
            <a:lnSpc>
              <a:spcPct val="90000"/>
            </a:lnSpc>
            <a:spcBef>
              <a:spcPct val="0"/>
            </a:spcBef>
            <a:spcAft>
              <a:spcPct val="15000"/>
            </a:spcAft>
            <a:buChar char="•"/>
          </a:pPr>
          <a:r>
            <a:rPr lang="en-GB" sz="1300" kern="1200" dirty="0">
              <a:latin typeface="Montserrat" panose="00000500000000000000" pitchFamily="50" charset="0"/>
            </a:rPr>
            <a:t>Think 6 aims!</a:t>
          </a:r>
        </a:p>
        <a:p>
          <a:pPr marL="114300" lvl="1" indent="-114300" algn="l" defTabSz="577850">
            <a:lnSpc>
              <a:spcPct val="90000"/>
            </a:lnSpc>
            <a:spcBef>
              <a:spcPct val="0"/>
            </a:spcBef>
            <a:spcAft>
              <a:spcPct val="15000"/>
            </a:spcAft>
            <a:buChar char="•"/>
          </a:pPr>
          <a:endParaRPr lang="en-GB" sz="1300" kern="1200" dirty="0">
            <a:latin typeface="Montserrat" panose="00000500000000000000" pitchFamily="50" charset="0"/>
          </a:endParaRPr>
        </a:p>
      </dsp:txBody>
      <dsp:txXfrm>
        <a:off x="38861" y="969043"/>
        <a:ext cx="1312927" cy="832608"/>
      </dsp:txXfrm>
    </dsp:sp>
    <dsp:sp modelId="{B9DAEA88-BB6E-45BC-8BC9-2E294EB42D5E}">
      <dsp:nvSpPr>
        <dsp:cNvPr id="0" name=""/>
        <dsp:cNvSpPr/>
      </dsp:nvSpPr>
      <dsp:spPr>
        <a:xfrm>
          <a:off x="782347" y="1340470"/>
          <a:ext cx="1427927" cy="1427927"/>
        </a:xfrm>
        <a:prstGeom prst="leftCircularArrow">
          <a:avLst>
            <a:gd name="adj1" fmla="val 2618"/>
            <a:gd name="adj2" fmla="val 318161"/>
            <a:gd name="adj3" fmla="val 2093672"/>
            <a:gd name="adj4" fmla="val 9024489"/>
            <a:gd name="adj5" fmla="val 305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184AC7A-DC8E-4062-B559-F8A244E350FF}">
      <dsp:nvSpPr>
        <dsp:cNvPr id="0" name=""/>
        <dsp:cNvSpPr/>
      </dsp:nvSpPr>
      <dsp:spPr>
        <a:xfrm>
          <a:off x="304140" y="1904593"/>
          <a:ext cx="1213098" cy="482409"/>
        </a:xfrm>
        <a:prstGeom prst="roundRect">
          <a:avLst>
            <a:gd name="adj" fmla="val 10000"/>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17145" tIns="11430" rIns="17145" bIns="11430"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Montserrat" panose="00000500000000000000" pitchFamily="50" charset="0"/>
            </a:rPr>
            <a:t>Identify A Situation</a:t>
          </a:r>
        </a:p>
      </dsp:txBody>
      <dsp:txXfrm>
        <a:off x="318269" y="1918722"/>
        <a:ext cx="1184840" cy="454151"/>
      </dsp:txXfrm>
    </dsp:sp>
    <dsp:sp modelId="{CDFE5036-8130-4529-B010-2F449EB58BE3}">
      <dsp:nvSpPr>
        <dsp:cNvPr id="0" name=""/>
        <dsp:cNvSpPr/>
      </dsp:nvSpPr>
      <dsp:spPr>
        <a:xfrm>
          <a:off x="1695257" y="1020176"/>
          <a:ext cx="1364735" cy="112562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24765" rIns="24765" bIns="24765" numCol="1" spcCol="1270" anchor="t" anchorCtr="0">
          <a:noAutofit/>
        </a:bodyPr>
        <a:lstStyle/>
        <a:p>
          <a:pPr marL="114300" lvl="1" indent="-114300" algn="l" defTabSz="577850">
            <a:lnSpc>
              <a:spcPct val="90000"/>
            </a:lnSpc>
            <a:spcBef>
              <a:spcPct val="0"/>
            </a:spcBef>
            <a:spcAft>
              <a:spcPct val="15000"/>
            </a:spcAft>
            <a:buChar char="•"/>
          </a:pPr>
          <a:r>
            <a:rPr lang="en-GB" sz="1300" kern="1200" dirty="0">
              <a:latin typeface="Montserrat" panose="00000500000000000000" pitchFamily="50" charset="0"/>
            </a:rPr>
            <a:t>Process map beginning to end</a:t>
          </a:r>
        </a:p>
      </dsp:txBody>
      <dsp:txXfrm>
        <a:off x="1721161" y="1287285"/>
        <a:ext cx="1312927" cy="832608"/>
      </dsp:txXfrm>
    </dsp:sp>
    <dsp:sp modelId="{6A5B3F8B-BF46-4450-8CCA-75D497F8C520}">
      <dsp:nvSpPr>
        <dsp:cNvPr id="0" name=""/>
        <dsp:cNvSpPr/>
      </dsp:nvSpPr>
      <dsp:spPr>
        <a:xfrm>
          <a:off x="2465366" y="353442"/>
          <a:ext cx="1602310" cy="1602310"/>
        </a:xfrm>
        <a:prstGeom prst="circularArrow">
          <a:avLst>
            <a:gd name="adj1" fmla="val 2333"/>
            <a:gd name="adj2" fmla="val 281670"/>
            <a:gd name="adj3" fmla="val 19542820"/>
            <a:gd name="adj4" fmla="val 12575511"/>
            <a:gd name="adj5" fmla="val 272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C71AF44-6B13-4976-BB35-DCE0676F5BD8}">
      <dsp:nvSpPr>
        <dsp:cNvPr id="0" name=""/>
        <dsp:cNvSpPr/>
      </dsp:nvSpPr>
      <dsp:spPr>
        <a:xfrm>
          <a:off x="1998532" y="778972"/>
          <a:ext cx="1213098" cy="482409"/>
        </a:xfrm>
        <a:prstGeom prst="roundRect">
          <a:avLst>
            <a:gd name="adj" fmla="val 10000"/>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17145" tIns="11430" rIns="17145" bIns="11430"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Montserrat" panose="00000500000000000000" pitchFamily="50" charset="0"/>
            </a:rPr>
            <a:t>‘Diagnose’ the situation</a:t>
          </a:r>
        </a:p>
      </dsp:txBody>
      <dsp:txXfrm>
        <a:off x="2012661" y="793101"/>
        <a:ext cx="1184840" cy="454151"/>
      </dsp:txXfrm>
    </dsp:sp>
    <dsp:sp modelId="{288D084C-5D44-4B0A-AC21-C5C22CCA1A40}">
      <dsp:nvSpPr>
        <dsp:cNvPr id="0" name=""/>
        <dsp:cNvSpPr/>
      </dsp:nvSpPr>
      <dsp:spPr>
        <a:xfrm>
          <a:off x="3389648" y="1020176"/>
          <a:ext cx="1364735" cy="112562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24765" rIns="24765" bIns="24765" numCol="1" spcCol="1270" anchor="t" anchorCtr="0">
          <a:noAutofit/>
        </a:bodyPr>
        <a:lstStyle/>
        <a:p>
          <a:pPr marL="114300" lvl="1" indent="-114300" algn="l" defTabSz="577850">
            <a:lnSpc>
              <a:spcPct val="90000"/>
            </a:lnSpc>
            <a:spcBef>
              <a:spcPct val="0"/>
            </a:spcBef>
            <a:spcAft>
              <a:spcPct val="15000"/>
            </a:spcAft>
            <a:buChar char="•"/>
          </a:pPr>
          <a:r>
            <a:rPr lang="en-GB" sz="1300" kern="1200" dirty="0">
              <a:latin typeface="Montserrat" panose="00000500000000000000" pitchFamily="50" charset="0"/>
            </a:rPr>
            <a:t>Stakeholders</a:t>
          </a:r>
        </a:p>
        <a:p>
          <a:pPr marL="114300" lvl="1" indent="-114300" algn="l" defTabSz="577850">
            <a:lnSpc>
              <a:spcPct val="90000"/>
            </a:lnSpc>
            <a:spcBef>
              <a:spcPct val="0"/>
            </a:spcBef>
            <a:spcAft>
              <a:spcPct val="15000"/>
            </a:spcAft>
            <a:buChar char="•"/>
          </a:pPr>
          <a:r>
            <a:rPr lang="en-GB" sz="1300" kern="1200" dirty="0">
              <a:latin typeface="Montserrat" panose="00000500000000000000" pitchFamily="50" charset="0"/>
            </a:rPr>
            <a:t>Personal perspective</a:t>
          </a:r>
        </a:p>
      </dsp:txBody>
      <dsp:txXfrm>
        <a:off x="3415552" y="1046080"/>
        <a:ext cx="1312927" cy="832608"/>
      </dsp:txXfrm>
    </dsp:sp>
    <dsp:sp modelId="{FD19A9DF-8170-4614-96F2-B97523B178B4}">
      <dsp:nvSpPr>
        <dsp:cNvPr id="0" name=""/>
        <dsp:cNvSpPr/>
      </dsp:nvSpPr>
      <dsp:spPr>
        <a:xfrm>
          <a:off x="3692923" y="1904593"/>
          <a:ext cx="1213098" cy="482409"/>
        </a:xfrm>
        <a:prstGeom prst="roundRect">
          <a:avLst>
            <a:gd name="adj" fmla="val 10000"/>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17145" tIns="11430" rIns="17145" bIns="11430"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Montserrat" panose="00000500000000000000" pitchFamily="50" charset="0"/>
            </a:rPr>
            <a:t>Engage with Staff, Patients &amp; Families</a:t>
          </a:r>
        </a:p>
      </dsp:txBody>
      <dsp:txXfrm>
        <a:off x="3707052" y="1918722"/>
        <a:ext cx="1184840" cy="45415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FBBDBE-044B-4084-928D-EB1FB5437508}">
      <dsp:nvSpPr>
        <dsp:cNvPr id="0" name=""/>
        <dsp:cNvSpPr/>
      </dsp:nvSpPr>
      <dsp:spPr>
        <a:xfrm>
          <a:off x="3214" y="1891676"/>
          <a:ext cx="1436968" cy="118519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t" anchorCtr="0">
          <a:noAutofit/>
        </a:bodyPr>
        <a:lstStyle/>
        <a:p>
          <a:pPr marL="114300" lvl="1" indent="-114300" algn="l" defTabSz="533400">
            <a:lnSpc>
              <a:spcPct val="90000"/>
            </a:lnSpc>
            <a:spcBef>
              <a:spcPct val="0"/>
            </a:spcBef>
            <a:spcAft>
              <a:spcPct val="15000"/>
            </a:spcAft>
            <a:buChar char="•"/>
          </a:pPr>
          <a:r>
            <a:rPr lang="en-GB" sz="1200" kern="1200" dirty="0"/>
            <a:t>Think 6 domains!</a:t>
          </a:r>
        </a:p>
        <a:p>
          <a:pPr marL="114300" lvl="1" indent="-114300" algn="l" defTabSz="533400">
            <a:lnSpc>
              <a:spcPct val="90000"/>
            </a:lnSpc>
            <a:spcBef>
              <a:spcPct val="0"/>
            </a:spcBef>
            <a:spcAft>
              <a:spcPct val="15000"/>
            </a:spcAft>
            <a:buChar char="•"/>
          </a:pPr>
          <a:endParaRPr lang="en-GB" sz="1200" kern="1200" dirty="0"/>
        </a:p>
      </dsp:txBody>
      <dsp:txXfrm>
        <a:off x="30489" y="1918951"/>
        <a:ext cx="1382418" cy="876677"/>
      </dsp:txXfrm>
    </dsp:sp>
    <dsp:sp modelId="{B9DAEA88-BB6E-45BC-8BC9-2E294EB42D5E}">
      <dsp:nvSpPr>
        <dsp:cNvPr id="0" name=""/>
        <dsp:cNvSpPr/>
      </dsp:nvSpPr>
      <dsp:spPr>
        <a:xfrm>
          <a:off x="831978" y="2250187"/>
          <a:ext cx="1472090" cy="1472090"/>
        </a:xfrm>
        <a:prstGeom prst="leftCircularArrow">
          <a:avLst>
            <a:gd name="adj1" fmla="val 2395"/>
            <a:gd name="adj2" fmla="val 289516"/>
            <a:gd name="adj3" fmla="val 2065027"/>
            <a:gd name="adj4" fmla="val 9024489"/>
            <a:gd name="adj5" fmla="val 279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184AC7A-DC8E-4062-B559-F8A244E350FF}">
      <dsp:nvSpPr>
        <dsp:cNvPr id="0" name=""/>
        <dsp:cNvSpPr/>
      </dsp:nvSpPr>
      <dsp:spPr>
        <a:xfrm>
          <a:off x="322540" y="2822904"/>
          <a:ext cx="1277305" cy="507942"/>
        </a:xfrm>
        <a:prstGeom prst="roundRect">
          <a:avLst>
            <a:gd name="adj" fmla="val 10000"/>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GB" sz="1400" kern="1200" dirty="0"/>
            <a:t>Identify A Situation</a:t>
          </a:r>
        </a:p>
      </dsp:txBody>
      <dsp:txXfrm>
        <a:off x="337417" y="2837781"/>
        <a:ext cx="1247551" cy="478188"/>
      </dsp:txXfrm>
    </dsp:sp>
    <dsp:sp modelId="{CDFE5036-8130-4529-B010-2F449EB58BE3}">
      <dsp:nvSpPr>
        <dsp:cNvPr id="0" name=""/>
        <dsp:cNvSpPr/>
      </dsp:nvSpPr>
      <dsp:spPr>
        <a:xfrm>
          <a:off x="1767713" y="1891676"/>
          <a:ext cx="1436968" cy="118519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t" anchorCtr="0">
          <a:noAutofit/>
        </a:bodyPr>
        <a:lstStyle/>
        <a:p>
          <a:pPr marL="114300" lvl="1" indent="-114300" algn="l" defTabSz="533400">
            <a:lnSpc>
              <a:spcPct val="90000"/>
            </a:lnSpc>
            <a:spcBef>
              <a:spcPct val="0"/>
            </a:spcBef>
            <a:spcAft>
              <a:spcPct val="15000"/>
            </a:spcAft>
            <a:buChar char="•"/>
          </a:pPr>
          <a:r>
            <a:rPr lang="en-GB" sz="1200" kern="1200" dirty="0"/>
            <a:t>Process map beginning to end &amp; use other tools</a:t>
          </a:r>
        </a:p>
      </dsp:txBody>
      <dsp:txXfrm>
        <a:off x="1794988" y="2172922"/>
        <a:ext cx="1382418" cy="876677"/>
      </dsp:txXfrm>
    </dsp:sp>
    <dsp:sp modelId="{6A5B3F8B-BF46-4450-8CCA-75D497F8C520}">
      <dsp:nvSpPr>
        <dsp:cNvPr id="0" name=""/>
        <dsp:cNvSpPr/>
      </dsp:nvSpPr>
      <dsp:spPr>
        <a:xfrm>
          <a:off x="2584503" y="1199803"/>
          <a:ext cx="1655703" cy="1655703"/>
        </a:xfrm>
        <a:prstGeom prst="circularArrow">
          <a:avLst>
            <a:gd name="adj1" fmla="val 2129"/>
            <a:gd name="adj2" fmla="val 255840"/>
            <a:gd name="adj3" fmla="val 19568649"/>
            <a:gd name="adj4" fmla="val 12575511"/>
            <a:gd name="adj5" fmla="val 248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C71AF44-6B13-4976-BB35-DCE0676F5BD8}">
      <dsp:nvSpPr>
        <dsp:cNvPr id="0" name=""/>
        <dsp:cNvSpPr/>
      </dsp:nvSpPr>
      <dsp:spPr>
        <a:xfrm>
          <a:off x="2087040" y="1637705"/>
          <a:ext cx="1277305" cy="507942"/>
        </a:xfrm>
        <a:prstGeom prst="roundRect">
          <a:avLst>
            <a:gd name="adj" fmla="val 10000"/>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GB" sz="1400" kern="1200" dirty="0"/>
            <a:t>‘Diagnose’ the situation</a:t>
          </a:r>
        </a:p>
      </dsp:txBody>
      <dsp:txXfrm>
        <a:off x="2101917" y="1652582"/>
        <a:ext cx="1247551" cy="478188"/>
      </dsp:txXfrm>
    </dsp:sp>
    <dsp:sp modelId="{6D688C37-AAFA-480C-A825-8D990B0ACB59}">
      <dsp:nvSpPr>
        <dsp:cNvPr id="0" name=""/>
        <dsp:cNvSpPr/>
      </dsp:nvSpPr>
      <dsp:spPr>
        <a:xfrm>
          <a:off x="3532213" y="1891676"/>
          <a:ext cx="1436968" cy="118519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t" anchorCtr="0">
          <a:noAutofit/>
        </a:bodyPr>
        <a:lstStyle/>
        <a:p>
          <a:pPr marL="114300" lvl="1" indent="-114300" algn="l" defTabSz="533400">
            <a:lnSpc>
              <a:spcPct val="90000"/>
            </a:lnSpc>
            <a:spcBef>
              <a:spcPct val="0"/>
            </a:spcBef>
            <a:spcAft>
              <a:spcPct val="15000"/>
            </a:spcAft>
            <a:buChar char="•"/>
          </a:pPr>
          <a:r>
            <a:rPr lang="en-GB" sz="1200" kern="1200" dirty="0"/>
            <a:t>Stakeholders</a:t>
          </a:r>
        </a:p>
        <a:p>
          <a:pPr marL="114300" lvl="1" indent="-114300" algn="l" defTabSz="533400">
            <a:lnSpc>
              <a:spcPct val="90000"/>
            </a:lnSpc>
            <a:spcBef>
              <a:spcPct val="0"/>
            </a:spcBef>
            <a:spcAft>
              <a:spcPct val="15000"/>
            </a:spcAft>
            <a:buChar char="•"/>
          </a:pPr>
          <a:r>
            <a:rPr lang="en-GB" sz="1200" kern="1200" dirty="0"/>
            <a:t>Personal perspective</a:t>
          </a:r>
        </a:p>
      </dsp:txBody>
      <dsp:txXfrm>
        <a:off x="3559488" y="1918951"/>
        <a:ext cx="1382418" cy="876677"/>
      </dsp:txXfrm>
    </dsp:sp>
    <dsp:sp modelId="{4A65BC25-7C17-4374-B080-4A6D9403549A}">
      <dsp:nvSpPr>
        <dsp:cNvPr id="0" name=""/>
        <dsp:cNvSpPr/>
      </dsp:nvSpPr>
      <dsp:spPr>
        <a:xfrm>
          <a:off x="4360977" y="2250187"/>
          <a:ext cx="1472090" cy="1472090"/>
        </a:xfrm>
        <a:prstGeom prst="leftCircularArrow">
          <a:avLst>
            <a:gd name="adj1" fmla="val 2395"/>
            <a:gd name="adj2" fmla="val 289516"/>
            <a:gd name="adj3" fmla="val 2065027"/>
            <a:gd name="adj4" fmla="val 9024489"/>
            <a:gd name="adj5" fmla="val 279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47ED38C-31FE-4B04-BD3C-CA223372BE75}">
      <dsp:nvSpPr>
        <dsp:cNvPr id="0" name=""/>
        <dsp:cNvSpPr/>
      </dsp:nvSpPr>
      <dsp:spPr>
        <a:xfrm>
          <a:off x="3851539" y="2822904"/>
          <a:ext cx="1277305" cy="507942"/>
        </a:xfrm>
        <a:prstGeom prst="roundRect">
          <a:avLst>
            <a:gd name="adj" fmla="val 10000"/>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GB" sz="1400" kern="1200" dirty="0"/>
            <a:t>Engage with Staff &amp; Families</a:t>
          </a:r>
        </a:p>
      </dsp:txBody>
      <dsp:txXfrm>
        <a:off x="3866416" y="2837781"/>
        <a:ext cx="1247551" cy="478188"/>
      </dsp:txXfrm>
    </dsp:sp>
    <dsp:sp modelId="{B514F801-6085-4B4D-8193-18C5E29DD0F7}">
      <dsp:nvSpPr>
        <dsp:cNvPr id="0" name=""/>
        <dsp:cNvSpPr/>
      </dsp:nvSpPr>
      <dsp:spPr>
        <a:xfrm>
          <a:off x="5296713" y="1891676"/>
          <a:ext cx="1436968" cy="118519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t" anchorCtr="0">
          <a:noAutofit/>
        </a:bodyPr>
        <a:lstStyle/>
        <a:p>
          <a:pPr marL="114300" lvl="1" indent="-114300" algn="l" defTabSz="533400">
            <a:lnSpc>
              <a:spcPct val="90000"/>
            </a:lnSpc>
            <a:spcBef>
              <a:spcPct val="0"/>
            </a:spcBef>
            <a:spcAft>
              <a:spcPct val="15000"/>
            </a:spcAft>
            <a:buChar char="•"/>
          </a:pPr>
          <a:r>
            <a:rPr lang="en-GB" sz="1200" kern="1200" dirty="0"/>
            <a:t>Keep it simple</a:t>
          </a:r>
        </a:p>
        <a:p>
          <a:pPr marL="114300" lvl="1" indent="-114300" algn="l" defTabSz="533400">
            <a:lnSpc>
              <a:spcPct val="90000"/>
            </a:lnSpc>
            <a:spcBef>
              <a:spcPct val="0"/>
            </a:spcBef>
            <a:spcAft>
              <a:spcPct val="15000"/>
            </a:spcAft>
            <a:buChar char="•"/>
          </a:pPr>
          <a:r>
            <a:rPr lang="en-GB" sz="1200" kern="1200" dirty="0"/>
            <a:t>Qualitative vs quantitative</a:t>
          </a:r>
        </a:p>
        <a:p>
          <a:pPr marL="114300" lvl="1" indent="-114300" algn="l" defTabSz="533400">
            <a:lnSpc>
              <a:spcPct val="90000"/>
            </a:lnSpc>
            <a:spcBef>
              <a:spcPct val="0"/>
            </a:spcBef>
            <a:spcAft>
              <a:spcPct val="15000"/>
            </a:spcAft>
            <a:buChar char="•"/>
          </a:pPr>
          <a:r>
            <a:rPr lang="en-GB" sz="1200" kern="1200" dirty="0"/>
            <a:t>Run charts are </a:t>
          </a:r>
          <a:r>
            <a:rPr lang="en-GB" sz="1200" kern="1200" dirty="0" err="1"/>
            <a:t>fab</a:t>
          </a:r>
          <a:r>
            <a:rPr lang="en-GB" sz="1200" kern="1200" dirty="0"/>
            <a:t>!</a:t>
          </a:r>
        </a:p>
      </dsp:txBody>
      <dsp:txXfrm>
        <a:off x="5323988" y="2172922"/>
        <a:ext cx="1382418" cy="876677"/>
      </dsp:txXfrm>
    </dsp:sp>
    <dsp:sp modelId="{5A959091-14F5-4603-A3E5-CBBCD2C9E4D2}">
      <dsp:nvSpPr>
        <dsp:cNvPr id="0" name=""/>
        <dsp:cNvSpPr/>
      </dsp:nvSpPr>
      <dsp:spPr>
        <a:xfrm>
          <a:off x="5616039" y="1637705"/>
          <a:ext cx="1277305" cy="507942"/>
        </a:xfrm>
        <a:prstGeom prst="roundRect">
          <a:avLst>
            <a:gd name="adj" fmla="val 10000"/>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GB" sz="1400" kern="1200" dirty="0"/>
            <a:t>Collect Data</a:t>
          </a:r>
        </a:p>
      </dsp:txBody>
      <dsp:txXfrm>
        <a:off x="5630916" y="1652582"/>
        <a:ext cx="1247551" cy="47818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FBBDBE-044B-4084-928D-EB1FB5437508}">
      <dsp:nvSpPr>
        <dsp:cNvPr id="0" name=""/>
        <dsp:cNvSpPr/>
      </dsp:nvSpPr>
      <dsp:spPr>
        <a:xfrm>
          <a:off x="566" y="2053964"/>
          <a:ext cx="1417512" cy="116915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t" anchorCtr="0">
          <a:noAutofit/>
        </a:bodyPr>
        <a:lstStyle/>
        <a:p>
          <a:pPr marL="57150" lvl="1" indent="-57150" algn="l" defTabSz="444500">
            <a:lnSpc>
              <a:spcPct val="90000"/>
            </a:lnSpc>
            <a:spcBef>
              <a:spcPct val="0"/>
            </a:spcBef>
            <a:spcAft>
              <a:spcPct val="15000"/>
            </a:spcAft>
            <a:buChar char="•"/>
          </a:pPr>
          <a:r>
            <a:rPr lang="en-GB" sz="1000" kern="1200" dirty="0">
              <a:latin typeface="Montserrat" panose="00000500000000000000" pitchFamily="50" charset="0"/>
            </a:rPr>
            <a:t>Think 6 domains!</a:t>
          </a:r>
        </a:p>
        <a:p>
          <a:pPr marL="57150" lvl="1" indent="-57150" algn="l" defTabSz="444500">
            <a:lnSpc>
              <a:spcPct val="90000"/>
            </a:lnSpc>
            <a:spcBef>
              <a:spcPct val="0"/>
            </a:spcBef>
            <a:spcAft>
              <a:spcPct val="15000"/>
            </a:spcAft>
            <a:buChar char="•"/>
          </a:pPr>
          <a:endParaRPr lang="en-GB" sz="1000" kern="1200" dirty="0">
            <a:latin typeface="Montserrat" panose="00000500000000000000" pitchFamily="50" charset="0"/>
          </a:endParaRPr>
        </a:p>
      </dsp:txBody>
      <dsp:txXfrm>
        <a:off x="27471" y="2080869"/>
        <a:ext cx="1363702" cy="864809"/>
      </dsp:txXfrm>
    </dsp:sp>
    <dsp:sp modelId="{B9DAEA88-BB6E-45BC-8BC9-2E294EB42D5E}">
      <dsp:nvSpPr>
        <dsp:cNvPr id="0" name=""/>
        <dsp:cNvSpPr/>
      </dsp:nvSpPr>
      <dsp:spPr>
        <a:xfrm>
          <a:off x="808983" y="2374844"/>
          <a:ext cx="1500580" cy="1500580"/>
        </a:xfrm>
        <a:prstGeom prst="leftCircularArrow">
          <a:avLst>
            <a:gd name="adj1" fmla="val 2740"/>
            <a:gd name="adj2" fmla="val 333881"/>
            <a:gd name="adj3" fmla="val 2109391"/>
            <a:gd name="adj4" fmla="val 9024489"/>
            <a:gd name="adj5" fmla="val 319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184AC7A-DC8E-4062-B559-F8A244E350FF}">
      <dsp:nvSpPr>
        <dsp:cNvPr id="0" name=""/>
        <dsp:cNvSpPr/>
      </dsp:nvSpPr>
      <dsp:spPr>
        <a:xfrm>
          <a:off x="315568" y="2972583"/>
          <a:ext cx="1260011" cy="501065"/>
        </a:xfrm>
        <a:prstGeom prst="roundRect">
          <a:avLst>
            <a:gd name="adj" fmla="val 10000"/>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GB" sz="1200" kern="1200" dirty="0">
              <a:latin typeface="Montserrat" panose="00000500000000000000" pitchFamily="50" charset="0"/>
            </a:rPr>
            <a:t>Identify A Situation</a:t>
          </a:r>
        </a:p>
      </dsp:txBody>
      <dsp:txXfrm>
        <a:off x="330244" y="2987259"/>
        <a:ext cx="1230659" cy="471713"/>
      </dsp:txXfrm>
    </dsp:sp>
    <dsp:sp modelId="{CDFE5036-8130-4529-B010-2F449EB58BE3}">
      <dsp:nvSpPr>
        <dsp:cNvPr id="0" name=""/>
        <dsp:cNvSpPr/>
      </dsp:nvSpPr>
      <dsp:spPr>
        <a:xfrm>
          <a:off x="1771343" y="2053964"/>
          <a:ext cx="1417512" cy="116915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t" anchorCtr="0">
          <a:noAutofit/>
        </a:bodyPr>
        <a:lstStyle/>
        <a:p>
          <a:pPr marL="57150" lvl="1" indent="-57150" algn="l" defTabSz="444500">
            <a:lnSpc>
              <a:spcPct val="90000"/>
            </a:lnSpc>
            <a:spcBef>
              <a:spcPct val="0"/>
            </a:spcBef>
            <a:spcAft>
              <a:spcPct val="15000"/>
            </a:spcAft>
            <a:buChar char="•"/>
          </a:pPr>
          <a:r>
            <a:rPr lang="en-GB" sz="1000" kern="1200" dirty="0">
              <a:latin typeface="Montserrat" panose="00000500000000000000" pitchFamily="50" charset="0"/>
            </a:rPr>
            <a:t>Process map beginning to end &amp; use other tools</a:t>
          </a:r>
        </a:p>
      </dsp:txBody>
      <dsp:txXfrm>
        <a:off x="1798248" y="2331402"/>
        <a:ext cx="1363702" cy="864809"/>
      </dsp:txXfrm>
    </dsp:sp>
    <dsp:sp modelId="{6A5B3F8B-BF46-4450-8CCA-75D497F8C520}">
      <dsp:nvSpPr>
        <dsp:cNvPr id="0" name=""/>
        <dsp:cNvSpPr/>
      </dsp:nvSpPr>
      <dsp:spPr>
        <a:xfrm>
          <a:off x="2567948" y="1355814"/>
          <a:ext cx="1681706" cy="1681706"/>
        </a:xfrm>
        <a:prstGeom prst="circularArrow">
          <a:avLst>
            <a:gd name="adj1" fmla="val 2445"/>
            <a:gd name="adj2" fmla="val 295884"/>
            <a:gd name="adj3" fmla="val 19528605"/>
            <a:gd name="adj4" fmla="val 12575511"/>
            <a:gd name="adj5" fmla="val 285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C71AF44-6B13-4976-BB35-DCE0676F5BD8}">
      <dsp:nvSpPr>
        <dsp:cNvPr id="0" name=""/>
        <dsp:cNvSpPr/>
      </dsp:nvSpPr>
      <dsp:spPr>
        <a:xfrm>
          <a:off x="2086346" y="1803432"/>
          <a:ext cx="1260011" cy="501065"/>
        </a:xfrm>
        <a:prstGeom prst="roundRect">
          <a:avLst>
            <a:gd name="adj" fmla="val 10000"/>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GB" sz="1200" kern="1200" dirty="0">
              <a:latin typeface="Montserrat" panose="00000500000000000000" pitchFamily="50" charset="0"/>
            </a:rPr>
            <a:t>‘Diagnose’ the  situation</a:t>
          </a:r>
        </a:p>
      </dsp:txBody>
      <dsp:txXfrm>
        <a:off x="2101022" y="1818108"/>
        <a:ext cx="1230659" cy="471713"/>
      </dsp:txXfrm>
    </dsp:sp>
    <dsp:sp modelId="{BEAF7F4E-CCA3-44BA-AE6F-4BB00667915F}">
      <dsp:nvSpPr>
        <dsp:cNvPr id="0" name=""/>
        <dsp:cNvSpPr/>
      </dsp:nvSpPr>
      <dsp:spPr>
        <a:xfrm>
          <a:off x="3542121" y="2053964"/>
          <a:ext cx="1417512" cy="116915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t" anchorCtr="0">
          <a:noAutofit/>
        </a:bodyPr>
        <a:lstStyle/>
        <a:p>
          <a:pPr marL="57150" lvl="1" indent="-57150" algn="l" defTabSz="444500">
            <a:lnSpc>
              <a:spcPct val="90000"/>
            </a:lnSpc>
            <a:spcBef>
              <a:spcPct val="0"/>
            </a:spcBef>
            <a:spcAft>
              <a:spcPct val="15000"/>
            </a:spcAft>
            <a:buChar char="•"/>
          </a:pPr>
          <a:r>
            <a:rPr lang="en-GB" sz="1000" kern="1200" dirty="0">
              <a:latin typeface="Montserrat" panose="00000500000000000000" pitchFamily="50" charset="0"/>
            </a:rPr>
            <a:t>Stakeholders</a:t>
          </a:r>
        </a:p>
        <a:p>
          <a:pPr marL="57150" lvl="1" indent="-57150" algn="l" defTabSz="444500">
            <a:lnSpc>
              <a:spcPct val="90000"/>
            </a:lnSpc>
            <a:spcBef>
              <a:spcPct val="0"/>
            </a:spcBef>
            <a:spcAft>
              <a:spcPct val="15000"/>
            </a:spcAft>
            <a:buChar char="•"/>
          </a:pPr>
          <a:r>
            <a:rPr lang="en-GB" sz="1000" kern="1200" dirty="0">
              <a:latin typeface="Montserrat" panose="00000500000000000000" pitchFamily="50" charset="0"/>
            </a:rPr>
            <a:t>Personal perspective</a:t>
          </a:r>
        </a:p>
      </dsp:txBody>
      <dsp:txXfrm>
        <a:off x="3569026" y="2080869"/>
        <a:ext cx="1363702" cy="864809"/>
      </dsp:txXfrm>
    </dsp:sp>
    <dsp:sp modelId="{AD1D94E5-C274-4992-B330-1411561DC551}">
      <dsp:nvSpPr>
        <dsp:cNvPr id="0" name=""/>
        <dsp:cNvSpPr/>
      </dsp:nvSpPr>
      <dsp:spPr>
        <a:xfrm>
          <a:off x="4350539" y="2374844"/>
          <a:ext cx="1500580" cy="1500580"/>
        </a:xfrm>
        <a:prstGeom prst="leftCircularArrow">
          <a:avLst>
            <a:gd name="adj1" fmla="val 2740"/>
            <a:gd name="adj2" fmla="val 333881"/>
            <a:gd name="adj3" fmla="val 2109391"/>
            <a:gd name="adj4" fmla="val 9024489"/>
            <a:gd name="adj5" fmla="val 319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265F594-7351-4DCF-98A8-FD5E19191DFE}">
      <dsp:nvSpPr>
        <dsp:cNvPr id="0" name=""/>
        <dsp:cNvSpPr/>
      </dsp:nvSpPr>
      <dsp:spPr>
        <a:xfrm>
          <a:off x="3857124" y="2972583"/>
          <a:ext cx="1260011" cy="501065"/>
        </a:xfrm>
        <a:prstGeom prst="roundRect">
          <a:avLst>
            <a:gd name="adj" fmla="val 10000"/>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GB" sz="1200" kern="1200" dirty="0">
              <a:latin typeface="Montserrat" panose="00000500000000000000" pitchFamily="50" charset="0"/>
            </a:rPr>
            <a:t>Engage with Staff &amp; Families</a:t>
          </a:r>
        </a:p>
      </dsp:txBody>
      <dsp:txXfrm>
        <a:off x="3871800" y="2987259"/>
        <a:ext cx="1230659" cy="471713"/>
      </dsp:txXfrm>
    </dsp:sp>
    <dsp:sp modelId="{1E301D8F-FA47-4620-8673-710D38D92CB3}">
      <dsp:nvSpPr>
        <dsp:cNvPr id="0" name=""/>
        <dsp:cNvSpPr/>
      </dsp:nvSpPr>
      <dsp:spPr>
        <a:xfrm>
          <a:off x="5312899" y="2053964"/>
          <a:ext cx="1417512" cy="116915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t" anchorCtr="0">
          <a:noAutofit/>
        </a:bodyPr>
        <a:lstStyle/>
        <a:p>
          <a:pPr marL="57150" lvl="1" indent="-57150" algn="l" defTabSz="444500">
            <a:lnSpc>
              <a:spcPct val="90000"/>
            </a:lnSpc>
            <a:spcBef>
              <a:spcPct val="0"/>
            </a:spcBef>
            <a:spcAft>
              <a:spcPct val="15000"/>
            </a:spcAft>
            <a:buChar char="•"/>
          </a:pPr>
          <a:r>
            <a:rPr lang="en-GB" sz="1000" kern="1200" dirty="0">
              <a:latin typeface="Montserrat" panose="00000500000000000000" pitchFamily="50" charset="0"/>
            </a:rPr>
            <a:t>Keep it simple</a:t>
          </a:r>
        </a:p>
        <a:p>
          <a:pPr marL="57150" lvl="1" indent="-57150" algn="l" defTabSz="444500">
            <a:lnSpc>
              <a:spcPct val="90000"/>
            </a:lnSpc>
            <a:spcBef>
              <a:spcPct val="0"/>
            </a:spcBef>
            <a:spcAft>
              <a:spcPct val="15000"/>
            </a:spcAft>
            <a:buChar char="•"/>
          </a:pPr>
          <a:r>
            <a:rPr lang="en-GB" sz="1000" kern="1200" dirty="0">
              <a:latin typeface="Montserrat" panose="00000500000000000000" pitchFamily="50" charset="0"/>
            </a:rPr>
            <a:t>Qualitative vs quantitative</a:t>
          </a:r>
        </a:p>
        <a:p>
          <a:pPr marL="57150" lvl="1" indent="-57150" algn="l" defTabSz="444500">
            <a:lnSpc>
              <a:spcPct val="90000"/>
            </a:lnSpc>
            <a:spcBef>
              <a:spcPct val="0"/>
            </a:spcBef>
            <a:spcAft>
              <a:spcPct val="15000"/>
            </a:spcAft>
            <a:buChar char="•"/>
          </a:pPr>
          <a:r>
            <a:rPr lang="en-GB" sz="1000" kern="1200" dirty="0">
              <a:latin typeface="Montserrat" panose="00000500000000000000" pitchFamily="50" charset="0"/>
            </a:rPr>
            <a:t>Run charts are </a:t>
          </a:r>
          <a:r>
            <a:rPr lang="en-GB" sz="1000" kern="1200" dirty="0" err="1">
              <a:latin typeface="Montserrat" panose="00000500000000000000" pitchFamily="50" charset="0"/>
            </a:rPr>
            <a:t>fab</a:t>
          </a:r>
          <a:r>
            <a:rPr lang="en-GB" sz="1000" kern="1200" dirty="0">
              <a:latin typeface="Montserrat" panose="00000500000000000000" pitchFamily="50" charset="0"/>
            </a:rPr>
            <a:t>!</a:t>
          </a:r>
        </a:p>
      </dsp:txBody>
      <dsp:txXfrm>
        <a:off x="5339804" y="2331402"/>
        <a:ext cx="1363702" cy="864809"/>
      </dsp:txXfrm>
    </dsp:sp>
    <dsp:sp modelId="{2339266D-69CE-4789-95DA-D88D0C7C0737}">
      <dsp:nvSpPr>
        <dsp:cNvPr id="0" name=""/>
        <dsp:cNvSpPr/>
      </dsp:nvSpPr>
      <dsp:spPr>
        <a:xfrm>
          <a:off x="6109504" y="1355814"/>
          <a:ext cx="1681706" cy="1681706"/>
        </a:xfrm>
        <a:prstGeom prst="circularArrow">
          <a:avLst>
            <a:gd name="adj1" fmla="val 2445"/>
            <a:gd name="adj2" fmla="val 295884"/>
            <a:gd name="adj3" fmla="val 19528605"/>
            <a:gd name="adj4" fmla="val 12575511"/>
            <a:gd name="adj5" fmla="val 285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6CDE2D2-9296-42EC-A278-9B5E656EAAED}">
      <dsp:nvSpPr>
        <dsp:cNvPr id="0" name=""/>
        <dsp:cNvSpPr/>
      </dsp:nvSpPr>
      <dsp:spPr>
        <a:xfrm>
          <a:off x="5627902" y="1803432"/>
          <a:ext cx="1260011" cy="501065"/>
        </a:xfrm>
        <a:prstGeom prst="roundRect">
          <a:avLst>
            <a:gd name="adj" fmla="val 10000"/>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GB" sz="1200" kern="1200" dirty="0">
              <a:latin typeface="Montserrat" panose="00000500000000000000" pitchFamily="50" charset="0"/>
            </a:rPr>
            <a:t>Collect Data</a:t>
          </a:r>
        </a:p>
      </dsp:txBody>
      <dsp:txXfrm>
        <a:off x="5642578" y="1818108"/>
        <a:ext cx="1230659" cy="471713"/>
      </dsp:txXfrm>
    </dsp:sp>
    <dsp:sp modelId="{11309433-CACB-47D5-B7E5-0220E40A204F}">
      <dsp:nvSpPr>
        <dsp:cNvPr id="0" name=""/>
        <dsp:cNvSpPr/>
      </dsp:nvSpPr>
      <dsp:spPr>
        <a:xfrm>
          <a:off x="7083677" y="2053964"/>
          <a:ext cx="1417512" cy="116915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t" anchorCtr="0">
          <a:noAutofit/>
        </a:bodyPr>
        <a:lstStyle/>
        <a:p>
          <a:pPr marL="57150" lvl="1" indent="-57150" algn="l" defTabSz="444500">
            <a:lnSpc>
              <a:spcPct val="90000"/>
            </a:lnSpc>
            <a:spcBef>
              <a:spcPct val="0"/>
            </a:spcBef>
            <a:spcAft>
              <a:spcPct val="15000"/>
            </a:spcAft>
            <a:buChar char="•"/>
          </a:pPr>
          <a:r>
            <a:rPr lang="en-GB" sz="1000" kern="1200" dirty="0">
              <a:latin typeface="Montserrat" panose="00000500000000000000" pitchFamily="50" charset="0"/>
            </a:rPr>
            <a:t>Keep it SMART...</a:t>
          </a:r>
        </a:p>
      </dsp:txBody>
      <dsp:txXfrm>
        <a:off x="7110582" y="2080869"/>
        <a:ext cx="1363702" cy="864809"/>
      </dsp:txXfrm>
    </dsp:sp>
    <dsp:sp modelId="{1D05C6C4-32CE-429E-86ED-9904D3C3EDF8}">
      <dsp:nvSpPr>
        <dsp:cNvPr id="0" name=""/>
        <dsp:cNvSpPr/>
      </dsp:nvSpPr>
      <dsp:spPr>
        <a:xfrm>
          <a:off x="7398680" y="2972583"/>
          <a:ext cx="1260011" cy="501065"/>
        </a:xfrm>
        <a:prstGeom prst="roundRect">
          <a:avLst>
            <a:gd name="adj" fmla="val 10000"/>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GB" sz="1200" kern="1200" dirty="0">
              <a:latin typeface="Montserrat" panose="00000500000000000000" pitchFamily="50" charset="0"/>
            </a:rPr>
            <a:t>Make a change!</a:t>
          </a:r>
        </a:p>
      </dsp:txBody>
      <dsp:txXfrm>
        <a:off x="7413356" y="2987259"/>
        <a:ext cx="1230659" cy="47171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FBBDBE-044B-4084-928D-EB1FB5437508}">
      <dsp:nvSpPr>
        <dsp:cNvPr id="0" name=""/>
        <dsp:cNvSpPr/>
      </dsp:nvSpPr>
      <dsp:spPr>
        <a:xfrm>
          <a:off x="566" y="2053964"/>
          <a:ext cx="1417512" cy="116915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t" anchorCtr="0">
          <a:noAutofit/>
        </a:bodyPr>
        <a:lstStyle/>
        <a:p>
          <a:pPr marL="114300" lvl="1" indent="-114300" algn="l" defTabSz="533400">
            <a:lnSpc>
              <a:spcPct val="90000"/>
            </a:lnSpc>
            <a:spcBef>
              <a:spcPct val="0"/>
            </a:spcBef>
            <a:spcAft>
              <a:spcPct val="15000"/>
            </a:spcAft>
            <a:buChar char="•"/>
          </a:pPr>
          <a:r>
            <a:rPr lang="en-GB" sz="1200" kern="1200" dirty="0"/>
            <a:t>Think 6 domains!</a:t>
          </a:r>
        </a:p>
        <a:p>
          <a:pPr marL="114300" lvl="1" indent="-114300" algn="l" defTabSz="533400">
            <a:lnSpc>
              <a:spcPct val="90000"/>
            </a:lnSpc>
            <a:spcBef>
              <a:spcPct val="0"/>
            </a:spcBef>
            <a:spcAft>
              <a:spcPct val="15000"/>
            </a:spcAft>
            <a:buChar char="•"/>
          </a:pPr>
          <a:endParaRPr lang="en-GB" sz="1200" kern="1200" dirty="0"/>
        </a:p>
      </dsp:txBody>
      <dsp:txXfrm>
        <a:off x="27471" y="2080869"/>
        <a:ext cx="1363702" cy="864809"/>
      </dsp:txXfrm>
    </dsp:sp>
    <dsp:sp modelId="{B9DAEA88-BB6E-45BC-8BC9-2E294EB42D5E}">
      <dsp:nvSpPr>
        <dsp:cNvPr id="0" name=""/>
        <dsp:cNvSpPr/>
      </dsp:nvSpPr>
      <dsp:spPr>
        <a:xfrm>
          <a:off x="808983" y="2374844"/>
          <a:ext cx="1500580" cy="1500580"/>
        </a:xfrm>
        <a:prstGeom prst="leftCircularArrow">
          <a:avLst>
            <a:gd name="adj1" fmla="val 2740"/>
            <a:gd name="adj2" fmla="val 333881"/>
            <a:gd name="adj3" fmla="val 2109391"/>
            <a:gd name="adj4" fmla="val 9024489"/>
            <a:gd name="adj5" fmla="val 319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184AC7A-DC8E-4062-B559-F8A244E350FF}">
      <dsp:nvSpPr>
        <dsp:cNvPr id="0" name=""/>
        <dsp:cNvSpPr/>
      </dsp:nvSpPr>
      <dsp:spPr>
        <a:xfrm>
          <a:off x="315568" y="2972583"/>
          <a:ext cx="1260011" cy="501065"/>
        </a:xfrm>
        <a:prstGeom prst="roundRect">
          <a:avLst>
            <a:gd name="adj" fmla="val 10000"/>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GB" sz="1400" kern="1200" dirty="0"/>
            <a:t>Identify A Problem</a:t>
          </a:r>
        </a:p>
      </dsp:txBody>
      <dsp:txXfrm>
        <a:off x="330244" y="2987259"/>
        <a:ext cx="1230659" cy="471713"/>
      </dsp:txXfrm>
    </dsp:sp>
    <dsp:sp modelId="{CDFE5036-8130-4529-B010-2F449EB58BE3}">
      <dsp:nvSpPr>
        <dsp:cNvPr id="0" name=""/>
        <dsp:cNvSpPr/>
      </dsp:nvSpPr>
      <dsp:spPr>
        <a:xfrm>
          <a:off x="1771343" y="2053964"/>
          <a:ext cx="1417512" cy="116915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t" anchorCtr="0">
          <a:noAutofit/>
        </a:bodyPr>
        <a:lstStyle/>
        <a:p>
          <a:pPr marL="114300" lvl="1" indent="-114300" algn="l" defTabSz="533400">
            <a:lnSpc>
              <a:spcPct val="90000"/>
            </a:lnSpc>
            <a:spcBef>
              <a:spcPct val="0"/>
            </a:spcBef>
            <a:spcAft>
              <a:spcPct val="15000"/>
            </a:spcAft>
            <a:buChar char="•"/>
          </a:pPr>
          <a:r>
            <a:rPr lang="en-GB" sz="1200" kern="1200" dirty="0"/>
            <a:t>Process map beginning to end &amp; use other tools</a:t>
          </a:r>
        </a:p>
      </dsp:txBody>
      <dsp:txXfrm>
        <a:off x="1798248" y="2331402"/>
        <a:ext cx="1363702" cy="864809"/>
      </dsp:txXfrm>
    </dsp:sp>
    <dsp:sp modelId="{6A5B3F8B-BF46-4450-8CCA-75D497F8C520}">
      <dsp:nvSpPr>
        <dsp:cNvPr id="0" name=""/>
        <dsp:cNvSpPr/>
      </dsp:nvSpPr>
      <dsp:spPr>
        <a:xfrm>
          <a:off x="2567948" y="1355814"/>
          <a:ext cx="1681706" cy="1681706"/>
        </a:xfrm>
        <a:prstGeom prst="circularArrow">
          <a:avLst>
            <a:gd name="adj1" fmla="val 2445"/>
            <a:gd name="adj2" fmla="val 295884"/>
            <a:gd name="adj3" fmla="val 19528605"/>
            <a:gd name="adj4" fmla="val 12575511"/>
            <a:gd name="adj5" fmla="val 285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C71AF44-6B13-4976-BB35-DCE0676F5BD8}">
      <dsp:nvSpPr>
        <dsp:cNvPr id="0" name=""/>
        <dsp:cNvSpPr/>
      </dsp:nvSpPr>
      <dsp:spPr>
        <a:xfrm>
          <a:off x="2086346" y="1803432"/>
          <a:ext cx="1260011" cy="501065"/>
        </a:xfrm>
        <a:prstGeom prst="roundRect">
          <a:avLst>
            <a:gd name="adj" fmla="val 10000"/>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GB" sz="1400" kern="1200" dirty="0"/>
            <a:t>‘Diagnose’ the problem</a:t>
          </a:r>
        </a:p>
      </dsp:txBody>
      <dsp:txXfrm>
        <a:off x="2101022" y="1818108"/>
        <a:ext cx="1230659" cy="471713"/>
      </dsp:txXfrm>
    </dsp:sp>
    <dsp:sp modelId="{BEAF7F4E-CCA3-44BA-AE6F-4BB00667915F}">
      <dsp:nvSpPr>
        <dsp:cNvPr id="0" name=""/>
        <dsp:cNvSpPr/>
      </dsp:nvSpPr>
      <dsp:spPr>
        <a:xfrm>
          <a:off x="3542121" y="2053964"/>
          <a:ext cx="1417512" cy="116915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t" anchorCtr="0">
          <a:noAutofit/>
        </a:bodyPr>
        <a:lstStyle/>
        <a:p>
          <a:pPr marL="114300" lvl="1" indent="-114300" algn="l" defTabSz="533400">
            <a:lnSpc>
              <a:spcPct val="90000"/>
            </a:lnSpc>
            <a:spcBef>
              <a:spcPct val="0"/>
            </a:spcBef>
            <a:spcAft>
              <a:spcPct val="15000"/>
            </a:spcAft>
            <a:buChar char="•"/>
          </a:pPr>
          <a:r>
            <a:rPr lang="en-GB" sz="1200" kern="1200" dirty="0"/>
            <a:t>Stakeholders</a:t>
          </a:r>
        </a:p>
        <a:p>
          <a:pPr marL="114300" lvl="1" indent="-114300" algn="l" defTabSz="533400">
            <a:lnSpc>
              <a:spcPct val="90000"/>
            </a:lnSpc>
            <a:spcBef>
              <a:spcPct val="0"/>
            </a:spcBef>
            <a:spcAft>
              <a:spcPct val="15000"/>
            </a:spcAft>
            <a:buChar char="•"/>
          </a:pPr>
          <a:r>
            <a:rPr lang="en-GB" sz="1200" kern="1200" dirty="0"/>
            <a:t>Personal perspective</a:t>
          </a:r>
        </a:p>
      </dsp:txBody>
      <dsp:txXfrm>
        <a:off x="3569026" y="2080869"/>
        <a:ext cx="1363702" cy="864809"/>
      </dsp:txXfrm>
    </dsp:sp>
    <dsp:sp modelId="{AD1D94E5-C274-4992-B330-1411561DC551}">
      <dsp:nvSpPr>
        <dsp:cNvPr id="0" name=""/>
        <dsp:cNvSpPr/>
      </dsp:nvSpPr>
      <dsp:spPr>
        <a:xfrm>
          <a:off x="4350539" y="2374844"/>
          <a:ext cx="1500580" cy="1500580"/>
        </a:xfrm>
        <a:prstGeom prst="leftCircularArrow">
          <a:avLst>
            <a:gd name="adj1" fmla="val 2740"/>
            <a:gd name="adj2" fmla="val 333881"/>
            <a:gd name="adj3" fmla="val 2109391"/>
            <a:gd name="adj4" fmla="val 9024489"/>
            <a:gd name="adj5" fmla="val 319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265F594-7351-4DCF-98A8-FD5E19191DFE}">
      <dsp:nvSpPr>
        <dsp:cNvPr id="0" name=""/>
        <dsp:cNvSpPr/>
      </dsp:nvSpPr>
      <dsp:spPr>
        <a:xfrm>
          <a:off x="3857124" y="2972583"/>
          <a:ext cx="1260011" cy="501065"/>
        </a:xfrm>
        <a:prstGeom prst="roundRect">
          <a:avLst>
            <a:gd name="adj" fmla="val 10000"/>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GB" sz="1400" kern="1200" dirty="0"/>
            <a:t>Engage with Staff &amp; Families</a:t>
          </a:r>
        </a:p>
      </dsp:txBody>
      <dsp:txXfrm>
        <a:off x="3871800" y="2987259"/>
        <a:ext cx="1230659" cy="471713"/>
      </dsp:txXfrm>
    </dsp:sp>
    <dsp:sp modelId="{1E301D8F-FA47-4620-8673-710D38D92CB3}">
      <dsp:nvSpPr>
        <dsp:cNvPr id="0" name=""/>
        <dsp:cNvSpPr/>
      </dsp:nvSpPr>
      <dsp:spPr>
        <a:xfrm>
          <a:off x="5312899" y="2053964"/>
          <a:ext cx="1417512" cy="116915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t" anchorCtr="0">
          <a:noAutofit/>
        </a:bodyPr>
        <a:lstStyle/>
        <a:p>
          <a:pPr marL="114300" lvl="1" indent="-114300" algn="l" defTabSz="533400">
            <a:lnSpc>
              <a:spcPct val="90000"/>
            </a:lnSpc>
            <a:spcBef>
              <a:spcPct val="0"/>
            </a:spcBef>
            <a:spcAft>
              <a:spcPct val="15000"/>
            </a:spcAft>
            <a:buChar char="•"/>
          </a:pPr>
          <a:r>
            <a:rPr lang="en-GB" sz="1200" kern="1200" dirty="0"/>
            <a:t>Keep it simple</a:t>
          </a:r>
        </a:p>
        <a:p>
          <a:pPr marL="114300" lvl="1" indent="-114300" algn="l" defTabSz="533400">
            <a:lnSpc>
              <a:spcPct val="90000"/>
            </a:lnSpc>
            <a:spcBef>
              <a:spcPct val="0"/>
            </a:spcBef>
            <a:spcAft>
              <a:spcPct val="15000"/>
            </a:spcAft>
            <a:buChar char="•"/>
          </a:pPr>
          <a:r>
            <a:rPr lang="en-GB" sz="1200" kern="1200" dirty="0"/>
            <a:t>Qualitative vs quantitative</a:t>
          </a:r>
        </a:p>
        <a:p>
          <a:pPr marL="114300" lvl="1" indent="-114300" algn="l" defTabSz="533400">
            <a:lnSpc>
              <a:spcPct val="90000"/>
            </a:lnSpc>
            <a:spcBef>
              <a:spcPct val="0"/>
            </a:spcBef>
            <a:spcAft>
              <a:spcPct val="15000"/>
            </a:spcAft>
            <a:buChar char="•"/>
          </a:pPr>
          <a:r>
            <a:rPr lang="en-GB" sz="1200" kern="1200" dirty="0"/>
            <a:t>Run charts are </a:t>
          </a:r>
          <a:r>
            <a:rPr lang="en-GB" sz="1200" kern="1200" dirty="0" err="1"/>
            <a:t>fab</a:t>
          </a:r>
          <a:r>
            <a:rPr lang="en-GB" sz="1200" kern="1200" dirty="0"/>
            <a:t>!</a:t>
          </a:r>
        </a:p>
      </dsp:txBody>
      <dsp:txXfrm>
        <a:off x="5339804" y="2331402"/>
        <a:ext cx="1363702" cy="864809"/>
      </dsp:txXfrm>
    </dsp:sp>
    <dsp:sp modelId="{2339266D-69CE-4789-95DA-D88D0C7C0737}">
      <dsp:nvSpPr>
        <dsp:cNvPr id="0" name=""/>
        <dsp:cNvSpPr/>
      </dsp:nvSpPr>
      <dsp:spPr>
        <a:xfrm>
          <a:off x="6109504" y="1355814"/>
          <a:ext cx="1681706" cy="1681706"/>
        </a:xfrm>
        <a:prstGeom prst="circularArrow">
          <a:avLst>
            <a:gd name="adj1" fmla="val 2445"/>
            <a:gd name="adj2" fmla="val 295884"/>
            <a:gd name="adj3" fmla="val 19528605"/>
            <a:gd name="adj4" fmla="val 12575511"/>
            <a:gd name="adj5" fmla="val 285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6CDE2D2-9296-42EC-A278-9B5E656EAAED}">
      <dsp:nvSpPr>
        <dsp:cNvPr id="0" name=""/>
        <dsp:cNvSpPr/>
      </dsp:nvSpPr>
      <dsp:spPr>
        <a:xfrm>
          <a:off x="5627902" y="1803432"/>
          <a:ext cx="1260011" cy="501065"/>
        </a:xfrm>
        <a:prstGeom prst="roundRect">
          <a:avLst>
            <a:gd name="adj" fmla="val 10000"/>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GB" sz="1400" kern="1200" dirty="0"/>
            <a:t>Collect Data</a:t>
          </a:r>
        </a:p>
      </dsp:txBody>
      <dsp:txXfrm>
        <a:off x="5642578" y="1818108"/>
        <a:ext cx="1230659" cy="471713"/>
      </dsp:txXfrm>
    </dsp:sp>
    <dsp:sp modelId="{11309433-CACB-47D5-B7E5-0220E40A204F}">
      <dsp:nvSpPr>
        <dsp:cNvPr id="0" name=""/>
        <dsp:cNvSpPr/>
      </dsp:nvSpPr>
      <dsp:spPr>
        <a:xfrm>
          <a:off x="7083677" y="2053964"/>
          <a:ext cx="1417512" cy="116915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t" anchorCtr="0">
          <a:noAutofit/>
        </a:bodyPr>
        <a:lstStyle/>
        <a:p>
          <a:pPr marL="114300" lvl="1" indent="-114300" algn="l" defTabSz="533400">
            <a:lnSpc>
              <a:spcPct val="90000"/>
            </a:lnSpc>
            <a:spcBef>
              <a:spcPct val="0"/>
            </a:spcBef>
            <a:spcAft>
              <a:spcPct val="15000"/>
            </a:spcAft>
            <a:buChar char="•"/>
          </a:pPr>
          <a:r>
            <a:rPr lang="en-GB" sz="1200" kern="1200" dirty="0"/>
            <a:t>Keep it SMART...</a:t>
          </a:r>
        </a:p>
      </dsp:txBody>
      <dsp:txXfrm>
        <a:off x="7110582" y="2080869"/>
        <a:ext cx="1363702" cy="864809"/>
      </dsp:txXfrm>
    </dsp:sp>
    <dsp:sp modelId="{1D05C6C4-32CE-429E-86ED-9904D3C3EDF8}">
      <dsp:nvSpPr>
        <dsp:cNvPr id="0" name=""/>
        <dsp:cNvSpPr/>
      </dsp:nvSpPr>
      <dsp:spPr>
        <a:xfrm>
          <a:off x="7398680" y="2972583"/>
          <a:ext cx="1260011" cy="501065"/>
        </a:xfrm>
        <a:prstGeom prst="roundRect">
          <a:avLst>
            <a:gd name="adj" fmla="val 10000"/>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GB" sz="1400" kern="1200" dirty="0"/>
            <a:t>Make a change!</a:t>
          </a:r>
        </a:p>
      </dsp:txBody>
      <dsp:txXfrm>
        <a:off x="7413356" y="2987259"/>
        <a:ext cx="1230659" cy="471713"/>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1A99EA-E28A-A649-9559-E9B5898297CC}" type="datetimeFigureOut">
              <a:rPr lang="en-US" smtClean="0"/>
              <a:t>1/8/2025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FD32B7-3AF0-3241-BEB9-9B23BC5C9E15}" type="slidenum">
              <a:rPr lang="en-US" smtClean="0"/>
              <a:t>‹#›</a:t>
            </a:fld>
            <a:endParaRPr lang="en-US"/>
          </a:p>
        </p:txBody>
      </p:sp>
    </p:spTree>
    <p:extLst>
      <p:ext uri="{BB962C8B-B14F-4D97-AF65-F5344CB8AC3E}">
        <p14:creationId xmlns:p14="http://schemas.microsoft.com/office/powerpoint/2010/main" val="115136154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Presentation drawn together by Dr Fiona Hignett </a:t>
            </a:r>
            <a:r>
              <a:rPr lang="mr-IN" dirty="0"/>
              <a:t>–</a:t>
            </a:r>
            <a:r>
              <a:rPr lang="en-US" dirty="0"/>
              <a:t> Paediatric Registrar, Wessex</a:t>
            </a:r>
            <a:r>
              <a:rPr lang="en-US" baseline="0" dirty="0"/>
              <a:t>.</a:t>
            </a:r>
          </a:p>
          <a:p>
            <a:pPr marL="171450" indent="-171450">
              <a:buFont typeface="Arial" panose="020B0604020202020204" pitchFamily="34" charset="0"/>
              <a:buChar char="•"/>
            </a:pPr>
            <a:r>
              <a:rPr lang="en-US" baseline="0" dirty="0"/>
              <a:t>With thanks to Matt Smith (consultant anaesthetist Derriford Hospital, Plymouth); Kate Pryde (consultant paediatrician, Southampton Children’s Hospital)</a:t>
            </a:r>
            <a:endParaRPr lang="en-US" dirty="0"/>
          </a:p>
        </p:txBody>
      </p:sp>
      <p:sp>
        <p:nvSpPr>
          <p:cNvPr id="4" name="Slide Number Placeholder 3"/>
          <p:cNvSpPr>
            <a:spLocks noGrp="1"/>
          </p:cNvSpPr>
          <p:nvPr>
            <p:ph type="sldNum" sz="quarter" idx="10"/>
          </p:nvPr>
        </p:nvSpPr>
        <p:spPr/>
        <p:txBody>
          <a:bodyPr/>
          <a:lstStyle/>
          <a:p>
            <a:fld id="{5EFD32B7-3AF0-3241-BEB9-9B23BC5C9E15}" type="slidenum">
              <a:rPr lang="en-US" smtClean="0"/>
              <a:t>1</a:t>
            </a:fld>
            <a:endParaRPr lang="en-US"/>
          </a:p>
        </p:txBody>
      </p:sp>
    </p:spTree>
    <p:extLst>
      <p:ext uri="{BB962C8B-B14F-4D97-AF65-F5344CB8AC3E}">
        <p14:creationId xmlns:p14="http://schemas.microsoft.com/office/powerpoint/2010/main" val="3903232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There is no single definition of ‘quality improvement’ nor patient safety, and no approaches appear to be more successful than others. </a:t>
            </a:r>
          </a:p>
          <a:p>
            <a:pPr marL="0" marR="0" indent="0" algn="l" defTabSz="914400" rtl="0" eaLnBrk="0" fontAlgn="base" latinLnBrk="0" hangingPunct="0">
              <a:lnSpc>
                <a:spcPct val="100000"/>
              </a:lnSpc>
              <a:spcBef>
                <a:spcPct val="30000"/>
              </a:spcBef>
              <a:spcAft>
                <a:spcPct val="0"/>
              </a:spcAft>
              <a:buClrTx/>
              <a:buSzTx/>
              <a:buFontTx/>
              <a:buNone/>
              <a:tabLst/>
              <a:defRPr/>
            </a:pPr>
            <a:r>
              <a:rPr lang="en-GB" dirty="0"/>
              <a:t>Some examples</a:t>
            </a:r>
            <a:r>
              <a:rPr lang="en-GB" baseline="0" dirty="0"/>
              <a:t> of definitions are included here</a:t>
            </a:r>
          </a:p>
          <a:p>
            <a:pPr marL="0" marR="0" indent="0" algn="l" defTabSz="914400" rtl="0" eaLnBrk="0" fontAlgn="base" latinLnBrk="0" hangingPunct="0">
              <a:lnSpc>
                <a:spcPct val="100000"/>
              </a:lnSpc>
              <a:spcBef>
                <a:spcPct val="30000"/>
              </a:spcBef>
              <a:spcAft>
                <a:spcPct val="0"/>
              </a:spcAft>
              <a:buClrTx/>
              <a:buSzTx/>
              <a:buFontTx/>
              <a:buNone/>
              <a:tabLst/>
              <a:defRPr/>
            </a:pPr>
            <a:r>
              <a:rPr lang="en-GB" baseline="0" dirty="0"/>
              <a:t>What is clear is that to consider patient safety and quality improvement as 2 separate entities would be a misunderstanding of their concepts entirely – as they are intrinsically linked</a:t>
            </a:r>
          </a:p>
          <a:p>
            <a:pPr marL="0" marR="0" indent="0" algn="l" defTabSz="914400" rtl="0" eaLnBrk="0" fontAlgn="base" latinLnBrk="0" hangingPunct="0">
              <a:lnSpc>
                <a:spcPct val="100000"/>
              </a:lnSpc>
              <a:spcBef>
                <a:spcPct val="30000"/>
              </a:spcBef>
              <a:spcAft>
                <a:spcPct val="0"/>
              </a:spcAft>
              <a:buClrTx/>
              <a:buSzTx/>
              <a:buFontTx/>
              <a:buNone/>
              <a:tabLst/>
              <a:defRPr/>
            </a:pPr>
            <a:r>
              <a:rPr lang="en-GB" baseline="0" dirty="0"/>
              <a:t>Hence presenting both domain 7 (patient safety including safe prescribing) and domain 8 (quality improvement) in this presentation.</a:t>
            </a:r>
          </a:p>
          <a:p>
            <a:pPr marL="0" marR="0" indent="0" algn="l" defTabSz="914400" rtl="0" eaLnBrk="0" fontAlgn="base" latinLnBrk="0" hangingPunct="0">
              <a:lnSpc>
                <a:spcPct val="100000"/>
              </a:lnSpc>
              <a:spcBef>
                <a:spcPct val="30000"/>
              </a:spcBef>
              <a:spcAft>
                <a:spcPct val="0"/>
              </a:spcAft>
              <a:buClrTx/>
              <a:buSzTx/>
              <a:buFontTx/>
              <a:buNone/>
              <a:tabLst/>
              <a:defRPr/>
            </a:pPr>
            <a:r>
              <a:rPr lang="en-GB" baseline="0" dirty="0"/>
              <a:t>So what is quality care and why is it important?</a:t>
            </a:r>
            <a:endParaRPr lang="en-US" dirty="0"/>
          </a:p>
        </p:txBody>
      </p:sp>
      <p:sp>
        <p:nvSpPr>
          <p:cNvPr id="4" name="Slide Number Placeholder 3"/>
          <p:cNvSpPr>
            <a:spLocks noGrp="1"/>
          </p:cNvSpPr>
          <p:nvPr>
            <p:ph type="sldNum" sz="quarter" idx="10"/>
          </p:nvPr>
        </p:nvSpPr>
        <p:spPr/>
        <p:txBody>
          <a:bodyPr/>
          <a:lstStyle/>
          <a:p>
            <a:pPr>
              <a:defRPr/>
            </a:pPr>
            <a:fld id="{4FA69603-9687-46FF-9A9E-E5B4DA1327FB}" type="slidenum">
              <a:rPr lang="en-GB" smtClean="0"/>
              <a:pPr>
                <a:defRPr/>
              </a:pPr>
              <a:t>11</a:t>
            </a:fld>
            <a:endParaRPr lang="en-GB"/>
          </a:p>
        </p:txBody>
      </p:sp>
    </p:spTree>
    <p:extLst>
      <p:ext uri="{BB962C8B-B14F-4D97-AF65-F5344CB8AC3E}">
        <p14:creationId xmlns:p14="http://schemas.microsoft.com/office/powerpoint/2010/main" val="29898371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Six aims for Improvement - Institute of Medicine (IOM)</a:t>
            </a:r>
          </a:p>
          <a:p>
            <a:r>
              <a:rPr lang="en-US" dirty="0"/>
              <a:t>The Institute of Medicine in the United States has identified six aims for improvements to achieve the ideal healthcare system.</a:t>
            </a:r>
          </a:p>
          <a:p>
            <a:r>
              <a:rPr lang="en-US" dirty="0"/>
              <a:t>These aims are often used within quality improvement literature. They are all linked but the challenge for the NHS is to balance them.</a:t>
            </a:r>
          </a:p>
          <a:p>
            <a:r>
              <a:rPr lang="en-US" dirty="0"/>
              <a:t>“In order to begin achieving real improvement in health care, the whole system has to change”</a:t>
            </a:r>
          </a:p>
          <a:p>
            <a:r>
              <a:rPr lang="en-US" b="1" dirty="0"/>
              <a:t> </a:t>
            </a:r>
          </a:p>
          <a:p>
            <a:r>
              <a:rPr lang="en-US" dirty="0"/>
              <a:t>Good healthcare should be:</a:t>
            </a:r>
          </a:p>
          <a:p>
            <a:endParaRPr lang="en-US" dirty="0"/>
          </a:p>
          <a:p>
            <a:r>
              <a:rPr lang="en-US" b="1" dirty="0"/>
              <a:t>Safe - </a:t>
            </a:r>
            <a:r>
              <a:rPr lang="en-US" dirty="0"/>
              <a:t>Be as safe for patients in health care facilities as in their home</a:t>
            </a:r>
          </a:p>
          <a:p>
            <a:r>
              <a:rPr lang="en-US" b="1" dirty="0"/>
              <a:t>Effective</a:t>
            </a:r>
            <a:r>
              <a:rPr lang="en-US" b="1" baseline="0" dirty="0"/>
              <a:t> - </a:t>
            </a:r>
            <a:r>
              <a:rPr lang="en-US" dirty="0"/>
              <a:t>Match science, with neither underuse nor overuse of the best available techniques</a:t>
            </a:r>
          </a:p>
          <a:p>
            <a:r>
              <a:rPr lang="en-US" b="1" dirty="0"/>
              <a:t>Patient Centered - </a:t>
            </a:r>
            <a:r>
              <a:rPr lang="en-US" dirty="0"/>
              <a:t>Revolve around the patient who should play an active role in making decisions about their own care</a:t>
            </a:r>
          </a:p>
          <a:p>
            <a:r>
              <a:rPr lang="en-US" b="1" dirty="0"/>
              <a:t>Timely - </a:t>
            </a:r>
            <a:r>
              <a:rPr lang="en-US" dirty="0"/>
              <a:t>Mean that patients do not experience waits or delays in receiving care and services</a:t>
            </a:r>
          </a:p>
          <a:p>
            <a:r>
              <a:rPr lang="en-US" b="1" dirty="0"/>
              <a:t>Efficient - </a:t>
            </a:r>
            <a:r>
              <a:rPr lang="en-US" dirty="0"/>
              <a:t>Be cost effective and reduce/remove waste</a:t>
            </a:r>
          </a:p>
          <a:p>
            <a:r>
              <a:rPr lang="en-US" b="1" dirty="0"/>
              <a:t>Equitable - </a:t>
            </a:r>
            <a:r>
              <a:rPr lang="en-US" dirty="0"/>
              <a:t>Disparities in care should be eradicated  </a:t>
            </a:r>
          </a:p>
          <a:p>
            <a:endParaRPr lang="en-US" i="1" dirty="0"/>
          </a:p>
          <a:p>
            <a:r>
              <a:rPr lang="en-US" i="1" dirty="0"/>
              <a:t>Crossing the Quality Chasm (IOM 2001)</a:t>
            </a:r>
            <a:endParaRPr lang="en-US" dirty="0"/>
          </a:p>
          <a:p>
            <a:endParaRPr lang="en-US" dirty="0"/>
          </a:p>
        </p:txBody>
      </p:sp>
      <p:sp>
        <p:nvSpPr>
          <p:cNvPr id="4" name="Slide Number Placeholder 3"/>
          <p:cNvSpPr>
            <a:spLocks noGrp="1"/>
          </p:cNvSpPr>
          <p:nvPr>
            <p:ph type="sldNum" sz="quarter" idx="10"/>
          </p:nvPr>
        </p:nvSpPr>
        <p:spPr/>
        <p:txBody>
          <a:bodyPr/>
          <a:lstStyle/>
          <a:p>
            <a:fld id="{D02D02B9-70DB-D44B-8C7C-6C129E78C857}" type="slidenum">
              <a:rPr lang="en-US" smtClean="0"/>
              <a:pPr/>
              <a:t>12</a:t>
            </a:fld>
            <a:endParaRPr lang="en-US"/>
          </a:p>
        </p:txBody>
      </p:sp>
    </p:spTree>
    <p:extLst>
      <p:ext uri="{BB962C8B-B14F-4D97-AF65-F5344CB8AC3E}">
        <p14:creationId xmlns:p14="http://schemas.microsoft.com/office/powerpoint/2010/main" val="497364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Understanding patient safety and implementing</a:t>
            </a:r>
            <a:r>
              <a:rPr lang="en-GB" baseline="0" dirty="0"/>
              <a:t> improvement methodologies are by no means a ‘modern’ discovery – lesson learnt in the past of our medical history can teach us a lot today…</a:t>
            </a:r>
          </a:p>
          <a:p>
            <a:endParaRPr lang="en-GB" baseline="0" dirty="0"/>
          </a:p>
          <a:p>
            <a:pPr marL="171450" indent="-171450">
              <a:buFont typeface="Arial" panose="020B0604020202020204" pitchFamily="34" charset="0"/>
              <a:buChar char="•"/>
            </a:pPr>
            <a:r>
              <a:rPr lang="en-GB" dirty="0"/>
              <a:t>In the 19</a:t>
            </a:r>
            <a:r>
              <a:rPr lang="en-GB" baseline="30000" dirty="0"/>
              <a:t>th</a:t>
            </a:r>
            <a:r>
              <a:rPr lang="en-GB" dirty="0"/>
              <a:t> Century puerperal</a:t>
            </a:r>
            <a:r>
              <a:rPr lang="en-GB" baseline="0" dirty="0"/>
              <a:t> fever </a:t>
            </a:r>
            <a:r>
              <a:rPr lang="en-GB" dirty="0"/>
              <a:t>was one of those diseases that intrigued and baffled doctors – it was a true patient</a:t>
            </a:r>
            <a:r>
              <a:rPr lang="en-GB" baseline="0" dirty="0"/>
              <a:t> safety catastrophe with mortality rates in excess of 15%</a:t>
            </a:r>
            <a:r>
              <a:rPr lang="en-GB" dirty="0"/>
              <a:t>... </a:t>
            </a:r>
          </a:p>
          <a:p>
            <a:pPr marL="171450" indent="-171450">
              <a:buFont typeface="Arial" panose="020B0604020202020204" pitchFamily="34" charset="0"/>
              <a:buChar char="•"/>
            </a:pPr>
            <a:r>
              <a:rPr lang="en-GB" dirty="0"/>
              <a:t>By reviewing and collecting data,</a:t>
            </a:r>
            <a:r>
              <a:rPr lang="en-GB" baseline="0" dirty="0"/>
              <a:t> </a:t>
            </a:r>
            <a:r>
              <a:rPr lang="en-GB" dirty="0"/>
              <a:t>Dr Ignaz </a:t>
            </a:r>
            <a:r>
              <a:rPr lang="en-GB" dirty="0" err="1"/>
              <a:t>Semmelwies</a:t>
            </a:r>
            <a:r>
              <a:rPr lang="en-GB" dirty="0"/>
              <a:t>,</a:t>
            </a:r>
            <a:r>
              <a:rPr lang="en-GB" baseline="0" dirty="0"/>
              <a:t> a Hungarian physician, recognised that there was a difference in mortality rates in his midwife led unit (lower rates of infection) than his physician led unit (higher rates of infection).  </a:t>
            </a:r>
          </a:p>
        </p:txBody>
      </p:sp>
      <p:sp>
        <p:nvSpPr>
          <p:cNvPr id="4" name="Slide Number Placeholder 3"/>
          <p:cNvSpPr>
            <a:spLocks noGrp="1"/>
          </p:cNvSpPr>
          <p:nvPr>
            <p:ph type="sldNum" sz="quarter" idx="10"/>
          </p:nvPr>
        </p:nvSpPr>
        <p:spPr/>
        <p:txBody>
          <a:bodyPr/>
          <a:lstStyle/>
          <a:p>
            <a:pPr>
              <a:defRPr/>
            </a:pPr>
            <a:fld id="{4FA69603-9687-46FF-9A9E-E5B4DA1327FB}" type="slidenum">
              <a:rPr lang="en-GB" smtClean="0"/>
              <a:pPr>
                <a:defRPr/>
              </a:pPr>
              <a:t>13</a:t>
            </a:fld>
            <a:endParaRPr lang="en-GB"/>
          </a:p>
        </p:txBody>
      </p:sp>
    </p:spTree>
    <p:extLst>
      <p:ext uri="{BB962C8B-B14F-4D97-AF65-F5344CB8AC3E}">
        <p14:creationId xmlns:p14="http://schemas.microsoft.com/office/powerpoint/2010/main" val="32133984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effectLst/>
              </a:rPr>
              <a:t>Despite</a:t>
            </a:r>
            <a:r>
              <a:rPr lang="en-GB" baseline="0" dirty="0">
                <a:effectLst/>
              </a:rPr>
              <a:t> successfully reducing puerperal fever mortality by the introduction of chlorine </a:t>
            </a:r>
            <a:r>
              <a:rPr lang="en-GB" baseline="0" dirty="0" err="1">
                <a:effectLst/>
              </a:rPr>
              <a:t>handwash</a:t>
            </a:r>
            <a:r>
              <a:rPr lang="en-GB" baseline="0" dirty="0">
                <a:effectLst/>
              </a:rPr>
              <a:t>, the medical community could not understand nor believe his hypothesis</a:t>
            </a:r>
            <a:endParaRPr lang="en-US" dirty="0">
              <a:effectLst/>
            </a:endParaRPr>
          </a:p>
          <a:p>
            <a:pPr marL="171450" indent="-171450">
              <a:buFont typeface="Arial" panose="020B0604020202020204" pitchFamily="34" charset="0"/>
              <a:buChar char="•"/>
            </a:pPr>
            <a:r>
              <a:rPr lang="en-US" dirty="0">
                <a:effectLst/>
              </a:rPr>
              <a:t>Semmelweis was dismissed from the hospital and harassed by his peers </a:t>
            </a:r>
            <a:r>
              <a:rPr lang="en-US" baseline="0" dirty="0">
                <a:effectLst/>
              </a:rPr>
              <a:t>– so passionate and deep seated was his belief he wrote open letters to the medical community accusing them of being irresponsible murderers leading to his family and contemporaries believing he was losing his mind and having him committed to an asylum where he sadly died soon after</a:t>
            </a:r>
          </a:p>
          <a:p>
            <a:pPr marL="171450" indent="-171450">
              <a:buFont typeface="Arial" panose="020B0604020202020204" pitchFamily="34" charset="0"/>
              <a:buChar char="•"/>
            </a:pPr>
            <a:r>
              <a:rPr lang="en-GB" baseline="0" dirty="0">
                <a:effectLst/>
              </a:rPr>
              <a:t>His practice only became truly accepted when louis Pasteur developed the germ theory of disease and offering a theoretical explanation </a:t>
            </a:r>
          </a:p>
          <a:p>
            <a:pPr marL="171450" indent="-171450">
              <a:buFont typeface="Arial" panose="020B0604020202020204" pitchFamily="34" charset="0"/>
              <a:buChar char="•"/>
            </a:pPr>
            <a:endParaRPr lang="en-GB" baseline="0" dirty="0">
              <a:effectLst/>
            </a:endParaRPr>
          </a:p>
          <a:p>
            <a:pPr marL="0" indent="0">
              <a:buFont typeface="Arial" panose="020B0604020202020204" pitchFamily="34" charset="0"/>
              <a:buNone/>
            </a:pPr>
            <a:r>
              <a:rPr lang="en-GB" b="1" baseline="0" dirty="0">
                <a:effectLst/>
              </a:rPr>
              <a:t>So what does this teach us??</a:t>
            </a:r>
            <a:endParaRPr lang="en-US" b="1" dirty="0">
              <a:effectLst/>
            </a:endParaRPr>
          </a:p>
          <a:p>
            <a:pPr marL="171450" indent="-171450">
              <a:buFont typeface="Arial" panose="020B0604020202020204" pitchFamily="34" charset="0"/>
              <a:buChar char="•"/>
            </a:pPr>
            <a:r>
              <a:rPr lang="en-GB" dirty="0"/>
              <a:t>Making</a:t>
            </a:r>
            <a:r>
              <a:rPr lang="en-GB" baseline="0" dirty="0"/>
              <a:t> changes to improve safety and quality of care isn’t always easy</a:t>
            </a:r>
          </a:p>
          <a:p>
            <a:pPr marL="171450" indent="-171450">
              <a:buFont typeface="Arial" panose="020B0604020202020204" pitchFamily="34" charset="0"/>
              <a:buChar char="•"/>
            </a:pPr>
            <a:r>
              <a:rPr lang="en-GB" baseline="0" dirty="0"/>
              <a:t>You need to have all ‘stakeholders on board’</a:t>
            </a:r>
          </a:p>
          <a:p>
            <a:pPr marL="171450" indent="-171450">
              <a:buFont typeface="Arial" panose="020B0604020202020204" pitchFamily="34" charset="0"/>
              <a:buChar char="•"/>
            </a:pPr>
            <a:r>
              <a:rPr lang="en-GB" baseline="0" dirty="0"/>
              <a:t>Data drives improvement</a:t>
            </a:r>
          </a:p>
          <a:p>
            <a:pPr marL="171450" indent="-171450">
              <a:buFont typeface="Arial" panose="020B0604020202020204" pitchFamily="34" charset="0"/>
              <a:buChar char="•"/>
            </a:pPr>
            <a:r>
              <a:rPr lang="en-GB" baseline="0" dirty="0"/>
              <a:t>Don’t give up!</a:t>
            </a:r>
            <a:endParaRPr lang="en-GB" dirty="0"/>
          </a:p>
          <a:p>
            <a:r>
              <a:rPr lang="en-GB" dirty="0"/>
              <a:t>                                                                                   </a:t>
            </a:r>
            <a:endParaRPr lang="en-US" dirty="0"/>
          </a:p>
        </p:txBody>
      </p:sp>
      <p:sp>
        <p:nvSpPr>
          <p:cNvPr id="4" name="Slide Number Placeholder 3"/>
          <p:cNvSpPr>
            <a:spLocks noGrp="1"/>
          </p:cNvSpPr>
          <p:nvPr>
            <p:ph type="sldNum" sz="quarter" idx="10"/>
          </p:nvPr>
        </p:nvSpPr>
        <p:spPr/>
        <p:txBody>
          <a:bodyPr/>
          <a:lstStyle/>
          <a:p>
            <a:pPr>
              <a:defRPr/>
            </a:pPr>
            <a:fld id="{4FA69603-9687-46FF-9A9E-E5B4DA1327FB}" type="slidenum">
              <a:rPr lang="en-GB" smtClean="0"/>
              <a:pPr>
                <a:defRPr/>
              </a:pPr>
              <a:t>14</a:t>
            </a:fld>
            <a:endParaRPr lang="en-GB"/>
          </a:p>
        </p:txBody>
      </p:sp>
    </p:spTree>
    <p:extLst>
      <p:ext uri="{BB962C8B-B14F-4D97-AF65-F5344CB8AC3E}">
        <p14:creationId xmlns:p14="http://schemas.microsoft.com/office/powerpoint/2010/main" val="7705047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Unfortunately within the NHS w</a:t>
            </a:r>
            <a:r>
              <a:rPr lang="en-GB" baseline="0" dirty="0"/>
              <a:t>e still do not always get things right and we’re still learning.  </a:t>
            </a:r>
          </a:p>
          <a:p>
            <a:pPr marL="171450" indent="-171450">
              <a:buFont typeface="Arial" panose="020B0604020202020204" pitchFamily="34" charset="0"/>
              <a:buChar char="•"/>
            </a:pPr>
            <a:r>
              <a:rPr lang="en-GB" baseline="0" dirty="0"/>
              <a:t>Endemic &amp; systemic failures found at mid Staffs hospital trust in the early 2000’s were thoroughly investigated and brought to light by the Francis Inquiry Report.  </a:t>
            </a:r>
          </a:p>
          <a:p>
            <a:pPr marL="171450" indent="-171450">
              <a:buFont typeface="Arial" panose="020B0604020202020204" pitchFamily="34" charset="0"/>
              <a:buChar char="•"/>
            </a:pPr>
            <a:r>
              <a:rPr lang="en-GB" baseline="0" dirty="0"/>
              <a:t>This report made 290 recommendations for improving the safety and quality of care of patients in the entire NHS, although a lengthy read, having an understanding of the failings found and recommendations is important.</a:t>
            </a:r>
          </a:p>
          <a:p>
            <a:pPr marL="171450" indent="-171450">
              <a:buFont typeface="Arial" panose="020B0604020202020204" pitchFamily="34" charset="0"/>
              <a:buChar char="•"/>
            </a:pPr>
            <a:endParaRPr lang="en-GB" baseline="0" dirty="0"/>
          </a:p>
          <a:p>
            <a:pPr marL="171450" indent="-171450">
              <a:buFont typeface="Arial" panose="020B0604020202020204" pitchFamily="34" charset="0"/>
              <a:buChar char="•"/>
            </a:pPr>
            <a:r>
              <a:rPr lang="en-GB" baseline="0" dirty="0"/>
              <a:t>https://www.gov.uk/government/collections/mid-staffordshire-nhs-foundation-trust-news-and-publications </a:t>
            </a:r>
          </a:p>
        </p:txBody>
      </p:sp>
      <p:sp>
        <p:nvSpPr>
          <p:cNvPr id="4" name="Slide Number Placeholder 3"/>
          <p:cNvSpPr>
            <a:spLocks noGrp="1"/>
          </p:cNvSpPr>
          <p:nvPr>
            <p:ph type="sldNum" sz="quarter" idx="10"/>
          </p:nvPr>
        </p:nvSpPr>
        <p:spPr/>
        <p:txBody>
          <a:bodyPr/>
          <a:lstStyle/>
          <a:p>
            <a:pPr>
              <a:defRPr/>
            </a:pPr>
            <a:fld id="{4FA69603-9687-46FF-9A9E-E5B4DA1327FB}" type="slidenum">
              <a:rPr lang="en-GB" smtClean="0"/>
              <a:pPr>
                <a:defRPr/>
              </a:pPr>
              <a:t>16</a:t>
            </a:fld>
            <a:endParaRPr lang="en-GB"/>
          </a:p>
        </p:txBody>
      </p:sp>
    </p:spTree>
    <p:extLst>
      <p:ext uri="{BB962C8B-B14F-4D97-AF65-F5344CB8AC3E}">
        <p14:creationId xmlns:p14="http://schemas.microsoft.com/office/powerpoint/2010/main" val="37605347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Following the Francis</a:t>
            </a:r>
            <a:r>
              <a:rPr lang="en-US" baseline="0" dirty="0"/>
              <a:t> report, </a:t>
            </a:r>
            <a:r>
              <a:rPr lang="en-US" dirty="0"/>
              <a:t>Don Berwick (former Chief</a:t>
            </a:r>
            <a:r>
              <a:rPr lang="en-US" baseline="0" dirty="0"/>
              <a:t> Executive Officer for</a:t>
            </a:r>
            <a:r>
              <a:rPr lang="en-US" dirty="0"/>
              <a:t> the Institute</a:t>
            </a:r>
            <a:r>
              <a:rPr lang="en-US" baseline="0" dirty="0"/>
              <a:t> for Healthcare Improvement or IHI), </a:t>
            </a:r>
            <a:r>
              <a:rPr lang="en-US" dirty="0"/>
              <a:t>was asked by the British Prime Minister to carry out</a:t>
            </a:r>
            <a:r>
              <a:rPr lang="en-US" baseline="0" dirty="0"/>
              <a:t> a</a:t>
            </a:r>
            <a:r>
              <a:rPr lang="en-US" dirty="0"/>
              <a:t> review of the NHS as a whole</a:t>
            </a:r>
            <a:endParaRPr lang="en-GB" dirty="0"/>
          </a:p>
          <a:p>
            <a:pPr marL="171450" indent="-171450">
              <a:buFont typeface="Arial" panose="020B0604020202020204" pitchFamily="34" charset="0"/>
              <a:buChar char="•"/>
            </a:pPr>
            <a:r>
              <a:rPr lang="en-GB" dirty="0"/>
              <a:t>He spent years understanding the NHS ‘system’ and all the components that come together</a:t>
            </a:r>
            <a:r>
              <a:rPr lang="en-GB" baseline="0" dirty="0"/>
              <a:t> to make it what it is, including patients staff and infrastructure.  </a:t>
            </a:r>
          </a:p>
          <a:p>
            <a:pPr marL="171450" indent="-171450">
              <a:buFont typeface="Arial" panose="020B0604020202020204" pitchFamily="34" charset="0"/>
              <a:buChar char="•"/>
            </a:pPr>
            <a:r>
              <a:rPr lang="en-GB" baseline="0" dirty="0"/>
              <a:t>His report entitled  ‘A Promise to Learn, A Commitment to Act’ summarises these findings and provides us with 4 key recommendations</a:t>
            </a:r>
            <a:endParaRPr lang="en-US" dirty="0"/>
          </a:p>
          <a:p>
            <a:pPr marL="0" indent="0">
              <a:buFont typeface="Arial" panose="020B0604020202020204" pitchFamily="34" charset="0"/>
              <a:buNone/>
            </a:pPr>
            <a:endParaRPr lang="en-US" sz="1200" b="0" i="0" u="none" strike="noStrike" kern="1200" baseline="0" dirty="0">
              <a:solidFill>
                <a:schemeClr val="tx1"/>
              </a:solidFill>
              <a:latin typeface="Times" pitchFamily="18" charset="0"/>
              <a:ea typeface="Geneva" charset="0"/>
              <a:cs typeface="Geneva" charset="0"/>
            </a:endParaRPr>
          </a:p>
          <a:p>
            <a:pPr marL="628650" lvl="1" indent="-171450">
              <a:buFont typeface="Arial" panose="020B0604020202020204" pitchFamily="34" charset="0"/>
              <a:buChar char="•"/>
            </a:pPr>
            <a:r>
              <a:rPr lang="en-US" sz="1200" b="0" i="0" u="none" strike="noStrike" kern="1200" baseline="0" dirty="0">
                <a:solidFill>
                  <a:schemeClr val="tx1"/>
                </a:solidFill>
                <a:latin typeface="Times" pitchFamily="18" charset="0"/>
                <a:ea typeface="Geneva" charset="0"/>
                <a:cs typeface="Geneva" charset="0"/>
              </a:rPr>
              <a:t>Place the </a:t>
            </a:r>
            <a:r>
              <a:rPr lang="en-US" sz="1200" b="1" i="0" u="none" strike="noStrike" kern="1200" baseline="0" dirty="0">
                <a:solidFill>
                  <a:schemeClr val="tx1"/>
                </a:solidFill>
                <a:latin typeface="Times" pitchFamily="18" charset="0"/>
                <a:ea typeface="Geneva" charset="0"/>
                <a:cs typeface="Geneva" charset="0"/>
              </a:rPr>
              <a:t>quality and safety of patient </a:t>
            </a:r>
            <a:r>
              <a:rPr lang="en-US" sz="1200" b="0" i="0" u="none" strike="noStrike" kern="1200" baseline="0" dirty="0">
                <a:solidFill>
                  <a:schemeClr val="tx1"/>
                </a:solidFill>
                <a:latin typeface="Times" pitchFamily="18" charset="0"/>
                <a:ea typeface="Geneva" charset="0"/>
                <a:cs typeface="Geneva" charset="0"/>
              </a:rPr>
              <a:t>care above all other aims for the NHS. (This, by the way, is your safest and best route to lower cost.) </a:t>
            </a:r>
          </a:p>
          <a:p>
            <a:pPr marL="628650" lvl="1" indent="-171450">
              <a:buFont typeface="Arial" panose="020B0604020202020204" pitchFamily="34" charset="0"/>
              <a:buChar char="•"/>
            </a:pPr>
            <a:r>
              <a:rPr lang="en-US" sz="1200" b="0" i="0" u="none" strike="noStrike" kern="1200" baseline="0" dirty="0">
                <a:solidFill>
                  <a:schemeClr val="tx1"/>
                </a:solidFill>
                <a:latin typeface="Times" pitchFamily="18" charset="0"/>
                <a:ea typeface="Geneva" charset="0"/>
                <a:cs typeface="Geneva" charset="0"/>
              </a:rPr>
              <a:t>Engage, empower, and hear </a:t>
            </a:r>
            <a:r>
              <a:rPr lang="en-US" sz="1200" b="1" i="0" u="none" strike="noStrike" kern="1200" baseline="0" dirty="0">
                <a:solidFill>
                  <a:schemeClr val="tx1"/>
                </a:solidFill>
                <a:latin typeface="Times" pitchFamily="18" charset="0"/>
                <a:ea typeface="Geneva" charset="0"/>
                <a:cs typeface="Geneva" charset="0"/>
              </a:rPr>
              <a:t>patients and </a:t>
            </a:r>
            <a:r>
              <a:rPr lang="en-US" sz="1200" b="1" i="0" u="none" strike="noStrike" kern="1200" baseline="0" dirty="0" err="1">
                <a:solidFill>
                  <a:schemeClr val="tx1"/>
                </a:solidFill>
                <a:latin typeface="Times" pitchFamily="18" charset="0"/>
                <a:ea typeface="Geneva" charset="0"/>
                <a:cs typeface="Geneva" charset="0"/>
              </a:rPr>
              <a:t>carers</a:t>
            </a:r>
            <a:r>
              <a:rPr lang="en-US" sz="1200" b="1" i="0" u="none" strike="noStrike" kern="1200" baseline="0" dirty="0">
                <a:solidFill>
                  <a:schemeClr val="tx1"/>
                </a:solidFill>
                <a:latin typeface="Times" pitchFamily="18" charset="0"/>
                <a:ea typeface="Geneva" charset="0"/>
                <a:cs typeface="Geneva" charset="0"/>
              </a:rPr>
              <a:t> </a:t>
            </a:r>
            <a:r>
              <a:rPr lang="en-US" sz="1200" b="0" i="0" u="none" strike="noStrike" kern="1200" baseline="0" dirty="0">
                <a:solidFill>
                  <a:schemeClr val="tx1"/>
                </a:solidFill>
                <a:latin typeface="Times" pitchFamily="18" charset="0"/>
                <a:ea typeface="Geneva" charset="0"/>
                <a:cs typeface="Geneva" charset="0"/>
              </a:rPr>
              <a:t>throughout the entire system, and at all times.</a:t>
            </a:r>
          </a:p>
          <a:p>
            <a:pPr marL="628650" lvl="1" indent="-171450">
              <a:buFont typeface="Arial" panose="020B0604020202020204" pitchFamily="34" charset="0"/>
              <a:buChar char="•"/>
            </a:pPr>
            <a:r>
              <a:rPr lang="en-US" sz="1200" b="0" i="0" u="none" strike="noStrike" kern="1200" baseline="0" dirty="0">
                <a:solidFill>
                  <a:schemeClr val="tx1"/>
                </a:solidFill>
                <a:latin typeface="Times" pitchFamily="18" charset="0"/>
                <a:ea typeface="Geneva" charset="0"/>
                <a:cs typeface="Geneva" charset="0"/>
              </a:rPr>
              <a:t>Foster wholeheartedly the </a:t>
            </a:r>
            <a:r>
              <a:rPr lang="en-US" sz="1200" b="1" i="0" u="none" strike="noStrike" kern="1200" baseline="0" dirty="0">
                <a:solidFill>
                  <a:schemeClr val="tx1"/>
                </a:solidFill>
                <a:latin typeface="Times" pitchFamily="18" charset="0"/>
                <a:ea typeface="Geneva" charset="0"/>
                <a:cs typeface="Geneva" charset="0"/>
              </a:rPr>
              <a:t>growth and development of all staff</a:t>
            </a:r>
            <a:r>
              <a:rPr lang="en-US" sz="1200" b="0" i="0" u="none" strike="noStrike" kern="1200" baseline="0" dirty="0">
                <a:solidFill>
                  <a:schemeClr val="tx1"/>
                </a:solidFill>
                <a:latin typeface="Times" pitchFamily="18" charset="0"/>
                <a:ea typeface="Geneva" charset="0"/>
                <a:cs typeface="Geneva" charset="0"/>
              </a:rPr>
              <a:t>, especially with regard to their ability and opportunity to improve the processes within which they work. </a:t>
            </a:r>
          </a:p>
          <a:p>
            <a:pPr marL="628650" lvl="1" indent="-171450">
              <a:buFont typeface="Arial" panose="020B0604020202020204" pitchFamily="34" charset="0"/>
              <a:buChar char="•"/>
            </a:pPr>
            <a:r>
              <a:rPr lang="en-US" sz="1200" b="0" i="0" u="none" strike="noStrike" kern="1200" baseline="0" dirty="0">
                <a:solidFill>
                  <a:schemeClr val="tx1"/>
                </a:solidFill>
                <a:latin typeface="Times" pitchFamily="18" charset="0"/>
                <a:ea typeface="Geneva" charset="0"/>
                <a:cs typeface="Geneva" charset="0"/>
              </a:rPr>
              <a:t>Insist upon, and model in your own work, thorough and unequivocal transparency, in the service of </a:t>
            </a:r>
            <a:r>
              <a:rPr lang="en-US" sz="1200" b="1" i="0" u="none" strike="noStrike" kern="1200" baseline="0" dirty="0">
                <a:solidFill>
                  <a:schemeClr val="tx1"/>
                </a:solidFill>
                <a:latin typeface="Times" pitchFamily="18" charset="0"/>
                <a:ea typeface="Geneva" charset="0"/>
                <a:cs typeface="Geneva" charset="0"/>
              </a:rPr>
              <a:t>accountability, trust, and the growth of knowledge</a:t>
            </a:r>
            <a:r>
              <a:rPr lang="en-US" sz="1200" b="0" i="0" u="none" strike="noStrike" kern="1200" baseline="0" dirty="0">
                <a:solidFill>
                  <a:schemeClr val="tx1"/>
                </a:solidFill>
                <a:latin typeface="Times" pitchFamily="18" charset="0"/>
                <a:ea typeface="Geneva" charset="0"/>
                <a:cs typeface="Geneva" charset="0"/>
              </a:rPr>
              <a:t>. </a:t>
            </a:r>
          </a:p>
          <a:p>
            <a:pPr marL="171450" indent="-171450">
              <a:buFont typeface="Arial" panose="020B0604020202020204" pitchFamily="34" charset="0"/>
              <a:buChar char="•"/>
            </a:pPr>
            <a:endParaRPr lang="en-GB" dirty="0"/>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https://youtu.be/xb-PjOgxHeo</a:t>
            </a:r>
          </a:p>
          <a:p>
            <a:pPr marL="171450" indent="-171450">
              <a:buFont typeface="Arial" panose="020B0604020202020204" pitchFamily="34" charset="0"/>
              <a:buChar char="•"/>
            </a:pPr>
            <a:r>
              <a:rPr lang="en-US" dirty="0"/>
              <a:t>https://www.gov.uk/government/publications/berwick-review-into-patient-safety</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4FA69603-9687-46FF-9A9E-E5B4DA1327FB}" type="slidenum">
              <a:rPr lang="en-GB" smtClean="0"/>
              <a:pPr>
                <a:defRPr/>
              </a:pPr>
              <a:t>17</a:t>
            </a:fld>
            <a:endParaRPr lang="en-GB"/>
          </a:p>
        </p:txBody>
      </p:sp>
    </p:spTree>
    <p:extLst>
      <p:ext uri="{BB962C8B-B14F-4D97-AF65-F5344CB8AC3E}">
        <p14:creationId xmlns:p14="http://schemas.microsoft.com/office/powerpoint/2010/main" val="7090257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Taking on board the 4 recommendations from Berwick</a:t>
            </a:r>
            <a:r>
              <a:rPr lang="en-GB" baseline="0" dirty="0"/>
              <a:t> </a:t>
            </a:r>
            <a:r>
              <a:rPr lang="en-GB" dirty="0"/>
              <a:t>for ensuring</a:t>
            </a:r>
            <a:r>
              <a:rPr lang="en-GB" baseline="0" dirty="0"/>
              <a:t> a safer healthcare system, how do we know if we’re providing a ‘quality’ and safe service?</a:t>
            </a:r>
          </a:p>
          <a:p>
            <a:pPr marL="171450" indent="-171450">
              <a:buFont typeface="Arial" panose="020B0604020202020204" pitchFamily="34" charset="0"/>
              <a:buChar char="•"/>
            </a:pPr>
            <a:endParaRPr lang="en-GB" baseline="0" dirty="0"/>
          </a:p>
          <a:p>
            <a:pPr marL="171450" indent="-171450">
              <a:buFont typeface="Arial" panose="020B0604020202020204" pitchFamily="34" charset="0"/>
              <a:buChar char="•"/>
            </a:pPr>
            <a:r>
              <a:rPr lang="en-GB" baseline="0" dirty="0"/>
              <a:t>The ways we can determine this are numerous – from more reactive measures such as CQC reports and complaints, to proactive measures such as favourable events or ‘learning from excellence’</a:t>
            </a:r>
            <a:endParaRPr lang="en-US" dirty="0"/>
          </a:p>
        </p:txBody>
      </p:sp>
      <p:sp>
        <p:nvSpPr>
          <p:cNvPr id="4" name="Slide Number Placeholder 3"/>
          <p:cNvSpPr>
            <a:spLocks noGrp="1"/>
          </p:cNvSpPr>
          <p:nvPr>
            <p:ph type="sldNum" sz="quarter" idx="10"/>
          </p:nvPr>
        </p:nvSpPr>
        <p:spPr/>
        <p:txBody>
          <a:bodyPr/>
          <a:lstStyle/>
          <a:p>
            <a:fld id="{D02D02B9-70DB-D44B-8C7C-6C129E78C857}" type="slidenum">
              <a:rPr lang="en-US" smtClean="0"/>
              <a:pPr/>
              <a:t>18</a:t>
            </a:fld>
            <a:endParaRPr lang="en-US"/>
          </a:p>
        </p:txBody>
      </p:sp>
    </p:spTree>
    <p:extLst>
      <p:ext uri="{BB962C8B-B14F-4D97-AF65-F5344CB8AC3E}">
        <p14:creationId xmlns:p14="http://schemas.microsoft.com/office/powerpoint/2010/main" val="9519132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kern="1200" dirty="0">
                <a:solidFill>
                  <a:schemeClr val="tx1"/>
                </a:solidFill>
                <a:effectLst/>
                <a:latin typeface="Times" pitchFamily="18" charset="0"/>
                <a:ea typeface="Geneva" charset="0"/>
                <a:cs typeface="Geneva" charset="0"/>
              </a:rPr>
              <a:t>When we think of safety it is usually by reference to its opposite, the absence of safety. </a:t>
            </a:r>
          </a:p>
          <a:p>
            <a:pPr marL="171450" indent="-171450">
              <a:buFont typeface="Arial" panose="020B0604020202020204" pitchFamily="34" charset="0"/>
              <a:buChar char="•"/>
            </a:pPr>
            <a:r>
              <a:rPr lang="en-GB" sz="1200" kern="1200" dirty="0">
                <a:solidFill>
                  <a:schemeClr val="tx1"/>
                </a:solidFill>
                <a:effectLst/>
                <a:latin typeface="Times" pitchFamily="18" charset="0"/>
                <a:ea typeface="Geneva" charset="0"/>
                <a:cs typeface="Geneva" charset="0"/>
              </a:rPr>
              <a:t>The traditional view of safety, </a:t>
            </a:r>
            <a:r>
              <a:rPr lang="en-GB" sz="1200" b="1" kern="1200" dirty="0">
                <a:solidFill>
                  <a:schemeClr val="tx1"/>
                </a:solidFill>
                <a:effectLst/>
                <a:latin typeface="Times" pitchFamily="18" charset="0"/>
                <a:ea typeface="Geneva" charset="0"/>
                <a:cs typeface="Geneva" charset="0"/>
              </a:rPr>
              <a:t>called Safety-I, </a:t>
            </a:r>
            <a:r>
              <a:rPr lang="en-GB" sz="1200" kern="1200" dirty="0">
                <a:solidFill>
                  <a:schemeClr val="tx1"/>
                </a:solidFill>
                <a:effectLst/>
                <a:latin typeface="Times" pitchFamily="18" charset="0"/>
                <a:ea typeface="Geneva" charset="0"/>
                <a:cs typeface="Geneva" charset="0"/>
              </a:rPr>
              <a:t>has consequently been defined by the absence of accidents and incidents, or as the ‘freedom from unacceptable risk.’ As a result, the focus of safety research and safety management is on unsafe system operation rather than on safe operation. </a:t>
            </a:r>
          </a:p>
          <a:p>
            <a:pPr marL="171450" indent="-171450">
              <a:buFont typeface="Arial" panose="020B0604020202020204" pitchFamily="34" charset="0"/>
              <a:buChar char="•"/>
            </a:pPr>
            <a:r>
              <a:rPr lang="en-GB" sz="1200" kern="1200" dirty="0">
                <a:solidFill>
                  <a:schemeClr val="tx1"/>
                </a:solidFill>
                <a:effectLst/>
                <a:latin typeface="Times" pitchFamily="18" charset="0"/>
                <a:ea typeface="Geneva" charset="0"/>
                <a:cs typeface="Geneva" charset="0"/>
              </a:rPr>
              <a:t>In contrast to the traditional view, resilience engineering maintains that ‘things go wrong’ and ‘things go right’ for the same basic reasons. </a:t>
            </a:r>
          </a:p>
          <a:p>
            <a:pPr marL="171450" indent="-171450">
              <a:buFont typeface="Arial" panose="020B0604020202020204" pitchFamily="34" charset="0"/>
              <a:buChar char="•"/>
            </a:pPr>
            <a:r>
              <a:rPr lang="en-GB" sz="1200" kern="1200" dirty="0">
                <a:solidFill>
                  <a:schemeClr val="tx1"/>
                </a:solidFill>
                <a:effectLst/>
                <a:latin typeface="Times" pitchFamily="18" charset="0"/>
                <a:ea typeface="Geneva" charset="0"/>
                <a:cs typeface="Geneva" charset="0"/>
              </a:rPr>
              <a:t>This corresponds to a view of safety, </a:t>
            </a:r>
            <a:r>
              <a:rPr lang="en-GB" sz="1200" b="1" kern="1200" dirty="0">
                <a:solidFill>
                  <a:schemeClr val="tx1"/>
                </a:solidFill>
                <a:effectLst/>
                <a:latin typeface="Times" pitchFamily="18" charset="0"/>
                <a:ea typeface="Geneva" charset="0"/>
                <a:cs typeface="Geneva" charset="0"/>
              </a:rPr>
              <a:t>called Safety-II, </a:t>
            </a:r>
            <a:r>
              <a:rPr lang="en-GB" sz="1200" kern="1200" dirty="0">
                <a:solidFill>
                  <a:schemeClr val="tx1"/>
                </a:solidFill>
                <a:effectLst/>
                <a:latin typeface="Times" pitchFamily="18" charset="0"/>
                <a:ea typeface="Geneva" charset="0"/>
                <a:cs typeface="Geneva" charset="0"/>
              </a:rPr>
              <a:t>which defines safety as the ability to succeed under varying conditions. </a:t>
            </a:r>
          </a:p>
          <a:p>
            <a:pPr marL="171450" indent="-171450">
              <a:buFont typeface="Arial" panose="020B0604020202020204" pitchFamily="34" charset="0"/>
              <a:buChar char="•"/>
            </a:pPr>
            <a:endParaRPr lang="en-GB" sz="1200" kern="1200" dirty="0">
              <a:solidFill>
                <a:schemeClr val="tx1"/>
              </a:solidFill>
              <a:effectLst/>
              <a:latin typeface="Times" pitchFamily="18" charset="0"/>
              <a:ea typeface="Geneva" charset="0"/>
              <a:cs typeface="Geneva" charset="0"/>
            </a:endParaRPr>
          </a:p>
          <a:p>
            <a:pPr marL="171450" indent="-171450">
              <a:buFont typeface="Arial" panose="020B0604020202020204" pitchFamily="34" charset="0"/>
              <a:buChar char="•"/>
            </a:pPr>
            <a:r>
              <a:rPr lang="en-GB" sz="1200" b="1" kern="1200" dirty="0">
                <a:solidFill>
                  <a:schemeClr val="tx1"/>
                </a:solidFill>
                <a:effectLst/>
                <a:latin typeface="Times" pitchFamily="18" charset="0"/>
                <a:ea typeface="Geneva" charset="0"/>
                <a:cs typeface="Geneva" charset="0"/>
              </a:rPr>
              <a:t>Safety II isn’t just about the great things- it’s also about understanding well</a:t>
            </a:r>
            <a:r>
              <a:rPr lang="en-GB" sz="1200" b="1" kern="1200" baseline="0" dirty="0">
                <a:solidFill>
                  <a:schemeClr val="tx1"/>
                </a:solidFill>
                <a:effectLst/>
                <a:latin typeface="Times" pitchFamily="18" charset="0"/>
                <a:ea typeface="Geneva" charset="0"/>
                <a:cs typeface="Geneva" charset="0"/>
              </a:rPr>
              <a:t> functioning normality and doesn’t mean that we ignore safety I altogether!</a:t>
            </a:r>
            <a:endParaRPr lang="en-GB" sz="1200" b="1" kern="1200" dirty="0">
              <a:solidFill>
                <a:schemeClr val="tx1"/>
              </a:solidFill>
              <a:effectLst/>
              <a:latin typeface="Times" pitchFamily="18" charset="0"/>
              <a:ea typeface="Geneva" charset="0"/>
              <a:cs typeface="Geneva" charset="0"/>
            </a:endParaRPr>
          </a:p>
          <a:p>
            <a:pPr marL="171450" indent="-171450">
              <a:buFont typeface="Arial" panose="020B0604020202020204" pitchFamily="34" charset="0"/>
              <a:buChar char="•"/>
            </a:pPr>
            <a:endParaRPr lang="en-GB" sz="1200" kern="1200" dirty="0">
              <a:solidFill>
                <a:schemeClr val="tx1"/>
              </a:solidFill>
              <a:effectLst/>
              <a:latin typeface="Times" pitchFamily="18" charset="0"/>
              <a:ea typeface="Geneva" charset="0"/>
              <a:cs typeface="Geneva" charset="0"/>
            </a:endParaRPr>
          </a:p>
          <a:p>
            <a:pPr marL="171450" indent="-171450">
              <a:buFont typeface="Arial" panose="020B0604020202020204" pitchFamily="34" charset="0"/>
              <a:buChar char="•"/>
            </a:pPr>
            <a:endParaRPr lang="en-GB" sz="1200" kern="1200" dirty="0">
              <a:solidFill>
                <a:schemeClr val="tx1"/>
              </a:solidFill>
              <a:effectLst/>
              <a:latin typeface="Times" pitchFamily="18" charset="0"/>
              <a:ea typeface="Geneva" charset="0"/>
              <a:cs typeface="Geneva" charset="0"/>
            </a:endParaRPr>
          </a:p>
        </p:txBody>
      </p:sp>
      <p:sp>
        <p:nvSpPr>
          <p:cNvPr id="4" name="Slide Number Placeholder 3"/>
          <p:cNvSpPr>
            <a:spLocks noGrp="1"/>
          </p:cNvSpPr>
          <p:nvPr>
            <p:ph type="sldNum" sz="quarter" idx="10"/>
          </p:nvPr>
        </p:nvSpPr>
        <p:spPr/>
        <p:txBody>
          <a:bodyPr/>
          <a:lstStyle/>
          <a:p>
            <a:pPr>
              <a:defRPr/>
            </a:pPr>
            <a:fld id="{4FA69603-9687-46FF-9A9E-E5B4DA1327FB}" type="slidenum">
              <a:rPr lang="en-GB" smtClean="0"/>
              <a:pPr>
                <a:defRPr/>
              </a:pPr>
              <a:t>19</a:t>
            </a:fld>
            <a:endParaRPr lang="en-GB"/>
          </a:p>
        </p:txBody>
      </p:sp>
    </p:spTree>
    <p:extLst>
      <p:ext uri="{BB962C8B-B14F-4D97-AF65-F5344CB8AC3E}">
        <p14:creationId xmlns:p14="http://schemas.microsoft.com/office/powerpoint/2010/main" val="41572569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1" kern="1200" dirty="0">
                <a:solidFill>
                  <a:schemeClr val="tx1"/>
                </a:solidFill>
                <a:effectLst/>
                <a:latin typeface="Times" pitchFamily="18" charset="0"/>
                <a:ea typeface="Geneva" charset="0"/>
                <a:cs typeface="Geneva" charset="0"/>
              </a:rPr>
              <a:t>The </a:t>
            </a:r>
            <a:r>
              <a:rPr lang="en-US" sz="1200" b="1" kern="1200" dirty="0" err="1">
                <a:solidFill>
                  <a:schemeClr val="tx1"/>
                </a:solidFill>
                <a:effectLst/>
                <a:latin typeface="Times" pitchFamily="18" charset="0"/>
                <a:ea typeface="Geneva" charset="0"/>
                <a:cs typeface="Geneva" charset="0"/>
              </a:rPr>
              <a:t>LfE</a:t>
            </a:r>
            <a:r>
              <a:rPr lang="en-US" sz="1200" b="1" kern="1200" dirty="0">
                <a:solidFill>
                  <a:schemeClr val="tx1"/>
                </a:solidFill>
                <a:effectLst/>
                <a:latin typeface="Times" pitchFamily="18" charset="0"/>
                <a:ea typeface="Geneva" charset="0"/>
                <a:cs typeface="Geneva" charset="0"/>
              </a:rPr>
              <a:t> philosophy: </a:t>
            </a:r>
            <a:r>
              <a:rPr lang="en-US" sz="1200" kern="1200" dirty="0">
                <a:solidFill>
                  <a:schemeClr val="tx1"/>
                </a:solidFill>
                <a:effectLst/>
                <a:latin typeface="Times" pitchFamily="18" charset="0"/>
                <a:ea typeface="Geneva" charset="0"/>
                <a:cs typeface="Geneva" charset="0"/>
              </a:rPr>
              <a:t>Excellence in healthcare is highly prevalent, but there is no formal system to capture it.  We tend to regard excellence as something to gratefully accept, rather than something to study and understand.  Our preoccupation with avoiding error and harm in healthcare has resulted in the rise of rules and rigidity, which in turn has cultivated a culture of fear and stifled innovation.  It is time to redress the balance.  We believe that studying excellence in healthcare can create new opportunities for learning and improving resilience and staff morale.</a:t>
            </a:r>
          </a:p>
          <a:p>
            <a:pPr fontAlgn="base"/>
            <a:endParaRPr lang="en-US" sz="1200" kern="1200" dirty="0">
              <a:solidFill>
                <a:schemeClr val="tx1"/>
              </a:solidFill>
              <a:effectLst/>
              <a:latin typeface="Times" pitchFamily="18" charset="0"/>
              <a:ea typeface="Geneva" charset="0"/>
              <a:cs typeface="Geneva" charset="0"/>
            </a:endParaRPr>
          </a:p>
          <a:p>
            <a:pPr marL="171450" indent="-171450" fontAlgn="base">
              <a:buFont typeface="Arial" panose="020B0604020202020204" pitchFamily="34" charset="0"/>
              <a:buChar char="•"/>
            </a:pPr>
            <a:r>
              <a:rPr lang="en-US" sz="1200" kern="1200" dirty="0">
                <a:solidFill>
                  <a:schemeClr val="tx1"/>
                </a:solidFill>
                <a:effectLst/>
                <a:latin typeface="Times" pitchFamily="18" charset="0"/>
                <a:ea typeface="Geneva" charset="0"/>
                <a:cs typeface="Geneva" charset="0"/>
              </a:rPr>
              <a:t>There are simple ways of doing</a:t>
            </a:r>
            <a:r>
              <a:rPr lang="en-US" sz="1200" kern="1200" baseline="0" dirty="0">
                <a:solidFill>
                  <a:schemeClr val="tx1"/>
                </a:solidFill>
                <a:effectLst/>
                <a:latin typeface="Times" pitchFamily="18" charset="0"/>
                <a:ea typeface="Geneva" charset="0"/>
                <a:cs typeface="Geneva" charset="0"/>
              </a:rPr>
              <a:t> this – start by saying thank you, write a note or an email, start a formal learning form excellence, ‘</a:t>
            </a:r>
            <a:r>
              <a:rPr lang="en-US" sz="1200" kern="1200" baseline="0" dirty="0" err="1">
                <a:solidFill>
                  <a:schemeClr val="tx1"/>
                </a:solidFill>
                <a:effectLst/>
                <a:latin typeface="Times" pitchFamily="18" charset="0"/>
                <a:ea typeface="Geneva" charset="0"/>
                <a:cs typeface="Geneva" charset="0"/>
              </a:rPr>
              <a:t>Greatix</a:t>
            </a:r>
            <a:r>
              <a:rPr lang="en-US" sz="1200" kern="1200" baseline="0" dirty="0">
                <a:solidFill>
                  <a:schemeClr val="tx1"/>
                </a:solidFill>
                <a:effectLst/>
                <a:latin typeface="Times" pitchFamily="18" charset="0"/>
                <a:ea typeface="Geneva" charset="0"/>
                <a:cs typeface="Geneva" charset="0"/>
              </a:rPr>
              <a:t>’ or Favourable event reporting system..</a:t>
            </a:r>
          </a:p>
        </p:txBody>
      </p:sp>
      <p:sp>
        <p:nvSpPr>
          <p:cNvPr id="4" name="Slide Number Placeholder 3"/>
          <p:cNvSpPr>
            <a:spLocks noGrp="1"/>
          </p:cNvSpPr>
          <p:nvPr>
            <p:ph type="sldNum" sz="quarter" idx="10"/>
          </p:nvPr>
        </p:nvSpPr>
        <p:spPr/>
        <p:txBody>
          <a:bodyPr/>
          <a:lstStyle/>
          <a:p>
            <a:pPr>
              <a:defRPr/>
            </a:pPr>
            <a:fld id="{4FA69603-9687-46FF-9A9E-E5B4DA1327FB}" type="slidenum">
              <a:rPr lang="en-GB" smtClean="0"/>
              <a:pPr>
                <a:defRPr/>
              </a:pPr>
              <a:t>20</a:t>
            </a:fld>
            <a:endParaRPr lang="en-GB"/>
          </a:p>
        </p:txBody>
      </p:sp>
    </p:spTree>
    <p:extLst>
      <p:ext uri="{BB962C8B-B14F-4D97-AF65-F5344CB8AC3E}">
        <p14:creationId xmlns:p14="http://schemas.microsoft.com/office/powerpoint/2010/main" val="37883009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0" dirty="0">
                <a:effectLst/>
              </a:rPr>
              <a:t>The Staff Engagement toolkit produced by NHS Employers</a:t>
            </a:r>
            <a:r>
              <a:rPr lang="en-US" b="0" baseline="0" dirty="0">
                <a:effectLst/>
              </a:rPr>
              <a:t> in 2013 </a:t>
            </a:r>
            <a:r>
              <a:rPr lang="en-US" b="0" dirty="0">
                <a:effectLst/>
              </a:rPr>
              <a:t>found evidence that highly engaged and empowered staff not only generate better outcomes for patients but also result in improved quality of services, reduced patient mortality, improved staff health and well-being, lower levels of sickness absence and greater financial efficiencies. </a:t>
            </a:r>
          </a:p>
          <a:p>
            <a:pPr marL="0" indent="0">
              <a:buFont typeface="Arial" panose="020B0604020202020204" pitchFamily="34" charset="0"/>
              <a:buNone/>
            </a:pPr>
            <a:endParaRPr lang="en-US" dirty="0">
              <a:effectLst/>
            </a:endParaRPr>
          </a:p>
          <a:p>
            <a:pPr marL="171450" indent="-171450">
              <a:buFont typeface="Arial" panose="020B0604020202020204" pitchFamily="34" charset="0"/>
              <a:buChar char="•"/>
            </a:pPr>
            <a:r>
              <a:rPr lang="en-US" b="0" dirty="0">
                <a:effectLst/>
              </a:rPr>
              <a:t>Increased staff engagement has been shown to improve the effectiveness of the NHS significantly and it serves as a useful case study for the positive impact increased engagement can have in the public sector.</a:t>
            </a:r>
            <a:endParaRPr lang="en-US" dirty="0">
              <a:effectLst/>
            </a:endParaRPr>
          </a:p>
          <a:p>
            <a:endParaRPr lang="en-GB" dirty="0"/>
          </a:p>
          <a:p>
            <a:pPr marL="171450" indent="-171450">
              <a:buFont typeface="Arial" panose="020B0604020202020204" pitchFamily="34" charset="0"/>
              <a:buChar char="•"/>
            </a:pPr>
            <a:r>
              <a:rPr lang="en-GB" b="1" dirty="0"/>
              <a:t>But </a:t>
            </a:r>
            <a:r>
              <a:rPr lang="en-GB" dirty="0"/>
              <a:t>healthcare,</a:t>
            </a:r>
            <a:r>
              <a:rPr lang="en-GB" baseline="0" dirty="0"/>
              <a:t> internationally, is going through a crisis and epidemic of stress, burnout and fatigue</a:t>
            </a:r>
          </a:p>
          <a:p>
            <a:pPr marL="171450" indent="-171450">
              <a:buFont typeface="Arial" panose="020B0604020202020204" pitchFamily="34" charset="0"/>
              <a:buChar char="•"/>
            </a:pPr>
            <a:r>
              <a:rPr lang="en-GB" baseline="0" dirty="0"/>
              <a:t>As Don Berwick said we should put quality &amp; safety of patient care above all other aims but we must </a:t>
            </a:r>
            <a:r>
              <a:rPr lang="en-GB" u="sng" baseline="0" dirty="0"/>
              <a:t>also foster the growth and development of all staff</a:t>
            </a:r>
          </a:p>
          <a:p>
            <a:pPr marL="171450" indent="-171450">
              <a:buFont typeface="Arial" panose="020B0604020202020204" pitchFamily="34" charset="0"/>
              <a:buChar char="•"/>
            </a:pPr>
            <a:r>
              <a:rPr lang="en-GB" baseline="0" dirty="0"/>
              <a:t>The IHI has a suggested simple 4 step tool for fostering and improving joy in work and their white paper outlines how this can be achieved at departmental &amp; institutional levels.</a:t>
            </a:r>
          </a:p>
          <a:p>
            <a:pPr marL="171450" indent="-171450">
              <a:buFont typeface="Arial" panose="020B0604020202020204" pitchFamily="34" charset="0"/>
              <a:buChar char="•"/>
            </a:pPr>
            <a:endParaRPr lang="en-GB" baseline="0" dirty="0"/>
          </a:p>
          <a:p>
            <a:pPr marL="171450" indent="-171450">
              <a:buFont typeface="Arial" panose="020B0604020202020204" pitchFamily="34" charset="0"/>
              <a:buChar char="•"/>
            </a:pPr>
            <a:r>
              <a:rPr lang="en-GB" dirty="0"/>
              <a:t>https://qi.elft.nhs.uk/wp-content/uploads/2017/07/IHI-Framework-for-Improving-Joy-In-Work.pdf</a:t>
            </a:r>
          </a:p>
        </p:txBody>
      </p:sp>
      <p:sp>
        <p:nvSpPr>
          <p:cNvPr id="4" name="Slide Number Placeholder 3"/>
          <p:cNvSpPr>
            <a:spLocks noGrp="1"/>
          </p:cNvSpPr>
          <p:nvPr>
            <p:ph type="sldNum" sz="quarter" idx="10"/>
          </p:nvPr>
        </p:nvSpPr>
        <p:spPr/>
        <p:txBody>
          <a:bodyPr/>
          <a:lstStyle/>
          <a:p>
            <a:pPr>
              <a:defRPr/>
            </a:pPr>
            <a:fld id="{4FA69603-9687-46FF-9A9E-E5B4DA1327FB}" type="slidenum">
              <a:rPr lang="en-GB" smtClean="0"/>
              <a:pPr>
                <a:defRPr/>
              </a:pPr>
              <a:t>21</a:t>
            </a:fld>
            <a:endParaRPr lang="en-GB"/>
          </a:p>
        </p:txBody>
      </p:sp>
    </p:spTree>
    <p:extLst>
      <p:ext uri="{BB962C8B-B14F-4D97-AF65-F5344CB8AC3E}">
        <p14:creationId xmlns:p14="http://schemas.microsoft.com/office/powerpoint/2010/main" val="36988562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0" fontAlgn="base" latinLnBrk="0" hangingPunct="0">
              <a:lnSpc>
                <a:spcPct val="100000"/>
              </a:lnSpc>
              <a:spcBef>
                <a:spcPct val="30000"/>
              </a:spcBef>
              <a:spcAft>
                <a:spcPct val="0"/>
              </a:spcAft>
              <a:buClrTx/>
              <a:buSzTx/>
              <a:buFontTx/>
              <a:buNone/>
              <a:tabLst/>
              <a:defRPr/>
            </a:pPr>
            <a:r>
              <a:rPr lang="en-GB" dirty="0" err="1">
                <a:solidFill>
                  <a:schemeClr val="tx1"/>
                </a:solidFill>
              </a:rPr>
              <a:t>LfE</a:t>
            </a:r>
            <a:r>
              <a:rPr lang="en-GB" dirty="0">
                <a:solidFill>
                  <a:schemeClr val="tx1"/>
                </a:solidFill>
              </a:rPr>
              <a:t> toolkit: https://learningfromexcellence.com/resources-and-evidence/</a:t>
            </a:r>
          </a:p>
          <a:p>
            <a:endParaRPr lang="en-GB" dirty="0"/>
          </a:p>
        </p:txBody>
      </p:sp>
      <p:sp>
        <p:nvSpPr>
          <p:cNvPr id="4" name="Slide Number Placeholder 3"/>
          <p:cNvSpPr>
            <a:spLocks noGrp="1"/>
          </p:cNvSpPr>
          <p:nvPr>
            <p:ph type="sldNum" sz="quarter" idx="10"/>
          </p:nvPr>
        </p:nvSpPr>
        <p:spPr/>
        <p:txBody>
          <a:bodyPr/>
          <a:lstStyle/>
          <a:p>
            <a:pPr>
              <a:defRPr/>
            </a:pPr>
            <a:fld id="{4FA69603-9687-46FF-9A9E-E5B4DA1327FB}" type="slidenum">
              <a:rPr lang="en-GB" smtClean="0"/>
              <a:pPr>
                <a:defRPr/>
              </a:pPr>
              <a:t>22</a:t>
            </a:fld>
            <a:endParaRPr lang="en-GB"/>
          </a:p>
        </p:txBody>
      </p:sp>
    </p:spTree>
    <p:extLst>
      <p:ext uri="{BB962C8B-B14F-4D97-AF65-F5344CB8AC3E}">
        <p14:creationId xmlns:p14="http://schemas.microsoft.com/office/powerpoint/2010/main" val="29219247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00050" indent="-342900">
              <a:buFont typeface="Arial" panose="020B0604020202020204" pitchFamily="34" charset="0"/>
              <a:buChar char="•"/>
            </a:pPr>
            <a:r>
              <a:rPr lang="en-US" sz="2400" kern="1200" dirty="0">
                <a:solidFill>
                  <a:schemeClr val="tx1"/>
                </a:solidFill>
                <a:latin typeface="Times" pitchFamily="18" charset="0"/>
                <a:ea typeface="Geneva" charset="0"/>
                <a:cs typeface="Geneva" charset="0"/>
              </a:rPr>
              <a:t>Be honest, apologize and exercise your ‘duty of </a:t>
            </a:r>
            <a:r>
              <a:rPr lang="en-US" sz="2400" kern="1200" dirty="0" err="1">
                <a:solidFill>
                  <a:schemeClr val="tx1"/>
                </a:solidFill>
                <a:latin typeface="Times" pitchFamily="18" charset="0"/>
                <a:ea typeface="Geneva" charset="0"/>
                <a:cs typeface="Geneva" charset="0"/>
              </a:rPr>
              <a:t>candour</a:t>
            </a:r>
            <a:r>
              <a:rPr lang="en-US" sz="2400" kern="1200" dirty="0">
                <a:solidFill>
                  <a:schemeClr val="tx1"/>
                </a:solidFill>
                <a:latin typeface="Times" pitchFamily="18" charset="0"/>
                <a:ea typeface="Geneva" charset="0"/>
                <a:cs typeface="Geneva" charset="0"/>
              </a:rPr>
              <a:t>’</a:t>
            </a:r>
          </a:p>
          <a:p>
            <a:pPr marL="400050" indent="-342900">
              <a:buFont typeface="Arial" panose="020B0604020202020204" pitchFamily="34" charset="0"/>
              <a:buChar char="•"/>
            </a:pPr>
            <a:r>
              <a:rPr lang="en-US" sz="2400" kern="1200" dirty="0">
                <a:solidFill>
                  <a:schemeClr val="tx1"/>
                </a:solidFill>
                <a:latin typeface="Times" pitchFamily="18" charset="0"/>
                <a:ea typeface="Geneva" charset="0"/>
                <a:cs typeface="Geneva" charset="0"/>
              </a:rPr>
              <a:t>Remember the duty</a:t>
            </a:r>
            <a:r>
              <a:rPr lang="en-US" sz="2400" kern="1200" baseline="0" dirty="0">
                <a:solidFill>
                  <a:schemeClr val="tx1"/>
                </a:solidFill>
                <a:latin typeface="Times" pitchFamily="18" charset="0"/>
                <a:ea typeface="Geneva" charset="0"/>
                <a:cs typeface="Geneva" charset="0"/>
              </a:rPr>
              <a:t> of care we have to all our patients</a:t>
            </a:r>
            <a:endParaRPr lang="en-US" sz="2400" kern="1200" dirty="0">
              <a:solidFill>
                <a:schemeClr val="tx1"/>
              </a:solidFill>
              <a:latin typeface="Times" pitchFamily="18" charset="0"/>
              <a:ea typeface="Geneva" charset="0"/>
              <a:cs typeface="Geneva" charset="0"/>
            </a:endParaRPr>
          </a:p>
          <a:p>
            <a:pPr marL="1314450" lvl="2" indent="-342900">
              <a:buFont typeface="Arial" panose="020B0604020202020204" pitchFamily="34" charset="0"/>
              <a:buChar char="•"/>
            </a:pPr>
            <a:r>
              <a:rPr lang="en-US" sz="2400" kern="1200" dirty="0">
                <a:solidFill>
                  <a:schemeClr val="tx1"/>
                </a:solidFill>
                <a:latin typeface="Times" pitchFamily="18" charset="0"/>
                <a:ea typeface="Geneva" charset="0"/>
                <a:cs typeface="Geneva" charset="0"/>
              </a:rPr>
              <a:t>https://www.gmc-uk.org/ethical-guidance/ethical-guidance-for-doctors/good-medical-practice/duties-of-a-doctor</a:t>
            </a:r>
          </a:p>
          <a:p>
            <a:pPr marL="400050" indent="-342900">
              <a:buFont typeface="Arial" panose="020B0604020202020204" pitchFamily="34" charset="0"/>
              <a:buChar char="•"/>
            </a:pPr>
            <a:endParaRPr lang="en-US" sz="2400" kern="1200" dirty="0">
              <a:solidFill>
                <a:schemeClr val="tx1"/>
              </a:solidFill>
              <a:latin typeface="Times" pitchFamily="18" charset="0"/>
              <a:ea typeface="Geneva" charset="0"/>
              <a:cs typeface="Geneva" charset="0"/>
            </a:endParaRPr>
          </a:p>
          <a:p>
            <a:pPr marL="400050" indent="-342900">
              <a:buFont typeface="Arial" panose="020B0604020202020204" pitchFamily="34" charset="0"/>
              <a:buChar char="•"/>
            </a:pPr>
            <a:r>
              <a:rPr lang="en-US" sz="2400" kern="1200" dirty="0">
                <a:solidFill>
                  <a:schemeClr val="tx1"/>
                </a:solidFill>
                <a:latin typeface="Times" pitchFamily="18" charset="0"/>
                <a:ea typeface="Geneva" charset="0"/>
                <a:cs typeface="Geneva" charset="0"/>
              </a:rPr>
              <a:t>Report the event</a:t>
            </a:r>
          </a:p>
          <a:p>
            <a:pPr marL="400050" indent="-342900">
              <a:buFont typeface="Arial" panose="020B0604020202020204" pitchFamily="34" charset="0"/>
              <a:buChar char="•"/>
            </a:pPr>
            <a:r>
              <a:rPr lang="en-US" sz="2400" kern="1200" dirty="0">
                <a:solidFill>
                  <a:schemeClr val="tx1"/>
                </a:solidFill>
                <a:latin typeface="Times" pitchFamily="18" charset="0"/>
                <a:ea typeface="Geneva" charset="0"/>
                <a:cs typeface="Geneva" charset="0"/>
              </a:rPr>
              <a:t>Understand how and why it happened</a:t>
            </a:r>
          </a:p>
          <a:p>
            <a:pPr marL="800100" lvl="1" indent="-342900">
              <a:buFont typeface="Arial" panose="020B0604020202020204" pitchFamily="34" charset="0"/>
              <a:buChar char="•"/>
            </a:pPr>
            <a:r>
              <a:rPr lang="en-US" sz="2000" kern="1200" dirty="0">
                <a:solidFill>
                  <a:schemeClr val="tx1"/>
                </a:solidFill>
                <a:latin typeface="Times" pitchFamily="18" charset="0"/>
                <a:ea typeface="Geneva" charset="0"/>
                <a:cs typeface="Geneva" charset="0"/>
              </a:rPr>
              <a:t>Take a human factors approach and look at the system as a whole, trying to find one ‘root cause’ is unhelpful </a:t>
            </a:r>
          </a:p>
          <a:p>
            <a:pPr marL="800100" lvl="1" indent="-342900">
              <a:buFont typeface="Arial" panose="020B0604020202020204" pitchFamily="34" charset="0"/>
              <a:buChar char="•"/>
            </a:pPr>
            <a:r>
              <a:rPr lang="en-US" sz="2400" kern="1200" dirty="0">
                <a:solidFill>
                  <a:schemeClr val="tx1"/>
                </a:solidFill>
                <a:latin typeface="Times" pitchFamily="18" charset="0"/>
                <a:ea typeface="Geneva" charset="0"/>
                <a:cs typeface="Geneva" charset="0"/>
              </a:rPr>
              <a:t>Feedback learning sensitively and constructively</a:t>
            </a:r>
          </a:p>
          <a:p>
            <a:pPr marL="800100" marR="0" lvl="1" indent="-34290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2400" kern="1200" dirty="0">
                <a:solidFill>
                  <a:schemeClr val="tx1"/>
                </a:solidFill>
                <a:latin typeface="Times" pitchFamily="18" charset="0"/>
                <a:ea typeface="Geneva" charset="0"/>
                <a:cs typeface="Geneva" charset="0"/>
              </a:rPr>
              <a:t>Blame culture will not and does not help…!</a:t>
            </a:r>
          </a:p>
          <a:p>
            <a:pPr marL="800100" lvl="1" indent="-342900">
              <a:buFont typeface="Arial" panose="020B0604020202020204" pitchFamily="34" charset="0"/>
              <a:buChar char="•"/>
            </a:pPr>
            <a:endParaRPr lang="en-US" sz="2400" kern="1200" dirty="0">
              <a:solidFill>
                <a:schemeClr val="tx1"/>
              </a:solidFill>
              <a:latin typeface="Times" pitchFamily="18" charset="0"/>
              <a:ea typeface="Geneva" charset="0"/>
              <a:cs typeface="Geneva" charset="0"/>
            </a:endParaRPr>
          </a:p>
          <a:p>
            <a:pPr marL="400050" indent="-342900">
              <a:buFont typeface="Arial" panose="020B0604020202020204" pitchFamily="34" charset="0"/>
              <a:buChar char="•"/>
            </a:pPr>
            <a:r>
              <a:rPr lang="en-US" sz="2400" kern="1200" dirty="0">
                <a:solidFill>
                  <a:schemeClr val="tx1"/>
                </a:solidFill>
                <a:latin typeface="Times" pitchFamily="18" charset="0"/>
                <a:ea typeface="Geneva" charset="0"/>
                <a:cs typeface="Geneva" charset="0"/>
              </a:rPr>
              <a:t>For</a:t>
            </a:r>
            <a:r>
              <a:rPr lang="en-US" sz="2400" kern="1200" baseline="0" dirty="0">
                <a:solidFill>
                  <a:schemeClr val="tx1"/>
                </a:solidFill>
                <a:latin typeface="Times" pitchFamily="18" charset="0"/>
                <a:ea typeface="Geneva" charset="0"/>
                <a:cs typeface="Geneva" charset="0"/>
              </a:rPr>
              <a:t> more serious events, </a:t>
            </a:r>
            <a:r>
              <a:rPr lang="en-US" sz="2000" kern="1200" dirty="0">
                <a:solidFill>
                  <a:schemeClr val="tx1"/>
                </a:solidFill>
                <a:latin typeface="Times" pitchFamily="18" charset="0"/>
                <a:ea typeface="Geneva" charset="0"/>
                <a:cs typeface="Geneva" charset="0"/>
              </a:rPr>
              <a:t>SIRI/SUI mechanisms exist within hospitals – risk</a:t>
            </a:r>
            <a:r>
              <a:rPr lang="en-US" sz="2000" kern="1200" baseline="0" dirty="0">
                <a:solidFill>
                  <a:schemeClr val="tx1"/>
                </a:solidFill>
                <a:latin typeface="Times" pitchFamily="18" charset="0"/>
                <a:ea typeface="Geneva" charset="0"/>
                <a:cs typeface="Geneva" charset="0"/>
              </a:rPr>
              <a:t> managers and senior colleagues will be able to explain the local protocols &amp; policies that feed into national policies</a:t>
            </a:r>
            <a:endParaRPr lang="en-US" sz="2000" kern="1200" dirty="0">
              <a:solidFill>
                <a:schemeClr val="tx1"/>
              </a:solidFill>
              <a:latin typeface="Times" pitchFamily="18" charset="0"/>
              <a:ea typeface="Geneva" charset="0"/>
              <a:cs typeface="Geneva" charset="0"/>
            </a:endParaRPr>
          </a:p>
          <a:p>
            <a:pPr marL="800100" lvl="1" indent="-342900">
              <a:buFont typeface="Arial" panose="020B0604020202020204" pitchFamily="34" charset="0"/>
              <a:buChar char="•"/>
            </a:pPr>
            <a:r>
              <a:rPr lang="en-US" sz="2000" kern="1200" dirty="0">
                <a:solidFill>
                  <a:schemeClr val="tx1"/>
                </a:solidFill>
                <a:latin typeface="Times" pitchFamily="18" charset="0"/>
                <a:ea typeface="Geneva" charset="0"/>
                <a:cs typeface="Geneva" charset="0"/>
              </a:rPr>
              <a:t>Advice as to how to undertake these can be found on NHS improvement &amp; specific training can</a:t>
            </a:r>
            <a:r>
              <a:rPr lang="en-US" sz="2000" kern="1200" baseline="0" dirty="0">
                <a:solidFill>
                  <a:schemeClr val="tx1"/>
                </a:solidFill>
                <a:latin typeface="Times" pitchFamily="18" charset="0"/>
                <a:ea typeface="Geneva" charset="0"/>
                <a:cs typeface="Geneva" charset="0"/>
              </a:rPr>
              <a:t> be undertaken</a:t>
            </a:r>
            <a:endParaRPr lang="en-US" sz="2000" kern="1200" dirty="0">
              <a:solidFill>
                <a:schemeClr val="tx1"/>
              </a:solidFill>
              <a:latin typeface="Times" pitchFamily="18" charset="0"/>
              <a:ea typeface="Geneva" charset="0"/>
              <a:cs typeface="Geneva" charset="0"/>
            </a:endParaRP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https://improvement.nhs.uk/resources/serious-incident-framework/</a:t>
            </a:r>
          </a:p>
        </p:txBody>
      </p:sp>
      <p:sp>
        <p:nvSpPr>
          <p:cNvPr id="4" name="Slide Number Placeholder 3"/>
          <p:cNvSpPr>
            <a:spLocks noGrp="1"/>
          </p:cNvSpPr>
          <p:nvPr>
            <p:ph type="sldNum" sz="quarter" idx="10"/>
          </p:nvPr>
        </p:nvSpPr>
        <p:spPr/>
        <p:txBody>
          <a:bodyPr/>
          <a:lstStyle/>
          <a:p>
            <a:pPr>
              <a:defRPr/>
            </a:pPr>
            <a:fld id="{4FA69603-9687-46FF-9A9E-E5B4DA1327FB}" type="slidenum">
              <a:rPr lang="en-GB" smtClean="0"/>
              <a:pPr>
                <a:defRPr/>
              </a:pPr>
              <a:t>23</a:t>
            </a:fld>
            <a:endParaRPr lang="en-GB"/>
          </a:p>
        </p:txBody>
      </p:sp>
    </p:spTree>
    <p:extLst>
      <p:ext uri="{BB962C8B-B14F-4D97-AF65-F5344CB8AC3E}">
        <p14:creationId xmlns:p14="http://schemas.microsoft.com/office/powerpoint/2010/main" val="2224804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Think</a:t>
            </a:r>
            <a:r>
              <a:rPr lang="en-GB" baseline="0" dirty="0"/>
              <a:t> about how your actions and behaviours reflect on those you work with and care for … what type of shadow do you cast?</a:t>
            </a:r>
          </a:p>
          <a:p>
            <a:pPr marL="171450" indent="-171450">
              <a:buFont typeface="Arial" panose="020B0604020202020204" pitchFamily="34" charset="0"/>
              <a:buChar char="•"/>
            </a:pPr>
            <a:endParaRPr lang="en-GB" baseline="0" dirty="0"/>
          </a:p>
          <a:p>
            <a:pPr marL="171450" indent="-171450">
              <a:buFont typeface="Arial" panose="020B0604020202020204" pitchFamily="34" charset="0"/>
              <a:buChar char="•"/>
            </a:pPr>
            <a:r>
              <a:rPr lang="en-GB" baseline="0" dirty="0"/>
              <a:t>Continually strive to improve your own practice &amp; performance and that of the system you work in…</a:t>
            </a:r>
          </a:p>
          <a:p>
            <a:pPr marL="171450" indent="-171450">
              <a:buFont typeface="Arial" panose="020B0604020202020204" pitchFamily="34" charset="0"/>
              <a:buChar char="•"/>
            </a:pPr>
            <a:r>
              <a:rPr lang="en-GB" baseline="0" dirty="0"/>
              <a:t>Improvement should be everybody’s business!</a:t>
            </a:r>
            <a:endParaRPr lang="en-GB" dirty="0"/>
          </a:p>
        </p:txBody>
      </p:sp>
      <p:sp>
        <p:nvSpPr>
          <p:cNvPr id="4" name="Slide Number Placeholder 3"/>
          <p:cNvSpPr>
            <a:spLocks noGrp="1"/>
          </p:cNvSpPr>
          <p:nvPr>
            <p:ph type="sldNum" sz="quarter" idx="10"/>
          </p:nvPr>
        </p:nvSpPr>
        <p:spPr/>
        <p:txBody>
          <a:bodyPr/>
          <a:lstStyle/>
          <a:p>
            <a:pPr>
              <a:defRPr/>
            </a:pPr>
            <a:fld id="{4FA69603-9687-46FF-9A9E-E5B4DA1327FB}" type="slidenum">
              <a:rPr lang="en-GB" smtClean="0"/>
              <a:pPr>
                <a:defRPr/>
              </a:pPr>
              <a:t>24</a:t>
            </a:fld>
            <a:endParaRPr lang="en-GB"/>
          </a:p>
        </p:txBody>
      </p:sp>
    </p:spTree>
    <p:extLst>
      <p:ext uri="{BB962C8B-B14F-4D97-AF65-F5344CB8AC3E}">
        <p14:creationId xmlns:p14="http://schemas.microsoft.com/office/powerpoint/2010/main" val="21024565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There are many</a:t>
            </a:r>
            <a:r>
              <a:rPr lang="en-GB" baseline="0" dirty="0"/>
              <a:t> ways we can improve the systems we work in</a:t>
            </a:r>
          </a:p>
          <a:p>
            <a:pPr marL="171450" indent="-171450">
              <a:buFont typeface="Arial" panose="020B0604020202020204" pitchFamily="34" charset="0"/>
              <a:buChar char="•"/>
            </a:pPr>
            <a:r>
              <a:rPr lang="en-GB" baseline="0" dirty="0"/>
              <a:t>Research, audit and quality improvement are all tools to help us do this</a:t>
            </a:r>
          </a:p>
        </p:txBody>
      </p:sp>
      <p:sp>
        <p:nvSpPr>
          <p:cNvPr id="4" name="Slide Number Placeholder 3"/>
          <p:cNvSpPr>
            <a:spLocks noGrp="1"/>
          </p:cNvSpPr>
          <p:nvPr>
            <p:ph type="sldNum" sz="quarter" idx="10"/>
          </p:nvPr>
        </p:nvSpPr>
        <p:spPr/>
        <p:txBody>
          <a:bodyPr/>
          <a:lstStyle/>
          <a:p>
            <a:pPr>
              <a:defRPr/>
            </a:pPr>
            <a:fld id="{4FA69603-9687-46FF-9A9E-E5B4DA1327FB}" type="slidenum">
              <a:rPr lang="en-GB" smtClean="0"/>
              <a:pPr>
                <a:defRPr/>
              </a:pPr>
              <a:t>25</a:t>
            </a:fld>
            <a:endParaRPr lang="en-GB"/>
          </a:p>
        </p:txBody>
      </p:sp>
    </p:spTree>
    <p:extLst>
      <p:ext uri="{BB962C8B-B14F-4D97-AF65-F5344CB8AC3E}">
        <p14:creationId xmlns:p14="http://schemas.microsoft.com/office/powerpoint/2010/main" val="22485636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baseline="0" dirty="0"/>
              <a:t>Although all slightly different they have the same goal which is to improve the quality and safety of care we deliver to patients and the culture that we as staff work in</a:t>
            </a:r>
            <a:endParaRPr lang="en-US" dirty="0"/>
          </a:p>
        </p:txBody>
      </p:sp>
      <p:sp>
        <p:nvSpPr>
          <p:cNvPr id="4" name="Slide Number Placeholder 3"/>
          <p:cNvSpPr>
            <a:spLocks noGrp="1"/>
          </p:cNvSpPr>
          <p:nvPr>
            <p:ph type="sldNum" sz="quarter" idx="10"/>
          </p:nvPr>
        </p:nvSpPr>
        <p:spPr/>
        <p:txBody>
          <a:bodyPr/>
          <a:lstStyle/>
          <a:p>
            <a:pPr>
              <a:defRPr/>
            </a:pPr>
            <a:fld id="{4FA69603-9687-46FF-9A9E-E5B4DA1327FB}" type="slidenum">
              <a:rPr lang="en-GB" smtClean="0"/>
              <a:pPr>
                <a:defRPr/>
              </a:pPr>
              <a:t>26</a:t>
            </a:fld>
            <a:endParaRPr lang="en-GB"/>
          </a:p>
        </p:txBody>
      </p:sp>
    </p:spTree>
    <p:extLst>
      <p:ext uri="{BB962C8B-B14F-4D97-AF65-F5344CB8AC3E}">
        <p14:creationId xmlns:p14="http://schemas.microsoft.com/office/powerpoint/2010/main" val="6029046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The IHI model for improvement is a simple tool which can help to drive improvement</a:t>
            </a:r>
          </a:p>
          <a:p>
            <a:pPr marL="171450" indent="-171450">
              <a:buFont typeface="Arial" panose="020B0604020202020204" pitchFamily="34" charset="0"/>
              <a:buChar char="•"/>
            </a:pPr>
            <a:r>
              <a:rPr lang="en-GB" dirty="0"/>
              <a:t>The</a:t>
            </a:r>
            <a:r>
              <a:rPr lang="en-GB" baseline="0" dirty="0"/>
              <a:t> next few slides will break it down to help you understand the process…</a:t>
            </a:r>
            <a:endParaRPr lang="en-GB" dirty="0"/>
          </a:p>
          <a:p>
            <a:pPr marL="171450" indent="-171450">
              <a:buFont typeface="Arial" panose="020B0604020202020204" pitchFamily="34" charset="0"/>
              <a:buChar char="•"/>
            </a:pPr>
            <a:endParaRPr lang="en-GB" baseline="0" dirty="0"/>
          </a:p>
          <a:p>
            <a:pPr marL="171450" indent="-171450">
              <a:buFont typeface="Arial" panose="020B0604020202020204" pitchFamily="34" charset="0"/>
              <a:buChar char="•"/>
            </a:pPr>
            <a:endParaRPr lang="en-GB" baseline="0" dirty="0"/>
          </a:p>
          <a:p>
            <a:pPr marL="171450" indent="-171450">
              <a:buFont typeface="Arial" panose="020B0604020202020204" pitchFamily="34" charset="0"/>
              <a:buChar char="•"/>
            </a:pPr>
            <a:r>
              <a:rPr lang="en-GB" baseline="0" dirty="0"/>
              <a:t>The health foundation ahs a helpful summary of other approaches:</a:t>
            </a:r>
          </a:p>
          <a:p>
            <a:pPr marL="171450" indent="-171450">
              <a:buFont typeface="Arial" panose="020B0604020202020204" pitchFamily="34" charset="0"/>
              <a:buChar char="•"/>
            </a:pPr>
            <a:r>
              <a:rPr lang="en-GB" baseline="0" dirty="0"/>
              <a:t>https://www.health.org.uk/sites/default/files/QualityImprovementMadeSimple.pdf</a:t>
            </a:r>
          </a:p>
          <a:p>
            <a:pPr marL="171450" indent="-171450">
              <a:buFont typeface="Arial" panose="020B0604020202020204" pitchFamily="34" charset="0"/>
              <a:buChar char="•"/>
            </a:pPr>
            <a:endParaRPr lang="en-GB" baseline="0" dirty="0"/>
          </a:p>
        </p:txBody>
      </p:sp>
      <p:sp>
        <p:nvSpPr>
          <p:cNvPr id="4" name="Slide Number Placeholder 3"/>
          <p:cNvSpPr>
            <a:spLocks noGrp="1"/>
          </p:cNvSpPr>
          <p:nvPr>
            <p:ph type="sldNum" sz="quarter" idx="10"/>
          </p:nvPr>
        </p:nvSpPr>
        <p:spPr/>
        <p:txBody>
          <a:bodyPr/>
          <a:lstStyle/>
          <a:p>
            <a:pPr>
              <a:defRPr/>
            </a:pPr>
            <a:fld id="{4FA69603-9687-46FF-9A9E-E5B4DA1327FB}" type="slidenum">
              <a:rPr lang="en-GB" smtClean="0"/>
              <a:pPr>
                <a:defRPr/>
              </a:pPr>
              <a:t>27</a:t>
            </a:fld>
            <a:endParaRPr lang="en-GB"/>
          </a:p>
        </p:txBody>
      </p:sp>
    </p:spTree>
    <p:extLst>
      <p:ext uri="{BB962C8B-B14F-4D97-AF65-F5344CB8AC3E}">
        <p14:creationId xmlns:p14="http://schemas.microsoft.com/office/powerpoint/2010/main" val="19021438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Identify a problem or a situation</a:t>
            </a:r>
          </a:p>
          <a:p>
            <a:pPr marL="171450" indent="-171450">
              <a:buFont typeface="Arial" panose="020B0604020202020204" pitchFamily="34" charset="0"/>
              <a:buChar char="•"/>
            </a:pPr>
            <a:r>
              <a:rPr lang="en-GB" dirty="0"/>
              <a:t>Focus on truly understanding a situation – use tools &amp; processes</a:t>
            </a:r>
            <a:r>
              <a:rPr lang="en-GB" baseline="0" dirty="0"/>
              <a:t> to do this</a:t>
            </a:r>
            <a:endParaRPr lang="en-GB" dirty="0"/>
          </a:p>
          <a:p>
            <a:pPr marL="171450" indent="-171450">
              <a:buFont typeface="Arial" panose="020B0604020202020204" pitchFamily="34" charset="0"/>
              <a:buChar char="•"/>
            </a:pPr>
            <a:r>
              <a:rPr lang="en-GB" dirty="0"/>
              <a:t>Demonstrate</a:t>
            </a:r>
            <a:r>
              <a:rPr lang="en-GB" baseline="0" dirty="0"/>
              <a:t> the understanding with data so you know when change is an improvement</a:t>
            </a:r>
          </a:p>
          <a:p>
            <a:endParaRPr lang="en-GB" dirty="0"/>
          </a:p>
        </p:txBody>
      </p:sp>
      <p:sp>
        <p:nvSpPr>
          <p:cNvPr id="4" name="Slide Number Placeholder 3"/>
          <p:cNvSpPr>
            <a:spLocks noGrp="1"/>
          </p:cNvSpPr>
          <p:nvPr>
            <p:ph type="sldNum" sz="quarter" idx="10"/>
          </p:nvPr>
        </p:nvSpPr>
        <p:spPr/>
        <p:txBody>
          <a:bodyPr/>
          <a:lstStyle/>
          <a:p>
            <a:pPr>
              <a:defRPr/>
            </a:pPr>
            <a:fld id="{4FA69603-9687-46FF-9A9E-E5B4DA1327FB}" type="slidenum">
              <a:rPr lang="en-GB" smtClean="0"/>
              <a:pPr>
                <a:defRPr/>
              </a:pPr>
              <a:t>28</a:t>
            </a:fld>
            <a:endParaRPr lang="en-GB"/>
          </a:p>
        </p:txBody>
      </p:sp>
    </p:spTree>
    <p:extLst>
      <p:ext uri="{BB962C8B-B14F-4D97-AF65-F5344CB8AC3E}">
        <p14:creationId xmlns:p14="http://schemas.microsoft.com/office/powerpoint/2010/main" val="32255494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Several websites have information about tools to help</a:t>
            </a:r>
            <a:r>
              <a:rPr lang="en-GB" baseline="0" dirty="0"/>
              <a:t> </a:t>
            </a:r>
            <a:r>
              <a:rPr lang="en-GB" dirty="0"/>
              <a:t>you understand your situation or problem better..</a:t>
            </a:r>
          </a:p>
          <a:p>
            <a:endParaRPr lang="en-GB" dirty="0"/>
          </a:p>
          <a:p>
            <a:r>
              <a:rPr lang="en-GB" dirty="0"/>
              <a:t>https://qi.elft.nhs.uk/resources/</a:t>
            </a:r>
          </a:p>
          <a:p>
            <a:r>
              <a:rPr lang="en-GB" dirty="0"/>
              <a:t>http://www.ihi.org/resources/Pages/Tools/Quality-Improvement-Essentials-Toolkit.aspx</a:t>
            </a:r>
          </a:p>
        </p:txBody>
      </p:sp>
      <p:sp>
        <p:nvSpPr>
          <p:cNvPr id="4" name="Slide Number Placeholder 3"/>
          <p:cNvSpPr>
            <a:spLocks noGrp="1"/>
          </p:cNvSpPr>
          <p:nvPr>
            <p:ph type="sldNum" sz="quarter" idx="10"/>
          </p:nvPr>
        </p:nvSpPr>
        <p:spPr/>
        <p:txBody>
          <a:bodyPr/>
          <a:lstStyle/>
          <a:p>
            <a:fld id="{D02D02B9-70DB-D44B-8C7C-6C129E78C857}" type="slidenum">
              <a:rPr lang="en-US" smtClean="0"/>
              <a:pPr/>
              <a:t>29</a:t>
            </a:fld>
            <a:endParaRPr lang="en-US"/>
          </a:p>
        </p:txBody>
      </p:sp>
    </p:spTree>
    <p:extLst>
      <p:ext uri="{BB962C8B-B14F-4D97-AF65-F5344CB8AC3E}">
        <p14:creationId xmlns:p14="http://schemas.microsoft.com/office/powerpoint/2010/main" val="12945149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Meet with staff</a:t>
            </a:r>
          </a:p>
          <a:p>
            <a:pPr marL="171450" indent="-171450">
              <a:buFont typeface="Arial" panose="020B0604020202020204" pitchFamily="34" charset="0"/>
              <a:buChar char="•"/>
            </a:pPr>
            <a:r>
              <a:rPr lang="en-GB" dirty="0"/>
              <a:t>Meet with patients</a:t>
            </a:r>
          </a:p>
          <a:p>
            <a:pPr marL="171450" indent="-171450">
              <a:buFont typeface="Arial" panose="020B0604020202020204" pitchFamily="34" charset="0"/>
              <a:buChar char="•"/>
            </a:pPr>
            <a:r>
              <a:rPr lang="en-GB" dirty="0"/>
              <a:t>Meet with relatives</a:t>
            </a:r>
          </a:p>
          <a:p>
            <a:pPr marL="0" indent="0">
              <a:buFont typeface="Arial" panose="020B0604020202020204" pitchFamily="34" charset="0"/>
              <a:buNone/>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Have a conversation &amp; Be ‘curious’</a:t>
            </a:r>
          </a:p>
          <a:p>
            <a:pPr marL="171450" indent="-171450">
              <a:buFont typeface="Arial" panose="020B0604020202020204" pitchFamily="34" charset="0"/>
              <a:buChar char="•"/>
            </a:pPr>
            <a:r>
              <a:rPr lang="en-GB" dirty="0"/>
              <a:t>Get them on board...!</a:t>
            </a:r>
          </a:p>
          <a:p>
            <a:endParaRPr lang="en-GB" dirty="0"/>
          </a:p>
        </p:txBody>
      </p:sp>
      <p:sp>
        <p:nvSpPr>
          <p:cNvPr id="4" name="Slide Number Placeholder 3"/>
          <p:cNvSpPr>
            <a:spLocks noGrp="1"/>
          </p:cNvSpPr>
          <p:nvPr>
            <p:ph type="sldNum" sz="quarter" idx="10"/>
          </p:nvPr>
        </p:nvSpPr>
        <p:spPr/>
        <p:txBody>
          <a:bodyPr/>
          <a:lstStyle/>
          <a:p>
            <a:pPr>
              <a:defRPr/>
            </a:pPr>
            <a:fld id="{4FA69603-9687-46FF-9A9E-E5B4DA1327FB}" type="slidenum">
              <a:rPr lang="en-GB" smtClean="0"/>
              <a:pPr>
                <a:defRPr/>
              </a:pPr>
              <a:t>30</a:t>
            </a:fld>
            <a:endParaRPr lang="en-GB"/>
          </a:p>
        </p:txBody>
      </p:sp>
    </p:spTree>
    <p:extLst>
      <p:ext uri="{BB962C8B-B14F-4D97-AF65-F5344CB8AC3E}">
        <p14:creationId xmlns:p14="http://schemas.microsoft.com/office/powerpoint/2010/main" val="24813479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Collect data – data drives improvement!</a:t>
            </a:r>
          </a:p>
        </p:txBody>
      </p:sp>
      <p:sp>
        <p:nvSpPr>
          <p:cNvPr id="4" name="Slide Number Placeholder 3"/>
          <p:cNvSpPr>
            <a:spLocks noGrp="1"/>
          </p:cNvSpPr>
          <p:nvPr>
            <p:ph type="sldNum" sz="quarter" idx="10"/>
          </p:nvPr>
        </p:nvSpPr>
        <p:spPr/>
        <p:txBody>
          <a:bodyPr/>
          <a:lstStyle/>
          <a:p>
            <a:pPr>
              <a:defRPr/>
            </a:pPr>
            <a:fld id="{4FA69603-9687-46FF-9A9E-E5B4DA1327FB}" type="slidenum">
              <a:rPr lang="en-GB" smtClean="0"/>
              <a:pPr>
                <a:defRPr/>
              </a:pPr>
              <a:t>31</a:t>
            </a:fld>
            <a:endParaRPr lang="en-GB"/>
          </a:p>
        </p:txBody>
      </p:sp>
    </p:spTree>
    <p:extLst>
      <p:ext uri="{BB962C8B-B14F-4D97-AF65-F5344CB8AC3E}">
        <p14:creationId xmlns:p14="http://schemas.microsoft.com/office/powerpoint/2010/main" val="1711186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1" dirty="0"/>
              <a:t>Pareto Charts</a:t>
            </a:r>
          </a:p>
          <a:p>
            <a:r>
              <a:rPr lang="en-US" dirty="0"/>
              <a:t>Bars show the total number in each category and are ordered from highest to lowest. An overlaid line shows the cumulative percentage of the total.</a:t>
            </a:r>
          </a:p>
          <a:p>
            <a:r>
              <a:rPr lang="en-US" dirty="0"/>
              <a:t>Pareto charts can be used to identify and then focus improvement work on the most significant categories. For example, you could use a </a:t>
            </a:r>
            <a:r>
              <a:rPr lang="en-US" dirty="0" err="1"/>
              <a:t>pareto</a:t>
            </a:r>
            <a:r>
              <a:rPr lang="en-US" dirty="0"/>
              <a:t> chart to identify the highest ranked reason for delayed transfers of care reason and what percentage of the total this reason represents. The chart below shows that ‘e) awaiting care package in own home is the highest ranked reason. The orange dashed line shows that this reason accounts for 21% of total delayed days for the period selected. </a:t>
            </a:r>
          </a:p>
          <a:p>
            <a:endParaRPr lang="en-US" dirty="0"/>
          </a:p>
          <a:p>
            <a:r>
              <a:rPr lang="en-US" dirty="0"/>
              <a:t>https://improvement.nhs.uk/resources/pareto-chart-tool/</a:t>
            </a:r>
          </a:p>
          <a:p>
            <a:endParaRPr lang="en-US" dirty="0"/>
          </a:p>
          <a:p>
            <a:r>
              <a:rPr lang="en-US" b="1" dirty="0"/>
              <a:t>Run Chart</a:t>
            </a:r>
          </a:p>
          <a:p>
            <a:r>
              <a:rPr lang="en-US" dirty="0"/>
              <a:t>Graphs which display time-series data are helpful tools for being able to understand and communicate variation in a process.</a:t>
            </a:r>
          </a:p>
          <a:p>
            <a:r>
              <a:rPr lang="en-US" dirty="0"/>
              <a:t>Plotting the</a:t>
            </a:r>
            <a:r>
              <a:rPr lang="en-US" baseline="0" dirty="0"/>
              <a:t> median</a:t>
            </a:r>
          </a:p>
          <a:p>
            <a:r>
              <a:rPr lang="en-US" baseline="0" dirty="0"/>
              <a:t>6 consecutive plots above tor below he median shows statistical change</a:t>
            </a:r>
            <a:endParaRPr lang="en-US" dirty="0"/>
          </a:p>
          <a:p>
            <a:endParaRPr lang="en-US" dirty="0"/>
          </a:p>
          <a:p>
            <a:r>
              <a:rPr lang="en-US" dirty="0"/>
              <a:t>https://improvement.nhs.uk/resources/run-charts/</a:t>
            </a:r>
          </a:p>
          <a:p>
            <a:endParaRPr lang="en-US" dirty="0"/>
          </a:p>
          <a:p>
            <a:r>
              <a:rPr lang="en-US" dirty="0"/>
              <a:t>Idea with both is to continually collect &amp; display data to show progress</a:t>
            </a:r>
            <a:r>
              <a:rPr lang="en-US" baseline="0" dirty="0"/>
              <a:t> and improvement and share with colleagues in a format that is engaging and easy to interpret</a:t>
            </a:r>
            <a:endParaRPr lang="en-GB" dirty="0"/>
          </a:p>
        </p:txBody>
      </p:sp>
      <p:sp>
        <p:nvSpPr>
          <p:cNvPr id="4" name="Slide Number Placeholder 3"/>
          <p:cNvSpPr>
            <a:spLocks noGrp="1"/>
          </p:cNvSpPr>
          <p:nvPr>
            <p:ph type="sldNum" sz="quarter" idx="10"/>
          </p:nvPr>
        </p:nvSpPr>
        <p:spPr/>
        <p:txBody>
          <a:bodyPr/>
          <a:lstStyle/>
          <a:p>
            <a:fld id="{D02D02B9-70DB-D44B-8C7C-6C129E78C857}" type="slidenum">
              <a:rPr lang="en-US" smtClean="0"/>
              <a:pPr/>
              <a:t>32</a:t>
            </a:fld>
            <a:endParaRPr lang="en-US"/>
          </a:p>
        </p:txBody>
      </p:sp>
    </p:spTree>
    <p:extLst>
      <p:ext uri="{BB962C8B-B14F-4D97-AF65-F5344CB8AC3E}">
        <p14:creationId xmlns:p14="http://schemas.microsoft.com/office/powerpoint/2010/main" val="661227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Make a change but keep it SMART….</a:t>
            </a:r>
          </a:p>
        </p:txBody>
      </p:sp>
      <p:sp>
        <p:nvSpPr>
          <p:cNvPr id="4" name="Slide Number Placeholder 3"/>
          <p:cNvSpPr>
            <a:spLocks noGrp="1"/>
          </p:cNvSpPr>
          <p:nvPr>
            <p:ph type="sldNum" sz="quarter" idx="10"/>
          </p:nvPr>
        </p:nvSpPr>
        <p:spPr/>
        <p:txBody>
          <a:bodyPr/>
          <a:lstStyle/>
          <a:p>
            <a:pPr>
              <a:defRPr/>
            </a:pPr>
            <a:fld id="{4FA69603-9687-46FF-9A9E-E5B4DA1327FB}" type="slidenum">
              <a:rPr lang="en-GB" smtClean="0"/>
              <a:pPr>
                <a:defRPr/>
              </a:pPr>
              <a:t>34</a:t>
            </a:fld>
            <a:endParaRPr lang="en-GB"/>
          </a:p>
        </p:txBody>
      </p:sp>
    </p:spTree>
    <p:extLst>
      <p:ext uri="{BB962C8B-B14F-4D97-AF65-F5344CB8AC3E}">
        <p14:creationId xmlns:p14="http://schemas.microsoft.com/office/powerpoint/2010/main" val="16028486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anose="020B0604020202020204" pitchFamily="34" charset="0"/>
              <a:buChar char="•"/>
            </a:pPr>
            <a:r>
              <a:rPr lang="en-GB" dirty="0"/>
              <a:t>Keep the momentum rolling…</a:t>
            </a:r>
          </a:p>
          <a:p>
            <a:pPr marL="171450" indent="-171450">
              <a:buFont typeface="Arial" panose="020B0604020202020204" pitchFamily="34" charset="0"/>
              <a:buChar char="•"/>
            </a:pPr>
            <a:r>
              <a:rPr lang="en-GB" dirty="0"/>
              <a:t>Join</a:t>
            </a:r>
            <a:r>
              <a:rPr lang="en-GB" baseline="0" dirty="0"/>
              <a:t> together changes with repeated PDSA cycles</a:t>
            </a:r>
          </a:p>
          <a:p>
            <a:pPr marL="171450" indent="-171450">
              <a:buFont typeface="Arial" panose="020B0604020202020204" pitchFamily="34" charset="0"/>
              <a:buChar char="•"/>
            </a:pPr>
            <a:r>
              <a:rPr lang="en-GB" baseline="0" dirty="0"/>
              <a:t>Remembering to keep each change SMART!</a:t>
            </a:r>
          </a:p>
          <a:p>
            <a:pPr marL="171450" indent="-171450">
              <a:buFont typeface="Arial" panose="020B0604020202020204" pitchFamily="34" charset="0"/>
              <a:buChar char="•"/>
            </a:pPr>
            <a:r>
              <a:rPr lang="en-GB" baseline="0" dirty="0"/>
              <a:t>Communicate with your colleagues</a:t>
            </a:r>
          </a:p>
          <a:p>
            <a:pPr marL="628650" lvl="1" indent="-171450">
              <a:buFont typeface="Arial" panose="020B0604020202020204" pitchFamily="34" charset="0"/>
              <a:buChar char="•"/>
            </a:pPr>
            <a:r>
              <a:rPr lang="en-GB" baseline="0" dirty="0"/>
              <a:t>Share success, fail fast learn quick!</a:t>
            </a:r>
          </a:p>
        </p:txBody>
      </p:sp>
      <p:sp>
        <p:nvSpPr>
          <p:cNvPr id="4" name="Slide Number Placeholder 3"/>
          <p:cNvSpPr>
            <a:spLocks noGrp="1"/>
          </p:cNvSpPr>
          <p:nvPr>
            <p:ph type="sldNum" sz="quarter" idx="10"/>
          </p:nvPr>
        </p:nvSpPr>
        <p:spPr/>
        <p:txBody>
          <a:bodyPr/>
          <a:lstStyle/>
          <a:p>
            <a:fld id="{D02D02B9-70DB-D44B-8C7C-6C129E78C857}" type="slidenum">
              <a:rPr lang="en-US" smtClean="0"/>
              <a:pPr/>
              <a:t>36</a:t>
            </a:fld>
            <a:endParaRPr lang="en-US"/>
          </a:p>
        </p:txBody>
      </p:sp>
    </p:spTree>
    <p:extLst>
      <p:ext uri="{BB962C8B-B14F-4D97-AF65-F5344CB8AC3E}">
        <p14:creationId xmlns:p14="http://schemas.microsoft.com/office/powerpoint/2010/main" val="12266278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summary on how to do</a:t>
            </a:r>
            <a:r>
              <a:rPr lang="en-US" baseline="0" dirty="0"/>
              <a:t> the most successful QI project</a:t>
            </a:r>
            <a:r>
              <a:rPr lang="mr-IN" baseline="0" dirty="0"/>
              <a:t>…</a:t>
            </a:r>
            <a:endParaRPr lang="en-US" dirty="0"/>
          </a:p>
        </p:txBody>
      </p:sp>
      <p:sp>
        <p:nvSpPr>
          <p:cNvPr id="4" name="Slide Number Placeholder 3"/>
          <p:cNvSpPr>
            <a:spLocks noGrp="1"/>
          </p:cNvSpPr>
          <p:nvPr>
            <p:ph type="sldNum" sz="quarter" idx="10"/>
          </p:nvPr>
        </p:nvSpPr>
        <p:spPr/>
        <p:txBody>
          <a:bodyPr/>
          <a:lstStyle/>
          <a:p>
            <a:pPr>
              <a:defRPr/>
            </a:pPr>
            <a:fld id="{4FA69603-9687-46FF-9A9E-E5B4DA1327FB}" type="slidenum">
              <a:rPr lang="en-GB" smtClean="0"/>
              <a:pPr>
                <a:defRPr/>
              </a:pPr>
              <a:t>37</a:t>
            </a:fld>
            <a:endParaRPr lang="en-GB"/>
          </a:p>
        </p:txBody>
      </p:sp>
    </p:spTree>
    <p:extLst>
      <p:ext uri="{BB962C8B-B14F-4D97-AF65-F5344CB8AC3E}">
        <p14:creationId xmlns:p14="http://schemas.microsoft.com/office/powerpoint/2010/main" val="18817228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FA69603-9687-46FF-9A9E-E5B4DA1327FB}" type="slidenum">
              <a:rPr lang="en-GB" smtClean="0"/>
              <a:pPr>
                <a:defRPr/>
              </a:pPr>
              <a:t>39</a:t>
            </a:fld>
            <a:endParaRPr lang="en-GB"/>
          </a:p>
        </p:txBody>
      </p:sp>
    </p:spTree>
    <p:extLst>
      <p:ext uri="{BB962C8B-B14F-4D97-AF65-F5344CB8AC3E}">
        <p14:creationId xmlns:p14="http://schemas.microsoft.com/office/powerpoint/2010/main" val="34840585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FA69603-9687-46FF-9A9E-E5B4DA1327FB}" type="slidenum">
              <a:rPr lang="en-GB" smtClean="0"/>
              <a:pPr>
                <a:defRPr/>
              </a:pPr>
              <a:t>40</a:t>
            </a:fld>
            <a:endParaRPr lang="en-GB"/>
          </a:p>
        </p:txBody>
      </p:sp>
    </p:spTree>
    <p:extLst>
      <p:ext uri="{BB962C8B-B14F-4D97-AF65-F5344CB8AC3E}">
        <p14:creationId xmlns:p14="http://schemas.microsoft.com/office/powerpoint/2010/main" val="34840585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4FA69603-9687-46FF-9A9E-E5B4DA1327FB}" type="slidenum">
              <a:rPr lang="en-GB" smtClean="0"/>
              <a:pPr>
                <a:defRPr/>
              </a:pPr>
              <a:t>41</a:t>
            </a:fld>
            <a:endParaRPr lang="en-GB"/>
          </a:p>
        </p:txBody>
      </p:sp>
    </p:spTree>
    <p:extLst>
      <p:ext uri="{BB962C8B-B14F-4D97-AF65-F5344CB8AC3E}">
        <p14:creationId xmlns:p14="http://schemas.microsoft.com/office/powerpoint/2010/main" val="9158951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0170" y="3186116"/>
            <a:ext cx="7772400" cy="1470025"/>
          </a:xfrm>
        </p:spPr>
        <p:txBody>
          <a:bodyPr/>
          <a:lstStyle>
            <a:lvl1pPr>
              <a:defRPr>
                <a:latin typeface="Arial" panose="020B0604020202020204" pitchFamily="34" charset="0"/>
              </a:defRPr>
            </a:lvl1pPr>
          </a:lstStyle>
          <a:p>
            <a:r>
              <a:rPr lang="en-US" dirty="0"/>
              <a:t>Click to edit Master title style</a:t>
            </a:r>
            <a:endParaRPr lang="en-GB" dirty="0"/>
          </a:p>
        </p:txBody>
      </p:sp>
      <p:cxnSp>
        <p:nvCxnSpPr>
          <p:cNvPr id="7" name="Straight Connector 6"/>
          <p:cNvCxnSpPr/>
          <p:nvPr userDrawn="1"/>
        </p:nvCxnSpPr>
        <p:spPr>
          <a:xfrm>
            <a:off x="760170" y="3284984"/>
            <a:ext cx="7776864" cy="0"/>
          </a:xfrm>
          <a:prstGeom prst="line">
            <a:avLst/>
          </a:prstGeom>
          <a:ln w="19050">
            <a:solidFill>
              <a:srgbClr val="11A7F2"/>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5371C394-4413-4AEB-9984-5AE7EF97167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92280" y="5820330"/>
            <a:ext cx="1499677" cy="766335"/>
          </a:xfrm>
          <a:prstGeom prst="rect">
            <a:avLst/>
          </a:prstGeom>
        </p:spPr>
      </p:pic>
      <p:sp>
        <p:nvSpPr>
          <p:cNvPr id="10" name="TextBox 9">
            <a:extLst>
              <a:ext uri="{FF2B5EF4-FFF2-40B4-BE49-F238E27FC236}">
                <a16:creationId xmlns:a16="http://schemas.microsoft.com/office/drawing/2014/main" id="{9D43B9AE-BB38-44E8-97A5-8BFAA413B817}"/>
              </a:ext>
            </a:extLst>
          </p:cNvPr>
          <p:cNvSpPr txBox="1"/>
          <p:nvPr userDrawn="1"/>
        </p:nvSpPr>
        <p:spPr>
          <a:xfrm>
            <a:off x="683568" y="6344112"/>
            <a:ext cx="6552728" cy="215444"/>
          </a:xfrm>
          <a:prstGeom prst="rect">
            <a:avLst/>
          </a:prstGeom>
          <a:noFill/>
        </p:spPr>
        <p:txBody>
          <a:bodyPr wrap="square" rtlCol="0">
            <a:spAutoFit/>
          </a:bodyPr>
          <a:lstStyle/>
          <a:p>
            <a:r>
              <a:rPr lang="en-GB" sz="800" dirty="0">
                <a:latin typeface="Arial" panose="020B0604020202020204" pitchFamily="34" charset="0"/>
                <a:cs typeface="Arial" panose="020B0604020202020204" pitchFamily="34" charset="0"/>
              </a:rPr>
              <a:t>The Royal College of Paediatrics and Child Health is a registered charity in England and Wales (1057744) and in Scotland (SCO38299).</a:t>
            </a:r>
          </a:p>
        </p:txBody>
      </p:sp>
      <p:pic>
        <p:nvPicPr>
          <p:cNvPr id="3" name="Picture 2" descr="A close-up of a logo&#10;&#10;Description automatically generated">
            <a:extLst>
              <a:ext uri="{FF2B5EF4-FFF2-40B4-BE49-F238E27FC236}">
                <a16:creationId xmlns:a16="http://schemas.microsoft.com/office/drawing/2014/main" id="{C274F1FF-23DC-2F94-EFD7-B08705BDE119}"/>
              </a:ext>
            </a:extLst>
          </p:cNvPr>
          <p:cNvPicPr>
            <a:picLocks noChangeAspect="1"/>
          </p:cNvPicPr>
          <p:nvPr userDrawn="1"/>
        </p:nvPicPr>
        <p:blipFill>
          <a:blip r:embed="rId3">
            <a:extLst>
              <a:ext uri="{28A0092B-C50C-407E-A947-70E740481C1C}">
                <a14:useLocalDpi xmlns:a14="http://schemas.microsoft.com/office/drawing/2010/main" val="0"/>
              </a:ext>
            </a:extLst>
          </a:blip>
          <a:srcRect t="12829" b="12147"/>
          <a:stretch/>
        </p:blipFill>
        <p:spPr>
          <a:xfrm>
            <a:off x="713922" y="1401040"/>
            <a:ext cx="7776864" cy="1762367"/>
          </a:xfrm>
          <a:prstGeom prst="rect">
            <a:avLst/>
          </a:prstGeom>
        </p:spPr>
      </p:pic>
    </p:spTree>
    <p:extLst>
      <p:ext uri="{BB962C8B-B14F-4D97-AF65-F5344CB8AC3E}">
        <p14:creationId xmlns:p14="http://schemas.microsoft.com/office/powerpoint/2010/main" val="548490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cxnSp>
        <p:nvCxnSpPr>
          <p:cNvPr id="8" name="Straight Connector 7"/>
          <p:cNvCxnSpPr/>
          <p:nvPr userDrawn="1"/>
        </p:nvCxnSpPr>
        <p:spPr>
          <a:xfrm>
            <a:off x="733395" y="1412776"/>
            <a:ext cx="7776864" cy="0"/>
          </a:xfrm>
          <a:prstGeom prst="line">
            <a:avLst/>
          </a:prstGeom>
          <a:ln w="19050">
            <a:solidFill>
              <a:srgbClr val="11A7F2"/>
            </a:solidFill>
          </a:ln>
        </p:spPr>
        <p:style>
          <a:lnRef idx="1">
            <a:schemeClr val="accent1"/>
          </a:lnRef>
          <a:fillRef idx="0">
            <a:schemeClr val="accent1"/>
          </a:fillRef>
          <a:effectRef idx="0">
            <a:schemeClr val="accent1"/>
          </a:effectRef>
          <a:fontRef idx="minor">
            <a:schemeClr val="tx1"/>
          </a:fontRef>
        </p:style>
      </p:cxnSp>
      <p:sp>
        <p:nvSpPr>
          <p:cNvPr id="11" name="Content Placeholder 2"/>
          <p:cNvSpPr>
            <a:spLocks noGrp="1"/>
          </p:cNvSpPr>
          <p:nvPr>
            <p:ph idx="1" hasCustomPrompt="1"/>
          </p:nvPr>
        </p:nvSpPr>
        <p:spPr>
          <a:xfrm>
            <a:off x="712407" y="1556792"/>
            <a:ext cx="7797852" cy="4525963"/>
          </a:xfrm>
        </p:spPr>
        <p:txBody>
          <a:bodyPr/>
          <a:lstStyle>
            <a:lvl1pPr>
              <a:defRPr b="0"/>
            </a:lvl1pPr>
            <a:lvl2pPr marL="457200" indent="0">
              <a:buNone/>
              <a:defRPr sz="2400" b="0">
                <a:solidFill>
                  <a:schemeClr val="bg1">
                    <a:lumMod val="50000"/>
                  </a:schemeClr>
                </a:solidFill>
              </a:defRPr>
            </a:lvl2pPr>
            <a:lvl3pPr marL="1143000" indent="-228600">
              <a:buFont typeface="Wingdings" panose="05000000000000000000" pitchFamily="2" charset="2"/>
              <a:buChar char="§"/>
              <a:defRPr>
                <a:solidFill>
                  <a:schemeClr val="bg1">
                    <a:lumMod val="50000"/>
                  </a:schemeClr>
                </a:solidFill>
              </a:defRPr>
            </a:lvl3pPr>
            <a:lvl4pPr>
              <a:defRPr>
                <a:solidFill>
                  <a:schemeClr val="bg1">
                    <a:lumMod val="50000"/>
                  </a:schemeClr>
                </a:solidFill>
              </a:defRPr>
            </a:lvl4pPr>
            <a:lvl5pPr>
              <a:defRPr>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p:txBody>
      </p:sp>
      <p:sp>
        <p:nvSpPr>
          <p:cNvPr id="3" name="Date Placeholder 2">
            <a:extLst>
              <a:ext uri="{FF2B5EF4-FFF2-40B4-BE49-F238E27FC236}">
                <a16:creationId xmlns:a16="http://schemas.microsoft.com/office/drawing/2014/main" id="{AC9D1F40-5FB0-47F6-A231-5F18208DD86D}"/>
              </a:ext>
            </a:extLst>
          </p:cNvPr>
          <p:cNvSpPr>
            <a:spLocks noGrp="1"/>
          </p:cNvSpPr>
          <p:nvPr>
            <p:ph type="dt" sz="half" idx="10"/>
          </p:nvPr>
        </p:nvSpPr>
        <p:spPr/>
        <p:txBody>
          <a:bodyPr/>
          <a:lstStyle>
            <a:lvl1pPr>
              <a:defRPr sz="1000">
                <a:latin typeface="Arial" panose="020B0604020202020204" pitchFamily="34" charset="0"/>
                <a:cs typeface="Arial" panose="020B0604020202020204" pitchFamily="34" charset="0"/>
              </a:defRPr>
            </a:lvl1pPr>
          </a:lstStyle>
          <a:p>
            <a:fld id="{D26F901F-BF2F-410A-9E2F-9426908F5BEC}" type="datetimeFigureOut">
              <a:rPr lang="en-GB" smtClean="0"/>
              <a:pPr/>
              <a:t>08/01/2025</a:t>
            </a:fld>
            <a:endParaRPr lang="en-GB" dirty="0"/>
          </a:p>
        </p:txBody>
      </p:sp>
      <p:sp>
        <p:nvSpPr>
          <p:cNvPr id="6" name="Footer Placeholder 5">
            <a:extLst>
              <a:ext uri="{FF2B5EF4-FFF2-40B4-BE49-F238E27FC236}">
                <a16:creationId xmlns:a16="http://schemas.microsoft.com/office/drawing/2014/main" id="{3DAEF1E6-3620-4AEC-940E-925B78FD4CEB}"/>
              </a:ext>
            </a:extLst>
          </p:cNvPr>
          <p:cNvSpPr>
            <a:spLocks noGrp="1"/>
          </p:cNvSpPr>
          <p:nvPr>
            <p:ph type="ftr" sz="quarter" idx="11"/>
          </p:nvPr>
        </p:nvSpPr>
        <p:spPr/>
        <p:txBody>
          <a:bodyPr/>
          <a:lstStyle>
            <a:lvl1pPr>
              <a:defRPr sz="1000">
                <a:latin typeface="Arial" panose="020B0604020202020204" pitchFamily="34" charset="0"/>
                <a:cs typeface="Arial" panose="020B0604020202020204" pitchFamily="34" charset="0"/>
              </a:defRPr>
            </a:lvl1pPr>
          </a:lstStyle>
          <a:p>
            <a:endParaRPr lang="en-GB" dirty="0"/>
          </a:p>
        </p:txBody>
      </p:sp>
      <p:sp>
        <p:nvSpPr>
          <p:cNvPr id="14" name="Title 1">
            <a:extLst>
              <a:ext uri="{FF2B5EF4-FFF2-40B4-BE49-F238E27FC236}">
                <a16:creationId xmlns:a16="http://schemas.microsoft.com/office/drawing/2014/main" id="{5492283B-066E-48E0-8B71-4DB80DF3FA0E}"/>
              </a:ext>
            </a:extLst>
          </p:cNvPr>
          <p:cNvSpPr>
            <a:spLocks noGrp="1"/>
          </p:cNvSpPr>
          <p:nvPr>
            <p:ph type="title"/>
          </p:nvPr>
        </p:nvSpPr>
        <p:spPr>
          <a:xfrm>
            <a:off x="611560" y="276088"/>
            <a:ext cx="8229600" cy="1143000"/>
          </a:xfrm>
        </p:spPr>
        <p:txBody>
          <a:bodyPr/>
          <a:lstStyle>
            <a:lvl1pPr algn="l">
              <a:defRPr/>
            </a:lvl1pPr>
          </a:lstStyle>
          <a:p>
            <a:r>
              <a:rPr lang="en-US" dirty="0"/>
              <a:t>Click to edit Master title style</a:t>
            </a:r>
            <a:endParaRPr lang="en-GB" dirty="0"/>
          </a:p>
        </p:txBody>
      </p:sp>
      <p:pic>
        <p:nvPicPr>
          <p:cNvPr id="2" name="Picture 1" descr="A close-up of a logo&#10;&#10;Description automatically generated">
            <a:extLst>
              <a:ext uri="{FF2B5EF4-FFF2-40B4-BE49-F238E27FC236}">
                <a16:creationId xmlns:a16="http://schemas.microsoft.com/office/drawing/2014/main" id="{9326D0C9-3D6E-DBD9-EFAD-43D063289476}"/>
              </a:ext>
            </a:extLst>
          </p:cNvPr>
          <p:cNvPicPr>
            <a:picLocks noChangeAspect="1"/>
          </p:cNvPicPr>
          <p:nvPr userDrawn="1"/>
        </p:nvPicPr>
        <p:blipFill>
          <a:blip r:embed="rId2">
            <a:extLst>
              <a:ext uri="{28A0092B-C50C-407E-A947-70E740481C1C}">
                <a14:useLocalDpi xmlns:a14="http://schemas.microsoft.com/office/drawing/2010/main" val="0"/>
              </a:ext>
            </a:extLst>
          </a:blip>
          <a:srcRect t="12829" b="12147"/>
          <a:stretch/>
        </p:blipFill>
        <p:spPr>
          <a:xfrm>
            <a:off x="7082614" y="6293287"/>
            <a:ext cx="1758546" cy="398516"/>
          </a:xfrm>
          <a:prstGeom prst="rect">
            <a:avLst/>
          </a:prstGeom>
        </p:spPr>
      </p:pic>
    </p:spTree>
    <p:extLst>
      <p:ext uri="{BB962C8B-B14F-4D97-AF65-F5344CB8AC3E}">
        <p14:creationId xmlns:p14="http://schemas.microsoft.com/office/powerpoint/2010/main" val="4196980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endParaRPr lang="en-GB"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atin typeface="Arial" panose="020B0604020202020204" pitchFamily="34" charset="0"/>
              </a:defRPr>
            </a:lvl4pPr>
            <a:lvl5pPr>
              <a:defRPr sz="1800">
                <a:latin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4648200" y="1600200"/>
            <a:ext cx="3892339" cy="4525963"/>
          </a:xfrm>
          <a:ln>
            <a:solidFill>
              <a:srgbClr val="11A7F2"/>
            </a:solidFill>
          </a:ln>
        </p:spPr>
        <p:txBody>
          <a:bodyPr/>
          <a:lstStyle>
            <a:lvl1pPr marL="0" indent="0" algn="ctr">
              <a:buNone/>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en-US" dirty="0"/>
          </a:p>
          <a:p>
            <a:pPr lvl="0"/>
            <a:endParaRPr lang="en-US" dirty="0"/>
          </a:p>
          <a:p>
            <a:pPr lvl="0"/>
            <a:endParaRPr lang="en-US" dirty="0"/>
          </a:p>
          <a:p>
            <a:pPr lvl="0"/>
            <a:r>
              <a:rPr lang="en-US" dirty="0"/>
              <a:t>Image/graph area</a:t>
            </a:r>
            <a:endParaRPr lang="en-GB" dirty="0"/>
          </a:p>
        </p:txBody>
      </p:sp>
      <p:sp>
        <p:nvSpPr>
          <p:cNvPr id="5" name="Date Placeholder 4"/>
          <p:cNvSpPr>
            <a:spLocks noGrp="1"/>
          </p:cNvSpPr>
          <p:nvPr>
            <p:ph type="dt" sz="half" idx="10"/>
          </p:nvPr>
        </p:nvSpPr>
        <p:spPr/>
        <p:txBody>
          <a:bodyPr/>
          <a:lstStyle/>
          <a:p>
            <a:fld id="{D26F901F-BF2F-410A-9E2F-9426908F5BEC}" type="datetimeFigureOut">
              <a:rPr lang="en-GB" smtClean="0"/>
              <a:t>08/01/2025</a:t>
            </a:fld>
            <a:endParaRPr lang="en-GB"/>
          </a:p>
        </p:txBody>
      </p:sp>
      <p:sp>
        <p:nvSpPr>
          <p:cNvPr id="6" name="Footer Placeholder 5"/>
          <p:cNvSpPr>
            <a:spLocks noGrp="1"/>
          </p:cNvSpPr>
          <p:nvPr>
            <p:ph type="ftr" sz="quarter" idx="11"/>
          </p:nvPr>
        </p:nvSpPr>
        <p:spPr/>
        <p:txBody>
          <a:bodyPr/>
          <a:lstStyle/>
          <a:p>
            <a:endParaRPr lang="en-GB"/>
          </a:p>
        </p:txBody>
      </p:sp>
      <p:cxnSp>
        <p:nvCxnSpPr>
          <p:cNvPr id="8" name="Straight Connector 7"/>
          <p:cNvCxnSpPr>
            <a:cxnSpLocks/>
          </p:cNvCxnSpPr>
          <p:nvPr userDrawn="1"/>
        </p:nvCxnSpPr>
        <p:spPr>
          <a:xfrm>
            <a:off x="467544" y="1412776"/>
            <a:ext cx="8072995" cy="4862"/>
          </a:xfrm>
          <a:prstGeom prst="line">
            <a:avLst/>
          </a:prstGeom>
          <a:ln w="19050">
            <a:solidFill>
              <a:srgbClr val="11A7F2"/>
            </a:solidFill>
          </a:ln>
        </p:spPr>
        <p:style>
          <a:lnRef idx="1">
            <a:schemeClr val="accent1"/>
          </a:lnRef>
          <a:fillRef idx="0">
            <a:schemeClr val="accent1"/>
          </a:fillRef>
          <a:effectRef idx="0">
            <a:schemeClr val="accent1"/>
          </a:effectRef>
          <a:fontRef idx="minor">
            <a:schemeClr val="tx1"/>
          </a:fontRef>
        </p:style>
      </p:cxnSp>
      <p:pic>
        <p:nvPicPr>
          <p:cNvPr id="7" name="Picture 6" descr="A close-up of a logo&#10;&#10;Description automatically generated">
            <a:extLst>
              <a:ext uri="{FF2B5EF4-FFF2-40B4-BE49-F238E27FC236}">
                <a16:creationId xmlns:a16="http://schemas.microsoft.com/office/drawing/2014/main" id="{9DB05903-2EE9-FBA4-B6D9-AFA1F6BA1957}"/>
              </a:ext>
            </a:extLst>
          </p:cNvPr>
          <p:cNvPicPr>
            <a:picLocks noChangeAspect="1"/>
          </p:cNvPicPr>
          <p:nvPr userDrawn="1"/>
        </p:nvPicPr>
        <p:blipFill>
          <a:blip r:embed="rId2">
            <a:extLst>
              <a:ext uri="{28A0092B-C50C-407E-A947-70E740481C1C}">
                <a14:useLocalDpi xmlns:a14="http://schemas.microsoft.com/office/drawing/2010/main" val="0"/>
              </a:ext>
            </a:extLst>
          </a:blip>
          <a:srcRect t="12829" b="12147"/>
          <a:stretch/>
        </p:blipFill>
        <p:spPr>
          <a:xfrm>
            <a:off x="7105500" y="6356350"/>
            <a:ext cx="1758546" cy="398516"/>
          </a:xfrm>
          <a:prstGeom prst="rect">
            <a:avLst/>
          </a:prstGeom>
        </p:spPr>
      </p:pic>
    </p:spTree>
    <p:extLst>
      <p:ext uri="{BB962C8B-B14F-4D97-AF65-F5344CB8AC3E}">
        <p14:creationId xmlns:p14="http://schemas.microsoft.com/office/powerpoint/2010/main" val="4125936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421E3E-9A67-4693-8A0A-CE5C3BD1FF46}" type="datetimeFigureOut">
              <a:rPr lang="en-US" smtClean="0"/>
              <a:pPr/>
              <a:t>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DA16EE-4AFD-494F-A23B-8B5EEC3E8CA2}" type="slidenum">
              <a:rPr lang="en-US" smtClean="0"/>
              <a:pPr/>
              <a:t>‹#›</a:t>
            </a:fld>
            <a:endParaRPr lang="en-US"/>
          </a:p>
        </p:txBody>
      </p:sp>
    </p:spTree>
    <p:extLst>
      <p:ext uri="{BB962C8B-B14F-4D97-AF65-F5344CB8AC3E}">
        <p14:creationId xmlns:p14="http://schemas.microsoft.com/office/powerpoint/2010/main" val="286230677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755576" y="1600200"/>
            <a:ext cx="7931224"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6F901F-BF2F-410A-9E2F-9426908F5BEC}" type="datetimeFigureOut">
              <a:rPr lang="en-GB" smtClean="0"/>
              <a:t>08/01/2025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483F05-1041-4EAF-A32A-1B25A0C58EDA}" type="slidenum">
              <a:rPr lang="en-GB" smtClean="0"/>
              <a:t>‹#›</a:t>
            </a:fld>
            <a:endParaRPr lang="en-GB"/>
          </a:p>
        </p:txBody>
      </p:sp>
    </p:spTree>
    <p:extLst>
      <p:ext uri="{BB962C8B-B14F-4D97-AF65-F5344CB8AC3E}">
        <p14:creationId xmlns:p14="http://schemas.microsoft.com/office/powerpoint/2010/main" val="213356411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Lst>
  <p:txStyles>
    <p:titleStyle>
      <a:lvl1pPr algn="ctr" defTabSz="914400" rtl="0" eaLnBrk="1" latinLnBrk="0" hangingPunct="1">
        <a:spcBef>
          <a:spcPct val="0"/>
        </a:spcBef>
        <a:buNone/>
        <a:defRPr sz="4000" b="1" kern="1200">
          <a:solidFill>
            <a:srgbClr val="11A7F2"/>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b="0" kern="1200">
          <a:solidFill>
            <a:srgbClr val="0D0D58"/>
          </a:solidFill>
          <a:latin typeface="Arial" panose="020B0604020202020204" pitchFamily="34" charset="0"/>
          <a:ea typeface="+mn-ea"/>
          <a:cs typeface="Arial" panose="020B0604020202020204" pitchFamily="34" charset="0"/>
        </a:defRPr>
      </a:lvl1pPr>
      <a:lvl2pPr marL="457200" indent="0" algn="l" defTabSz="914400" rtl="0" eaLnBrk="1" latinLnBrk="0" hangingPunct="1">
        <a:spcBef>
          <a:spcPct val="20000"/>
        </a:spcBef>
        <a:buFont typeface="Arial" panose="020B0604020202020204" pitchFamily="34" charset="0"/>
        <a:buNone/>
        <a:defRPr sz="2400" b="0" kern="1200">
          <a:solidFill>
            <a:srgbClr val="4D4D4D"/>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rgbClr val="4D4D4D"/>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ontserrat" panose="02000505000000020004" pitchFamily="2"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ontserrat" panose="02000505000000020004" pitchFamily="2"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google.com/url?sa=i&amp;rct=j&amp;q=&amp;esrc=s&amp;source=images&amp;cd=&amp;cad=rja&amp;uact=8&amp;ved=2ahUKEwjXz4vjvobfAhVFxYUKHedyB7cQjRx6BAgBEAU&amp;url=https://quotefancy.com/quote/1036926/Marcus-Tullius-Cicero-To-err-is-human-but-to-persevere-in-error-is-only-the-act-of-a-fool&amp;psig=AOvVaw0PKbI_pedZPDf8Yn2k6Ng6&amp;ust=1544023721666929" TargetMode="Externa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cad=rja&amp;uact=8&amp;ved=2ahUKEwjxpu6eoIbfAhUI2xoKHZTlBgIQjRx6BAgBEAU&amp;url=https://www.bbc.co.uk/programmes/b01qnlc9&amp;psig=AOvVaw0my-dDU5cxdoDSogcPsThq&amp;ust=1544015530763617"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0.jpeg"/><Relationship Id="rId5" Type="http://schemas.openxmlformats.org/officeDocument/2006/relationships/hyperlink" Target="https://www.google.com/url?sa=i&amp;rct=j&amp;q=&amp;esrc=s&amp;source=images&amp;cd=&amp;cad=rja&amp;uact=8&amp;ved=2ahUKEwiXjozEpobfAhVPxoUKHYKSCxwQjRx6BAgBEAU&amp;url=https://www.itv.com/news/2013-02-06/key-recommendations-of-nhs-mid-staffordshire-public-inquiry/&amp;psig=AOvVaw1YgXWIra-4FKfxl2gHrzuL&amp;ust=1544017223711516" TargetMode="External"/><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2.jpeg"/><Relationship Id="rId4" Type="http://schemas.openxmlformats.org/officeDocument/2006/relationships/hyperlink" Target="https://www.google.com/url?sa=i&amp;rct=j&amp;q=&amp;esrc=s&amp;source=images&amp;cd=&amp;cad=rja&amp;uact=8&amp;ved=2ahUKEwj97vLUpobfAhXryYUKHReAAY4QjRx6BAgBEAU&amp;url=https://www.kingsfund.org.uk/about-us/whos-who/don-berwick&amp;psig=AOvVaw2EAmXbiAjquGoG312TpN2F&amp;ust=1544017259485347"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cad=rja&amp;uact=8&amp;ved=2ahUKEwi5k_aUtobfAhUJQhoKHUy1CDAQjRx6BAgBEAU&amp;url=https://brothersofthebook.com/2017/11/19/turn-the-world-upside-down-2/&amp;psig=AOvVaw0p4DOYg9z8mFjt67COKVAf&amp;ust=1544021408898225"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14.jpeg"/><Relationship Id="rId5" Type="http://schemas.openxmlformats.org/officeDocument/2006/relationships/hyperlink" Target="https://www.google.com/url?sa=i&amp;rct=j&amp;q=&amp;esrc=s&amp;source=images&amp;cd=&amp;cad=rja&amp;uact=8&amp;ved=2ahUKEwjMgfWyvIbfAhUqxYUKHa9xBQIQjRx6BAgBEAU&amp;url=https://www.slideshare.net/oliflower/learning-from-excellence&amp;psig=AOvVaw1JE0bq6rXadyovjtiUwlNs&amp;ust=1544022978747789" TargetMode="Externa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cad=rja&amp;uact=8&amp;ved=2ahUKEwjznrmpxIbfAhVktnEKHfkfCbAQjRx6BAgBEAU&amp;url=https://meridian.wmahsn.org/subdomain/lfe2018/end/ideas&amp;psig=AOvVaw363XQrdoWlbF2NKtfAEnOB&amp;ust=1544025159093215"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cad=rja&amp;uact=8&amp;ved=2ahUKEwiZ9pPex4bfAhXCcsAKHU5TB4EQjRx6BAgBEAU&amp;url=https://medium.com/@LibyanRunner/be-the-change-you-want-to-see-in-the-world-66ca95186c99&amp;psig=AOvVaw3CFHNXcmR7pBqAlF8SaXe9&amp;ust=1544026123821817"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google.co.uk/url?sa=i&amp;rct=j&amp;q=&amp;esrc=s&amp;source=images&amp;cd=&amp;cad=rja&amp;uact=8&amp;ved=0ahUKEwipm-vjvNzWAhXHUlAKHb65C9gQjRwIBw&amp;url=https://blog.deming.org/2015/05/the-history-and-evolution-of-the-pdsa-cycle/&amp;psig=AOvVaw3L5fE6zj29Bc0cuKJyHnOT&amp;ust=1507395647306084"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3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31.jpeg"/><Relationship Id="rId7" Type="http://schemas.openxmlformats.org/officeDocument/2006/relationships/diagramColors" Target="../diagrams/colors4.xml"/><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32.png"/></Relationships>
</file>

<file path=ppt/slides/_rels/slide31.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image" Target="../media/image35.png"/><Relationship Id="rId4" Type="http://schemas.openxmlformats.org/officeDocument/2006/relationships/hyperlink" Target="https://www.google.com/url?sa=i&amp;rct=j&amp;q=&amp;esrc=s&amp;source=images&amp;cd=&amp;cad=rja&amp;uact=8&amp;ved=2ahUKEwiM4Zun1YbfAhWkKcAKHdxTBxAQjRx6BAgBEAU&amp;url=https://qi.elft.nhs.uk/resource/run-charts/&amp;psig=AOvVaw3yD1rH2VY7zQUuW-JcOJcy&amp;ust=1544029775378440" TargetMode="Externa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6.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2ahUKEwjX9LDc1obfAhUkDsAKHc4CASMQjRx6BAgBEAU&amp;url=http://www.accordantpartners.co.uk/make-more-profits/6-ways-to-create-momentum-in-business/&amp;psig=AOvVaw1L-FvjLx1kG8Mqg4oNQun7&amp;ust=1544030143558105" TargetMode="External"/><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image" Target="../media/image38.png"/><Relationship Id="rId5" Type="http://schemas.openxmlformats.org/officeDocument/2006/relationships/hyperlink" Target="https://www.google.co.uk/url?sa=i&amp;rct=j&amp;q=&amp;esrc=s&amp;source=images&amp;cd=&amp;cad=rja&amp;uact=8&amp;ved=0ahUKEwi-n_bIvNzWAhXIY1AKHUUbBS4QjRwIBw&amp;url=https://coachingandleading.wordpress.com/presentation1/pdsa-and-types-of-change/&amp;psig=AOvVaw3L5fE6zj29Bc0cuKJyHnOT&amp;ust=1507395647306084" TargetMode="External"/><Relationship Id="rId4" Type="http://schemas.openxmlformats.org/officeDocument/2006/relationships/image" Target="../media/image37.jpeg"/></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8" Type="http://schemas.openxmlformats.org/officeDocument/2006/relationships/hyperlink" Target="https://www.rcpch.ac.uk/work-we-do/quality-improvement-patient-safety" TargetMode="External"/><Relationship Id="rId3" Type="http://schemas.openxmlformats.org/officeDocument/2006/relationships/hyperlink" Target="https://www.gov.uk/government/collections/mid-staffordshire-nhs-foundation-trust-news-and-publications" TargetMode="External"/><Relationship Id="rId7" Type="http://schemas.openxmlformats.org/officeDocument/2006/relationships/hyperlink" Target="https://rcpch.learningpool.com/" TargetMode="External"/><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hyperlink" Target="https://www.england.nhs.uk/signuptosafety/wp-content/uploads/sites/16/2015/10/safety-1-safety-2-whte-papr.pdf" TargetMode="External"/><Relationship Id="rId5" Type="http://schemas.openxmlformats.org/officeDocument/2006/relationships/hyperlink" Target="https://www.gov.uk/government/publications/berwick-review-into-patient-safety" TargetMode="External"/><Relationship Id="rId4" Type="http://schemas.openxmlformats.org/officeDocument/2006/relationships/hyperlink" Target="https://youtu.be/xb-PjOgxHeo" TargetMode="External"/><Relationship Id="rId9" Type="http://schemas.openxmlformats.org/officeDocument/2006/relationships/hyperlink" Target="http://www.safeprescriber.org/" TargetMode="External"/></Relationships>
</file>

<file path=ppt/slides/_rels/slide40.xml.rels><?xml version="1.0" encoding="UTF-8" standalone="yes"?>
<Relationships xmlns="http://schemas.openxmlformats.org/package/2006/relationships"><Relationship Id="rId8" Type="http://schemas.openxmlformats.org/officeDocument/2006/relationships/hyperlink" Target="http://www.ihi.org/resources/Pages/HowtoImprove/default.aspx" TargetMode="External"/><Relationship Id="rId3" Type="http://schemas.openxmlformats.org/officeDocument/2006/relationships/hyperlink" Target="https://www.nhsemployers.org/~/media/Employers/Documents/SiteCollectionDocuments/staff-engagement-toolkit.pdf" TargetMode="External"/><Relationship Id="rId7" Type="http://schemas.openxmlformats.org/officeDocument/2006/relationships/hyperlink" Target="https://improvement.nhs.uk/resources/serious-incident-framework/" TargetMode="External"/><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hyperlink" Target="https://www.gmc-uk.org/ethical-guidance/ethical-guidance-for-doctors/good-medical-practice/duties-of-a-doctor" TargetMode="External"/><Relationship Id="rId5" Type="http://schemas.openxmlformats.org/officeDocument/2006/relationships/hyperlink" Target="https://learningfromexcellence.com/resources-and-evidence/" TargetMode="External"/><Relationship Id="rId10" Type="http://schemas.openxmlformats.org/officeDocument/2006/relationships/hyperlink" Target="https://improvement.nhs.uk/" TargetMode="External"/><Relationship Id="rId4" Type="http://schemas.openxmlformats.org/officeDocument/2006/relationships/hyperlink" Target="https://qi.elft.nhs.uk/wp-content/uploads/2017/07/IHI-Framework-for-Improving-Joy-In-Work.pdf" TargetMode="External"/><Relationship Id="rId9" Type="http://schemas.openxmlformats.org/officeDocument/2006/relationships/hyperlink" Target="https://www.health.org.uk/" TargetMode="External"/></Relationships>
</file>

<file path=ppt/slides/_rels/slide4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hyperlink" Target="http://www.ihi.org/education/Conferences/Pages/default.aspx" TargetMode="External"/><Relationship Id="rId7" Type="http://schemas.openxmlformats.org/officeDocument/2006/relationships/hyperlink" Target="https://www.rcpch.ac.uk/news-events/rcpch-conference/programme-at-a-glance" TargetMode="External"/><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hyperlink" Target="https://www.fmlm.ac.uk/" TargetMode="External"/><Relationship Id="rId11" Type="http://schemas.openxmlformats.org/officeDocument/2006/relationships/image" Target="../media/image44.png"/><Relationship Id="rId5" Type="http://schemas.openxmlformats.org/officeDocument/2006/relationships/hyperlink" Target="https://www.risky-business.com/london.php" TargetMode="External"/><Relationship Id="rId10" Type="http://schemas.openxmlformats.org/officeDocument/2006/relationships/image" Target="../media/image43.png"/><Relationship Id="rId4" Type="http://schemas.openxmlformats.org/officeDocument/2006/relationships/hyperlink" Target="http://www.ihi.org/education/WebTraining/Pages/default.aspx" TargetMode="External"/><Relationship Id="rId9"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76" y="3356992"/>
            <a:ext cx="7903132" cy="1397836"/>
          </a:xfrm>
        </p:spPr>
        <p:txBody>
          <a:bodyPr>
            <a:normAutofit/>
          </a:bodyPr>
          <a:lstStyle/>
          <a:p>
            <a:r>
              <a:rPr lang="en-GB" sz="2600" dirty="0">
                <a:latin typeface="Montserrat" panose="00000500000000000000" pitchFamily="50" charset="0"/>
              </a:rPr>
              <a:t>Domain 7 &amp; 8:</a:t>
            </a:r>
            <a:br>
              <a:rPr lang="en-GB" sz="2600" dirty="0">
                <a:latin typeface="Montserrat" panose="00000500000000000000" pitchFamily="50" charset="0"/>
              </a:rPr>
            </a:br>
            <a:r>
              <a:rPr lang="en-GB" sz="2600" dirty="0">
                <a:latin typeface="Montserrat" panose="00000500000000000000" pitchFamily="50" charset="0"/>
              </a:rPr>
              <a:t>Patient Safety &amp; Quality improvement, including Safe Prescribing</a:t>
            </a:r>
          </a:p>
        </p:txBody>
      </p:sp>
      <p:sp>
        <p:nvSpPr>
          <p:cNvPr id="3" name="TextBox 2">
            <a:extLst>
              <a:ext uri="{FF2B5EF4-FFF2-40B4-BE49-F238E27FC236}">
                <a16:creationId xmlns:a16="http://schemas.microsoft.com/office/drawing/2014/main" id="{F2E8A534-88B1-4043-BB6C-A54C62ED1C8F}"/>
              </a:ext>
            </a:extLst>
          </p:cNvPr>
          <p:cNvSpPr txBox="1"/>
          <p:nvPr/>
        </p:nvSpPr>
        <p:spPr>
          <a:xfrm>
            <a:off x="1475656" y="4754828"/>
            <a:ext cx="6807191" cy="1015663"/>
          </a:xfrm>
          <a:prstGeom prst="rect">
            <a:avLst/>
          </a:prstGeom>
          <a:noFill/>
        </p:spPr>
        <p:txBody>
          <a:bodyPr wrap="square" rtlCol="0">
            <a:spAutoFit/>
          </a:bodyPr>
          <a:lstStyle/>
          <a:p>
            <a:pPr algn="ctr"/>
            <a:r>
              <a:rPr lang="en-US" sz="1000" b="1" dirty="0">
                <a:solidFill>
                  <a:srgbClr val="0D0D58"/>
                </a:solidFill>
                <a:latin typeface="Montserrat" panose="00000500000000000000" pitchFamily="50" charset="0"/>
              </a:rPr>
              <a:t>Presentation drawn together by:</a:t>
            </a:r>
          </a:p>
          <a:p>
            <a:pPr algn="ctr"/>
            <a:r>
              <a:rPr lang="en-US" sz="1000" dirty="0">
                <a:solidFill>
                  <a:srgbClr val="0D0D58"/>
                </a:solidFill>
                <a:latin typeface="Montserrat" panose="00000500000000000000" pitchFamily="50" charset="0"/>
              </a:rPr>
              <a:t>Dr Fiona Hignett </a:t>
            </a:r>
            <a:r>
              <a:rPr lang="mr-IN" sz="1000" dirty="0">
                <a:solidFill>
                  <a:srgbClr val="0D0D58"/>
                </a:solidFill>
                <a:latin typeface="Montserrat" panose="00000500000000000000" pitchFamily="50" charset="0"/>
              </a:rPr>
              <a:t>–</a:t>
            </a:r>
            <a:r>
              <a:rPr lang="en-US" sz="1000" dirty="0">
                <a:solidFill>
                  <a:srgbClr val="0D0D58"/>
                </a:solidFill>
                <a:latin typeface="Montserrat" panose="00000500000000000000" pitchFamily="50" charset="0"/>
              </a:rPr>
              <a:t> Paediatric Registrar, Wessex.</a:t>
            </a:r>
          </a:p>
          <a:p>
            <a:pPr algn="ctr"/>
            <a:endParaRPr lang="en-US" sz="1000" dirty="0">
              <a:solidFill>
                <a:srgbClr val="0D0D58"/>
              </a:solidFill>
              <a:latin typeface="Montserrat" panose="00000500000000000000" pitchFamily="50" charset="0"/>
            </a:endParaRPr>
          </a:p>
          <a:p>
            <a:pPr algn="ctr"/>
            <a:r>
              <a:rPr lang="en-US" sz="1000" b="1" dirty="0">
                <a:solidFill>
                  <a:srgbClr val="0D0D58"/>
                </a:solidFill>
                <a:latin typeface="Montserrat" panose="00000500000000000000" pitchFamily="50" charset="0"/>
              </a:rPr>
              <a:t>With thanks to:</a:t>
            </a:r>
          </a:p>
          <a:p>
            <a:pPr algn="ctr"/>
            <a:r>
              <a:rPr lang="en-US" sz="1000" dirty="0">
                <a:solidFill>
                  <a:srgbClr val="0D0D58"/>
                </a:solidFill>
                <a:latin typeface="Montserrat" panose="00000500000000000000" pitchFamily="50" charset="0"/>
              </a:rPr>
              <a:t>Kate Pryde (consultant paediatrician, Southampton Children’s Hospital)</a:t>
            </a:r>
          </a:p>
          <a:p>
            <a:pPr algn="ctr"/>
            <a:r>
              <a:rPr lang="en-US" sz="1000" dirty="0">
                <a:solidFill>
                  <a:srgbClr val="0D0D58"/>
                </a:solidFill>
                <a:latin typeface="Montserrat" panose="00000500000000000000" pitchFamily="50" charset="0"/>
              </a:rPr>
              <a:t>Matt Smith (consultant anaesthetist Derriford Hospital, Plymouth)</a:t>
            </a:r>
            <a:endParaRPr lang="en-GB" sz="1000" b="0" dirty="0">
              <a:solidFill>
                <a:srgbClr val="0D0D58"/>
              </a:solidFill>
              <a:latin typeface="Montserrat" panose="00000500000000000000" pitchFamily="50" charset="0"/>
              <a:cs typeface="Arial" panose="020B0604020202020204" pitchFamily="34" charset="0"/>
            </a:endParaRPr>
          </a:p>
        </p:txBody>
      </p:sp>
    </p:spTree>
    <p:extLst>
      <p:ext uri="{BB962C8B-B14F-4D97-AF65-F5344CB8AC3E}">
        <p14:creationId xmlns:p14="http://schemas.microsoft.com/office/powerpoint/2010/main" val="1158440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832BCBE-894D-8F62-19CA-F0B3335B4497}"/>
              </a:ext>
            </a:extLst>
          </p:cNvPr>
          <p:cNvSpPr>
            <a:spLocks noGrp="1"/>
          </p:cNvSpPr>
          <p:nvPr>
            <p:ph idx="1"/>
          </p:nvPr>
        </p:nvSpPr>
        <p:spPr/>
        <p:txBody>
          <a:bodyPr>
            <a:normAutofit fontScale="92500" lnSpcReduction="10000"/>
          </a:bodyPr>
          <a:lstStyle/>
          <a:p>
            <a:pPr marL="0" indent="0">
              <a:buNone/>
            </a:pPr>
            <a:r>
              <a:rPr lang="en-GB" sz="2000" b="1" dirty="0">
                <a:solidFill>
                  <a:srgbClr val="002060"/>
                </a:solidFill>
                <a:latin typeface="Montserrat" panose="00000500000000000000" pitchFamily="50" charset="0"/>
              </a:rPr>
              <a:t>Structural changes</a:t>
            </a:r>
          </a:p>
          <a:p>
            <a:pPr marL="400050" lvl="1" indent="-285750">
              <a:buFont typeface="Arial" panose="020B0604020202020204" pitchFamily="34" charset="0"/>
              <a:buChar char="•"/>
            </a:pPr>
            <a:r>
              <a:rPr lang="en-GB" sz="1800" dirty="0">
                <a:solidFill>
                  <a:schemeClr val="tx1"/>
                </a:solidFill>
                <a:latin typeface="Montserrat" panose="00000500000000000000" pitchFamily="50" charset="0"/>
              </a:rPr>
              <a:t>Reduction in the overall indicative length of training </a:t>
            </a:r>
            <a:r>
              <a:rPr lang="en-GB" sz="1800" b="1" dirty="0">
                <a:solidFill>
                  <a:schemeClr val="tx1"/>
                </a:solidFill>
                <a:latin typeface="Montserrat" panose="00000500000000000000" pitchFamily="50" charset="0"/>
              </a:rPr>
              <a:t>from eight to seven years.</a:t>
            </a:r>
          </a:p>
          <a:p>
            <a:pPr marL="0" indent="0">
              <a:buNone/>
            </a:pPr>
            <a:endParaRPr lang="en-GB" sz="1800" dirty="0">
              <a:latin typeface="Montserrat" panose="00000500000000000000" pitchFamily="50" charset="0"/>
            </a:endParaRPr>
          </a:p>
          <a:p>
            <a:pPr marL="0" indent="0">
              <a:buNone/>
            </a:pPr>
            <a:r>
              <a:rPr lang="en-GB" sz="2000" b="1" dirty="0">
                <a:latin typeface="Montserrat" panose="00000500000000000000" pitchFamily="50" charset="0"/>
              </a:rPr>
              <a:t>Change to two training levels</a:t>
            </a:r>
          </a:p>
          <a:p>
            <a:pPr marL="800100" lvl="1" indent="-342900">
              <a:buFont typeface="+mj-lt"/>
              <a:buAutoNum type="arabicPeriod"/>
            </a:pPr>
            <a:r>
              <a:rPr lang="en-GB" sz="1800" dirty="0">
                <a:solidFill>
                  <a:schemeClr val="tx1"/>
                </a:solidFill>
                <a:latin typeface="Montserrat" panose="00000500000000000000" pitchFamily="50" charset="0"/>
              </a:rPr>
              <a:t>Core Level Paediatrics (Year 1-4) </a:t>
            </a:r>
          </a:p>
          <a:p>
            <a:pPr marL="800100" lvl="1" indent="-342900">
              <a:buFont typeface="+mj-lt"/>
              <a:buAutoNum type="arabicPeriod"/>
            </a:pPr>
            <a:r>
              <a:rPr lang="en-GB" sz="1800" dirty="0">
                <a:solidFill>
                  <a:schemeClr val="tx1"/>
                </a:solidFill>
                <a:latin typeface="Montserrat" panose="00000500000000000000" pitchFamily="50" charset="0"/>
              </a:rPr>
              <a:t>Specialty Level Paediatrics (year 5-7)</a:t>
            </a:r>
          </a:p>
          <a:p>
            <a:pPr lvl="1"/>
            <a:endParaRPr lang="en-GB" sz="2000" dirty="0">
              <a:solidFill>
                <a:schemeClr val="tx1"/>
              </a:solidFill>
              <a:latin typeface="Montserrat" panose="00000500000000000000" pitchFamily="50" charset="0"/>
            </a:endParaRPr>
          </a:p>
          <a:p>
            <a:pPr marL="0" indent="0">
              <a:buNone/>
            </a:pPr>
            <a:r>
              <a:rPr lang="en-GB" sz="2000" b="1" dirty="0">
                <a:latin typeface="Montserrat" panose="00000500000000000000" pitchFamily="50" charset="0"/>
              </a:rPr>
              <a:t>Changes with a view to improving flexibility:</a:t>
            </a:r>
          </a:p>
          <a:p>
            <a:r>
              <a:rPr lang="en-GB" sz="1900" dirty="0">
                <a:solidFill>
                  <a:schemeClr val="tx1"/>
                </a:solidFill>
                <a:latin typeface="Montserrat" panose="00000500000000000000" pitchFamily="50" charset="0"/>
              </a:rPr>
              <a:t>Embedding capability rather than time-based training </a:t>
            </a:r>
          </a:p>
          <a:p>
            <a:r>
              <a:rPr lang="en-GB" sz="1900" dirty="0">
                <a:solidFill>
                  <a:schemeClr val="tx1"/>
                </a:solidFill>
                <a:latin typeface="Montserrat" panose="00000500000000000000" pitchFamily="50" charset="0"/>
              </a:rPr>
              <a:t>Removal of the requirement to do six-month blocks (e.g., neonates, community child health).</a:t>
            </a:r>
          </a:p>
          <a:p>
            <a:r>
              <a:rPr lang="en-GB" sz="1900" dirty="0">
                <a:solidFill>
                  <a:schemeClr val="tx1"/>
                </a:solidFill>
                <a:latin typeface="Montserrat" panose="00000500000000000000" pitchFamily="50" charset="0"/>
              </a:rPr>
              <a:t>Mapping of similarities between sub-specialties so trainees can change pathway and count capabilities already achieved.</a:t>
            </a:r>
          </a:p>
          <a:p>
            <a:r>
              <a:rPr lang="en-GB" sz="1900" dirty="0">
                <a:solidFill>
                  <a:schemeClr val="tx1"/>
                </a:solidFill>
                <a:latin typeface="Montserrat" panose="00000500000000000000" pitchFamily="50" charset="0"/>
              </a:rPr>
              <a:t>Promotion of OOP (out of programme) opportunities. </a:t>
            </a:r>
          </a:p>
          <a:p>
            <a:endParaRPr lang="en-GB" dirty="0"/>
          </a:p>
        </p:txBody>
      </p:sp>
      <p:sp>
        <p:nvSpPr>
          <p:cNvPr id="3" name="Title 2">
            <a:extLst>
              <a:ext uri="{FF2B5EF4-FFF2-40B4-BE49-F238E27FC236}">
                <a16:creationId xmlns:a16="http://schemas.microsoft.com/office/drawing/2014/main" id="{7CF366AD-5C0E-FB7E-623D-F3929E5CA699}"/>
              </a:ext>
            </a:extLst>
          </p:cNvPr>
          <p:cNvSpPr>
            <a:spLocks noGrp="1"/>
          </p:cNvSpPr>
          <p:nvPr>
            <p:ph type="title"/>
          </p:nvPr>
        </p:nvSpPr>
        <p:spPr/>
        <p:txBody>
          <a:bodyPr/>
          <a:lstStyle/>
          <a:p>
            <a:r>
              <a:rPr lang="en-GB" sz="4000" dirty="0">
                <a:latin typeface="Montserrat" panose="00000500000000000000" pitchFamily="50" charset="0"/>
              </a:rPr>
              <a:t>Curriculum overview</a:t>
            </a:r>
            <a:endParaRPr lang="en-GB" dirty="0"/>
          </a:p>
        </p:txBody>
      </p:sp>
    </p:spTree>
    <p:extLst>
      <p:ext uri="{BB962C8B-B14F-4D97-AF65-F5344CB8AC3E}">
        <p14:creationId xmlns:p14="http://schemas.microsoft.com/office/powerpoint/2010/main" val="1876978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80DB995-E90F-4F26-A771-8AF0E55DF500}"/>
              </a:ext>
            </a:extLst>
          </p:cNvPr>
          <p:cNvSpPr>
            <a:spLocks noGrp="1"/>
          </p:cNvSpPr>
          <p:nvPr>
            <p:ph type="title"/>
          </p:nvPr>
        </p:nvSpPr>
        <p:spPr/>
        <p:txBody>
          <a:bodyPr>
            <a:normAutofit fontScale="90000"/>
          </a:bodyPr>
          <a:lstStyle/>
          <a:p>
            <a:r>
              <a:rPr lang="en-GB" sz="3200" dirty="0">
                <a:latin typeface="Montserrat" panose="00000500000000000000" pitchFamily="50" charset="0"/>
              </a:rPr>
              <a:t>Core Curriculum Learning outcome 7 </a:t>
            </a:r>
            <a:r>
              <a:rPr lang="mr-IN" sz="3200" dirty="0">
                <a:latin typeface="Montserrat" panose="00000500000000000000" pitchFamily="50" charset="0"/>
              </a:rPr>
              <a:t>–</a:t>
            </a:r>
            <a:br>
              <a:rPr lang="en-GB" sz="3200" dirty="0">
                <a:latin typeface="Montserrat" panose="00000500000000000000" pitchFamily="50" charset="0"/>
              </a:rPr>
            </a:br>
            <a:r>
              <a:rPr lang="en-GB" sz="2700" dirty="0">
                <a:solidFill>
                  <a:srgbClr val="FC0280"/>
                </a:solidFill>
                <a:latin typeface="Montserrat" panose="00000500000000000000" pitchFamily="50" charset="0"/>
              </a:rPr>
              <a:t>Patient Safety including Safe Prescribing</a:t>
            </a:r>
            <a:endParaRPr lang="en-GB" sz="3200" dirty="0">
              <a:solidFill>
                <a:srgbClr val="FC0280"/>
              </a:solidFill>
              <a:latin typeface="Montserrat" panose="00000500000000000000" pitchFamily="50" charset="0"/>
            </a:endParaRPr>
          </a:p>
        </p:txBody>
      </p:sp>
      <p:sp>
        <p:nvSpPr>
          <p:cNvPr id="4" name="TextBox 3">
            <a:extLst>
              <a:ext uri="{FF2B5EF4-FFF2-40B4-BE49-F238E27FC236}">
                <a16:creationId xmlns:a16="http://schemas.microsoft.com/office/drawing/2014/main" id="{8EF43FA7-9394-7E59-22EC-E5EE8A5DD2CB}"/>
              </a:ext>
            </a:extLst>
          </p:cNvPr>
          <p:cNvSpPr txBox="1"/>
          <p:nvPr/>
        </p:nvSpPr>
        <p:spPr>
          <a:xfrm>
            <a:off x="611559" y="1628800"/>
            <a:ext cx="8011591" cy="1015663"/>
          </a:xfrm>
          <a:prstGeom prst="rect">
            <a:avLst/>
          </a:prstGeom>
          <a:noFill/>
        </p:spPr>
        <p:txBody>
          <a:bodyPr wrap="square">
            <a:spAutoFit/>
          </a:bodyPr>
          <a:lstStyle/>
          <a:p>
            <a:r>
              <a:rPr lang="en-GB" sz="1200" dirty="0">
                <a:solidFill>
                  <a:srgbClr val="0D0D58"/>
                </a:solidFill>
                <a:latin typeface="Montserrat" panose="00000500000000000000" pitchFamily="50" charset="0"/>
              </a:rPr>
              <a:t>Doctors at every stage in their career must demonstrate that they can prioritise, promote and encourage patient safety. Trainees must understand the importance of safe prescribing and show that they can prescribe medications in a safe manner. </a:t>
            </a:r>
          </a:p>
          <a:p>
            <a:endParaRPr lang="en-GB" sz="1200" dirty="0">
              <a:solidFill>
                <a:srgbClr val="0D0D58"/>
              </a:solidFill>
              <a:latin typeface="Montserrat" panose="00000500000000000000" pitchFamily="50" charset="0"/>
            </a:endParaRPr>
          </a:p>
          <a:p>
            <a:r>
              <a:rPr lang="en-GB" sz="1200" dirty="0">
                <a:solidFill>
                  <a:srgbClr val="0D0D58"/>
                </a:solidFill>
                <a:latin typeface="Montserrat" panose="00000500000000000000" pitchFamily="50" charset="0"/>
              </a:rPr>
              <a:t>The trainee must identify risk autonomously and promote patient safety at all times.</a:t>
            </a:r>
          </a:p>
        </p:txBody>
      </p:sp>
      <p:graphicFrame>
        <p:nvGraphicFramePr>
          <p:cNvPr id="8" name="Content Placeholder 1">
            <a:extLst>
              <a:ext uri="{FF2B5EF4-FFF2-40B4-BE49-F238E27FC236}">
                <a16:creationId xmlns:a16="http://schemas.microsoft.com/office/drawing/2014/main" id="{05F3F637-3C10-4443-3C58-E2DD352FBC20}"/>
              </a:ext>
            </a:extLst>
          </p:cNvPr>
          <p:cNvGraphicFramePr>
            <a:graphicFrameLocks noGrp="1"/>
          </p:cNvGraphicFramePr>
          <p:nvPr>
            <p:ph idx="1"/>
            <p:extLst>
              <p:ext uri="{D42A27DB-BD31-4B8C-83A1-F6EECF244321}">
                <p14:modId xmlns:p14="http://schemas.microsoft.com/office/powerpoint/2010/main" val="2950831291"/>
              </p:ext>
            </p:extLst>
          </p:nvPr>
        </p:nvGraphicFramePr>
        <p:xfrm>
          <a:off x="722858" y="2780928"/>
          <a:ext cx="7920880" cy="3317990"/>
        </p:xfrm>
        <a:graphic>
          <a:graphicData uri="http://schemas.openxmlformats.org/drawingml/2006/table">
            <a:tbl>
              <a:tblPr firstRow="1" firstCol="1" bandRow="1">
                <a:tableStyleId>{5C22544A-7EE6-4342-B048-85BDC9FD1C3A}</a:tableStyleId>
              </a:tblPr>
              <a:tblGrid>
                <a:gridCol w="2985008">
                  <a:extLst>
                    <a:ext uri="{9D8B030D-6E8A-4147-A177-3AD203B41FA5}">
                      <a16:colId xmlns:a16="http://schemas.microsoft.com/office/drawing/2014/main" val="20001"/>
                    </a:ext>
                  </a:extLst>
                </a:gridCol>
                <a:gridCol w="4935872">
                  <a:extLst>
                    <a:ext uri="{9D8B030D-6E8A-4147-A177-3AD203B41FA5}">
                      <a16:colId xmlns:a16="http://schemas.microsoft.com/office/drawing/2014/main" val="20002"/>
                    </a:ext>
                  </a:extLst>
                </a:gridCol>
              </a:tblGrid>
              <a:tr h="331546">
                <a:tc>
                  <a:txBody>
                    <a:bodyPr/>
                    <a:lstStyle/>
                    <a:p>
                      <a:pPr>
                        <a:lnSpc>
                          <a:spcPct val="115000"/>
                        </a:lnSpc>
                        <a:spcAft>
                          <a:spcPts val="0"/>
                        </a:spcAft>
                      </a:pPr>
                      <a:r>
                        <a:rPr lang="en-GB" sz="1100" dirty="0">
                          <a:effectLst/>
                          <a:latin typeface="Montserrat" panose="00000500000000000000" pitchFamily="50" charset="0"/>
                        </a:rPr>
                        <a:t>Core Learning outcome </a:t>
                      </a:r>
                      <a:endParaRPr lang="en-GB" sz="1100" dirty="0">
                        <a:effectLst/>
                        <a:latin typeface="Montserrat" panose="00000500000000000000" pitchFamily="50" charset="0"/>
                        <a:ea typeface="Calibri"/>
                        <a:cs typeface="Arial" panose="020B0604020202020204" pitchFamily="34" charset="0"/>
                      </a:endParaRPr>
                    </a:p>
                  </a:txBody>
                  <a:tcPr marL="55007" marR="55007" marT="0" marB="0" anchor="ctr">
                    <a:solidFill>
                      <a:srgbClr val="002060"/>
                    </a:solidFill>
                  </a:tcPr>
                </a:tc>
                <a:tc>
                  <a:txBody>
                    <a:bodyPr/>
                    <a:lstStyle/>
                    <a:p>
                      <a:pPr>
                        <a:lnSpc>
                          <a:spcPct val="115000"/>
                        </a:lnSpc>
                        <a:spcAft>
                          <a:spcPts val="0"/>
                        </a:spcAft>
                      </a:pPr>
                      <a:r>
                        <a:rPr lang="en-GB" sz="1100" dirty="0">
                          <a:effectLst/>
                          <a:latin typeface="Montserrat" panose="00000500000000000000" pitchFamily="50" charset="0"/>
                        </a:rPr>
                        <a:t>Key capabilities</a:t>
                      </a:r>
                      <a:endParaRPr lang="en-GB" sz="1100" dirty="0">
                        <a:effectLst/>
                        <a:latin typeface="Montserrat" panose="00000500000000000000" pitchFamily="50" charset="0"/>
                        <a:ea typeface="Calibri"/>
                        <a:cs typeface="Arial" panose="020B0604020202020204" pitchFamily="34" charset="0"/>
                      </a:endParaRPr>
                    </a:p>
                  </a:txBody>
                  <a:tcPr marL="55007" marR="55007" marT="0" marB="0" anchor="ctr">
                    <a:solidFill>
                      <a:srgbClr val="002060"/>
                    </a:solidFill>
                  </a:tcPr>
                </a:tc>
                <a:extLst>
                  <a:ext uri="{0D108BD9-81ED-4DB2-BD59-A6C34878D82A}">
                    <a16:rowId xmlns:a16="http://schemas.microsoft.com/office/drawing/2014/main" val="10000"/>
                  </a:ext>
                </a:extLst>
              </a:tr>
              <a:tr h="2986444">
                <a:tc>
                  <a:txBody>
                    <a:bodyPr/>
                    <a:lstStyle/>
                    <a:p>
                      <a:pPr>
                        <a:lnSpc>
                          <a:spcPct val="115000"/>
                        </a:lnSpc>
                        <a:spcAft>
                          <a:spcPts val="400"/>
                        </a:spcAft>
                      </a:pPr>
                      <a:endParaRPr lang="en-GB" sz="1100" dirty="0">
                        <a:effectLst/>
                        <a:latin typeface="Montserrat" panose="00000500000000000000" pitchFamily="50" charset="0"/>
                      </a:endParaRPr>
                    </a:p>
                    <a:p>
                      <a:pPr>
                        <a:lnSpc>
                          <a:spcPct val="115000"/>
                        </a:lnSpc>
                        <a:spcAft>
                          <a:spcPts val="400"/>
                        </a:spcAft>
                      </a:pPr>
                      <a:r>
                        <a:rPr lang="en-GB" sz="1200" dirty="0">
                          <a:latin typeface="Montserrat" panose="00000500000000000000" pitchFamily="50" charset="0"/>
                        </a:rPr>
                        <a:t>Recognises the importance of patient safety, including safe prescribing and exposure to risk/hazard.</a:t>
                      </a:r>
                      <a:endParaRPr lang="en-GB" sz="1200" dirty="0">
                        <a:effectLst/>
                        <a:latin typeface="Montserrat" panose="00000500000000000000" pitchFamily="50" charset="0"/>
                        <a:ea typeface="Calibri"/>
                        <a:cs typeface="Arial" panose="020B0604020202020204" pitchFamily="34" charset="0"/>
                      </a:endParaRPr>
                    </a:p>
                  </a:txBody>
                  <a:tcPr marL="68580" marR="68580" marT="0" marB="0">
                    <a:solidFill>
                      <a:srgbClr val="002060"/>
                    </a:solidFill>
                  </a:tcPr>
                </a:tc>
                <a:tc>
                  <a:txBody>
                    <a:bodyPr/>
                    <a:lstStyle/>
                    <a:p>
                      <a:pPr marL="171450" lvl="0" indent="-171450">
                        <a:lnSpc>
                          <a:spcPct val="115000"/>
                        </a:lnSpc>
                        <a:spcAft>
                          <a:spcPts val="400"/>
                        </a:spcAft>
                        <a:buFont typeface="Arial" panose="020B0604020202020204" pitchFamily="34" charset="0"/>
                        <a:buChar char="•"/>
                      </a:pPr>
                      <a:r>
                        <a:rPr lang="en-GB" sz="1000" dirty="0">
                          <a:latin typeface="Montserrat" panose="00000500000000000000" pitchFamily="50" charset="0"/>
                        </a:rPr>
                        <a:t>Understands the relationship between hazards, risks of exposure and likelihood of harm.</a:t>
                      </a:r>
                    </a:p>
                    <a:p>
                      <a:pPr marL="171450" lvl="0" indent="-171450">
                        <a:lnSpc>
                          <a:spcPct val="115000"/>
                        </a:lnSpc>
                        <a:spcAft>
                          <a:spcPts val="400"/>
                        </a:spcAft>
                        <a:buFont typeface="Arial" panose="020B0604020202020204" pitchFamily="34" charset="0"/>
                        <a:buChar char="•"/>
                      </a:pPr>
                      <a:r>
                        <a:rPr lang="en-GB" sz="1000" dirty="0">
                          <a:latin typeface="Montserrat" panose="00000500000000000000" pitchFamily="50" charset="0"/>
                        </a:rPr>
                        <a:t>Recognises when a baby, child or young person has been exposed to a risk/hazard and escalates in accordance with local and national procedures. </a:t>
                      </a:r>
                    </a:p>
                    <a:p>
                      <a:pPr marL="171450" lvl="0" indent="-171450">
                        <a:lnSpc>
                          <a:spcPct val="115000"/>
                        </a:lnSpc>
                        <a:spcAft>
                          <a:spcPts val="400"/>
                        </a:spcAft>
                        <a:buFont typeface="Arial" panose="020B0604020202020204" pitchFamily="34" charset="0"/>
                        <a:buChar char="•"/>
                      </a:pPr>
                      <a:r>
                        <a:rPr lang="en-GB" sz="1000" dirty="0">
                          <a:latin typeface="Montserrat" panose="00000500000000000000" pitchFamily="50" charset="0"/>
                        </a:rPr>
                        <a:t>Applies safety procedures to prescribing practice, demonstrating an understanding of pharmacogenomics, following local and national processes in instances of patient harm or medication error.</a:t>
                      </a:r>
                    </a:p>
                    <a:p>
                      <a:pPr marL="171450" lvl="0" indent="-171450">
                        <a:lnSpc>
                          <a:spcPct val="115000"/>
                        </a:lnSpc>
                        <a:spcAft>
                          <a:spcPts val="400"/>
                        </a:spcAft>
                        <a:buFont typeface="Arial" panose="020B0604020202020204" pitchFamily="34" charset="0"/>
                        <a:buChar char="•"/>
                      </a:pPr>
                      <a:r>
                        <a:rPr lang="en-GB" sz="1000" dirty="0">
                          <a:latin typeface="Montserrat" panose="00000500000000000000" pitchFamily="50" charset="0"/>
                        </a:rPr>
                        <a:t>Applies safety procedures when ordering blood, with adherence to local and national policies. </a:t>
                      </a:r>
                    </a:p>
                    <a:p>
                      <a:pPr marL="171450" lvl="0" indent="-171450">
                        <a:lnSpc>
                          <a:spcPct val="115000"/>
                        </a:lnSpc>
                        <a:spcAft>
                          <a:spcPts val="400"/>
                        </a:spcAft>
                        <a:buFont typeface="Arial" panose="020B0604020202020204" pitchFamily="34" charset="0"/>
                        <a:buChar char="•"/>
                      </a:pPr>
                      <a:r>
                        <a:rPr lang="en-GB" sz="1000" dirty="0">
                          <a:latin typeface="Montserrat" panose="00000500000000000000" pitchFamily="50" charset="0"/>
                        </a:rPr>
                        <a:t>Applies safety and reporting procedures to clinical care situations, responding to identified risks/hazards.</a:t>
                      </a:r>
                    </a:p>
                    <a:p>
                      <a:pPr marL="171450" lvl="0" indent="-171450">
                        <a:lnSpc>
                          <a:spcPct val="115000"/>
                        </a:lnSpc>
                        <a:spcAft>
                          <a:spcPts val="400"/>
                        </a:spcAft>
                        <a:buFont typeface="Arial" panose="020B0604020202020204" pitchFamily="34" charset="0"/>
                        <a:buChar char="•"/>
                      </a:pPr>
                      <a:r>
                        <a:rPr lang="en-GB" sz="1000" dirty="0">
                          <a:latin typeface="Montserrat" panose="00000500000000000000" pitchFamily="50" charset="0"/>
                        </a:rPr>
                        <a:t>Applies the Duty of Candour principles to practice.</a:t>
                      </a:r>
                    </a:p>
                    <a:p>
                      <a:pPr marL="171450" lvl="0" indent="-171450">
                        <a:lnSpc>
                          <a:spcPct val="115000"/>
                        </a:lnSpc>
                        <a:spcAft>
                          <a:spcPts val="400"/>
                        </a:spcAft>
                        <a:buFont typeface="Arial" panose="020B0604020202020204" pitchFamily="34" charset="0"/>
                        <a:buChar char="•"/>
                      </a:pPr>
                      <a:r>
                        <a:rPr lang="en-GB" sz="1000" dirty="0">
                          <a:latin typeface="Montserrat" panose="00000500000000000000" pitchFamily="50" charset="0"/>
                        </a:rPr>
                        <a:t>Recognises when the behaviours of a child or young person puts themselves or others at risk of harm.</a:t>
                      </a:r>
                      <a:endParaRPr lang="en-GB" sz="1000" dirty="0">
                        <a:effectLst/>
                        <a:latin typeface="Montserrat" panose="00000500000000000000" pitchFamily="50" charset="0"/>
                        <a:ea typeface="Calibri"/>
                        <a:cs typeface="Arial" panose="020B0604020202020204" pitchFamily="34" charset="0"/>
                      </a:endParaRPr>
                    </a:p>
                  </a:txBody>
                  <a:tcPr marL="68580" marR="68580" marT="0" marB="0"/>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822918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BF7F0F3-2BF3-0C14-0CDB-A8EE5F11A00D}"/>
              </a:ext>
            </a:extLst>
          </p:cNvPr>
          <p:cNvSpPr>
            <a:spLocks noGrp="1"/>
          </p:cNvSpPr>
          <p:nvPr>
            <p:ph idx="1"/>
          </p:nvPr>
        </p:nvSpPr>
        <p:spPr/>
        <p:txBody>
          <a:bodyPr>
            <a:normAutofit/>
          </a:bodyPr>
          <a:lstStyle/>
          <a:p>
            <a:r>
              <a:rPr lang="en-GB" sz="2400" dirty="0">
                <a:latin typeface="Montserrat" panose="00000500000000000000" pitchFamily="50" charset="0"/>
              </a:rPr>
              <a:t>Doctors in all stages of their career must promote and encourage all aspects of quality improvement, striving for improved experiences and patient outcomes. Improving the quality of care and service provision is a key aspect of all doctors’ duties. </a:t>
            </a:r>
          </a:p>
          <a:p>
            <a:pPr marL="0" indent="0">
              <a:buNone/>
            </a:pPr>
            <a:endParaRPr lang="en-GB" sz="2400" dirty="0">
              <a:latin typeface="Montserrat" panose="00000500000000000000" pitchFamily="50" charset="0"/>
            </a:endParaRPr>
          </a:p>
          <a:p>
            <a:r>
              <a:rPr lang="en-GB" sz="2400" dirty="0">
                <a:latin typeface="Montserrat" panose="00000500000000000000" pitchFamily="50" charset="0"/>
              </a:rPr>
              <a:t>Core training will allow trainees to increase their confidence in using quality improvement tools and participating in improvement projects.</a:t>
            </a:r>
          </a:p>
        </p:txBody>
      </p:sp>
      <p:sp>
        <p:nvSpPr>
          <p:cNvPr id="3" name="Title 2">
            <a:extLst>
              <a:ext uri="{FF2B5EF4-FFF2-40B4-BE49-F238E27FC236}">
                <a16:creationId xmlns:a16="http://schemas.microsoft.com/office/drawing/2014/main" id="{55F8EE89-F455-5712-14CE-CE37027141ED}"/>
              </a:ext>
            </a:extLst>
          </p:cNvPr>
          <p:cNvSpPr>
            <a:spLocks noGrp="1"/>
          </p:cNvSpPr>
          <p:nvPr>
            <p:ph type="title"/>
          </p:nvPr>
        </p:nvSpPr>
        <p:spPr/>
        <p:txBody>
          <a:bodyPr>
            <a:noAutofit/>
          </a:bodyPr>
          <a:lstStyle/>
          <a:p>
            <a:r>
              <a:rPr lang="en-GB" sz="2800" dirty="0">
                <a:latin typeface="Montserrat" panose="00000500000000000000" pitchFamily="50" charset="0"/>
              </a:rPr>
              <a:t>Core capabilities in Quality Improvement</a:t>
            </a:r>
          </a:p>
        </p:txBody>
      </p:sp>
    </p:spTree>
    <p:extLst>
      <p:ext uri="{BB962C8B-B14F-4D97-AF65-F5344CB8AC3E}">
        <p14:creationId xmlns:p14="http://schemas.microsoft.com/office/powerpoint/2010/main" val="1432782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AA202-CAAF-6237-EC24-04DD35849FB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F6CD4C3-B94A-7A79-547B-10FC14B98D76}"/>
              </a:ext>
            </a:extLst>
          </p:cNvPr>
          <p:cNvSpPr>
            <a:spLocks noGrp="1"/>
          </p:cNvSpPr>
          <p:nvPr>
            <p:ph type="title"/>
          </p:nvPr>
        </p:nvSpPr>
        <p:spPr/>
        <p:txBody>
          <a:bodyPr>
            <a:noAutofit/>
          </a:bodyPr>
          <a:lstStyle/>
          <a:p>
            <a:r>
              <a:rPr lang="en-GB" sz="2800" dirty="0">
                <a:latin typeface="Montserrat" panose="00000500000000000000" pitchFamily="50" charset="0"/>
              </a:rPr>
              <a:t>Specialty Curriculum Learning outcome 7 </a:t>
            </a:r>
            <a:r>
              <a:rPr lang="mr-IN" sz="2800" dirty="0">
                <a:latin typeface="Montserrat" panose="00000500000000000000" pitchFamily="50" charset="0"/>
              </a:rPr>
              <a:t>–</a:t>
            </a:r>
            <a:r>
              <a:rPr lang="en-GB" sz="2800" dirty="0">
                <a:latin typeface="Montserrat" panose="00000500000000000000" pitchFamily="50" charset="0"/>
              </a:rPr>
              <a:t> </a:t>
            </a:r>
            <a:br>
              <a:rPr lang="en-GB" sz="2800" dirty="0">
                <a:latin typeface="Montserrat" panose="00000500000000000000" pitchFamily="50" charset="0"/>
              </a:rPr>
            </a:br>
            <a:r>
              <a:rPr lang="en-GB" sz="2400" dirty="0">
                <a:solidFill>
                  <a:srgbClr val="FC0280"/>
                </a:solidFill>
                <a:latin typeface="Montserrat" panose="00000500000000000000" pitchFamily="50" charset="0"/>
              </a:rPr>
              <a:t>Patient Safety including Safe Prescribing</a:t>
            </a:r>
            <a:endParaRPr lang="en-GB" sz="2800" dirty="0">
              <a:solidFill>
                <a:srgbClr val="FC0280"/>
              </a:solidFill>
              <a:latin typeface="Montserrat" panose="00000500000000000000" pitchFamily="50" charset="0"/>
            </a:endParaRPr>
          </a:p>
        </p:txBody>
      </p:sp>
      <p:sp>
        <p:nvSpPr>
          <p:cNvPr id="4" name="TextBox 3">
            <a:extLst>
              <a:ext uri="{FF2B5EF4-FFF2-40B4-BE49-F238E27FC236}">
                <a16:creationId xmlns:a16="http://schemas.microsoft.com/office/drawing/2014/main" id="{CDB4B0BE-48DB-482A-4462-933CE8204DEB}"/>
              </a:ext>
            </a:extLst>
          </p:cNvPr>
          <p:cNvSpPr txBox="1"/>
          <p:nvPr/>
        </p:nvSpPr>
        <p:spPr>
          <a:xfrm>
            <a:off x="611559" y="1628800"/>
            <a:ext cx="8011591" cy="553998"/>
          </a:xfrm>
          <a:prstGeom prst="rect">
            <a:avLst/>
          </a:prstGeom>
          <a:noFill/>
        </p:spPr>
        <p:txBody>
          <a:bodyPr wrap="square">
            <a:spAutoFit/>
          </a:bodyPr>
          <a:lstStyle/>
          <a:p>
            <a:r>
              <a:rPr lang="en-GB" sz="1500" dirty="0">
                <a:solidFill>
                  <a:srgbClr val="0D0D58"/>
                </a:solidFill>
                <a:latin typeface="Montserrat" panose="00000500000000000000" pitchFamily="50" charset="0"/>
              </a:rPr>
              <a:t>Trainees will consider all aspects of patient safety and prescribing practice. This will occur unsupervised, and the trainees will be role modelling to junior staff.</a:t>
            </a:r>
          </a:p>
        </p:txBody>
      </p:sp>
      <p:graphicFrame>
        <p:nvGraphicFramePr>
          <p:cNvPr id="8" name="Content Placeholder 1">
            <a:extLst>
              <a:ext uri="{FF2B5EF4-FFF2-40B4-BE49-F238E27FC236}">
                <a16:creationId xmlns:a16="http://schemas.microsoft.com/office/drawing/2014/main" id="{AD594EC6-E3D4-E375-AF7A-F8A32FE8BB58}"/>
              </a:ext>
            </a:extLst>
          </p:cNvPr>
          <p:cNvGraphicFramePr>
            <a:graphicFrameLocks noGrp="1"/>
          </p:cNvGraphicFramePr>
          <p:nvPr>
            <p:ph idx="1"/>
            <p:extLst>
              <p:ext uri="{D42A27DB-BD31-4B8C-83A1-F6EECF244321}">
                <p14:modId xmlns:p14="http://schemas.microsoft.com/office/powerpoint/2010/main" val="1739490159"/>
              </p:ext>
            </p:extLst>
          </p:nvPr>
        </p:nvGraphicFramePr>
        <p:xfrm>
          <a:off x="630907" y="2404838"/>
          <a:ext cx="7920880" cy="3506550"/>
        </p:xfrm>
        <a:graphic>
          <a:graphicData uri="http://schemas.openxmlformats.org/drawingml/2006/table">
            <a:tbl>
              <a:tblPr firstRow="1" firstCol="1" bandRow="1">
                <a:tableStyleId>{5C22544A-7EE6-4342-B048-85BDC9FD1C3A}</a:tableStyleId>
              </a:tblPr>
              <a:tblGrid>
                <a:gridCol w="2985008">
                  <a:extLst>
                    <a:ext uri="{9D8B030D-6E8A-4147-A177-3AD203B41FA5}">
                      <a16:colId xmlns:a16="http://schemas.microsoft.com/office/drawing/2014/main" val="20001"/>
                    </a:ext>
                  </a:extLst>
                </a:gridCol>
                <a:gridCol w="4935872">
                  <a:extLst>
                    <a:ext uri="{9D8B030D-6E8A-4147-A177-3AD203B41FA5}">
                      <a16:colId xmlns:a16="http://schemas.microsoft.com/office/drawing/2014/main" val="20002"/>
                    </a:ext>
                  </a:extLst>
                </a:gridCol>
              </a:tblGrid>
              <a:tr h="520106">
                <a:tc>
                  <a:txBody>
                    <a:bodyPr/>
                    <a:lstStyle/>
                    <a:p>
                      <a:pPr>
                        <a:lnSpc>
                          <a:spcPct val="115000"/>
                        </a:lnSpc>
                        <a:spcAft>
                          <a:spcPts val="0"/>
                        </a:spcAft>
                      </a:pPr>
                      <a:r>
                        <a:rPr lang="en-GB" sz="1400" dirty="0">
                          <a:effectLst/>
                          <a:latin typeface="Montserrat" panose="00000500000000000000" pitchFamily="50" charset="0"/>
                        </a:rPr>
                        <a:t>Specialty Learning outcome </a:t>
                      </a:r>
                      <a:endParaRPr lang="en-GB" sz="1400" dirty="0">
                        <a:effectLst/>
                        <a:latin typeface="Montserrat" panose="00000500000000000000" pitchFamily="50" charset="0"/>
                        <a:ea typeface="Calibri"/>
                        <a:cs typeface="Arial" panose="020B0604020202020204" pitchFamily="34" charset="0"/>
                      </a:endParaRPr>
                    </a:p>
                  </a:txBody>
                  <a:tcPr marL="55007" marR="55007" marT="0" marB="0" anchor="ctr">
                    <a:solidFill>
                      <a:srgbClr val="002060"/>
                    </a:solidFill>
                  </a:tcPr>
                </a:tc>
                <a:tc>
                  <a:txBody>
                    <a:bodyPr/>
                    <a:lstStyle/>
                    <a:p>
                      <a:pPr>
                        <a:lnSpc>
                          <a:spcPct val="115000"/>
                        </a:lnSpc>
                        <a:spcAft>
                          <a:spcPts val="0"/>
                        </a:spcAft>
                      </a:pPr>
                      <a:r>
                        <a:rPr lang="en-GB" sz="1400" dirty="0">
                          <a:effectLst/>
                          <a:latin typeface="Montserrat" panose="00000500000000000000" pitchFamily="50" charset="0"/>
                        </a:rPr>
                        <a:t>Key capabilities</a:t>
                      </a:r>
                      <a:endParaRPr lang="en-GB" sz="1400" dirty="0">
                        <a:effectLst/>
                        <a:latin typeface="Montserrat" panose="00000500000000000000" pitchFamily="50" charset="0"/>
                        <a:ea typeface="Calibri"/>
                        <a:cs typeface="Arial" panose="020B0604020202020204" pitchFamily="34" charset="0"/>
                      </a:endParaRPr>
                    </a:p>
                  </a:txBody>
                  <a:tcPr marL="55007" marR="55007" marT="0" marB="0" anchor="ctr">
                    <a:solidFill>
                      <a:srgbClr val="002060"/>
                    </a:solidFill>
                  </a:tcPr>
                </a:tc>
                <a:extLst>
                  <a:ext uri="{0D108BD9-81ED-4DB2-BD59-A6C34878D82A}">
                    <a16:rowId xmlns:a16="http://schemas.microsoft.com/office/drawing/2014/main" val="10000"/>
                  </a:ext>
                </a:extLst>
              </a:tr>
              <a:tr h="2986444">
                <a:tc>
                  <a:txBody>
                    <a:bodyPr/>
                    <a:lstStyle/>
                    <a:p>
                      <a:pPr>
                        <a:lnSpc>
                          <a:spcPct val="115000"/>
                        </a:lnSpc>
                        <a:spcAft>
                          <a:spcPts val="400"/>
                        </a:spcAft>
                      </a:pPr>
                      <a:endParaRPr lang="en-GB" sz="1100" dirty="0">
                        <a:effectLst/>
                        <a:latin typeface="Montserrat" panose="00000500000000000000" pitchFamily="50" charset="0"/>
                      </a:endParaRPr>
                    </a:p>
                    <a:p>
                      <a:pPr>
                        <a:lnSpc>
                          <a:spcPct val="115000"/>
                        </a:lnSpc>
                        <a:spcAft>
                          <a:spcPts val="400"/>
                        </a:spcAft>
                      </a:pPr>
                      <a:endParaRPr lang="en-GB" sz="1100" dirty="0">
                        <a:effectLst/>
                        <a:latin typeface="Montserrat" panose="00000500000000000000" pitchFamily="50" charset="0"/>
                      </a:endParaRPr>
                    </a:p>
                    <a:p>
                      <a:pPr>
                        <a:lnSpc>
                          <a:spcPct val="115000"/>
                        </a:lnSpc>
                        <a:spcAft>
                          <a:spcPts val="400"/>
                        </a:spcAft>
                      </a:pPr>
                      <a:r>
                        <a:rPr lang="en-GB" sz="1200" dirty="0">
                          <a:latin typeface="Montserrat" panose="00000500000000000000" pitchFamily="50" charset="0"/>
                        </a:rPr>
                        <a:t>Takes responsibility for investigating, reporting, resolving and evaluating risk/hazard incidents within different paediatric healthcare settings, including communication with affected children or young people and their families/carers.</a:t>
                      </a:r>
                      <a:endParaRPr lang="en-GB" sz="1200" dirty="0">
                        <a:effectLst/>
                        <a:latin typeface="Montserrat" panose="00000500000000000000" pitchFamily="50" charset="0"/>
                      </a:endParaRPr>
                    </a:p>
                  </a:txBody>
                  <a:tcPr marL="68580" marR="68580" marT="0" marB="0">
                    <a:solidFill>
                      <a:srgbClr val="002060"/>
                    </a:solidFill>
                  </a:tcPr>
                </a:tc>
                <a:tc>
                  <a:txBody>
                    <a:bodyPr/>
                    <a:lstStyle/>
                    <a:p>
                      <a:pPr marL="171450" lvl="0" indent="-171450">
                        <a:lnSpc>
                          <a:spcPct val="115000"/>
                        </a:lnSpc>
                        <a:spcAft>
                          <a:spcPts val="400"/>
                        </a:spcAft>
                        <a:buFont typeface="Arial" panose="020B0604020202020204" pitchFamily="34" charset="0"/>
                        <a:buChar char="•"/>
                      </a:pPr>
                      <a:endParaRPr lang="en-GB" sz="1300" dirty="0">
                        <a:solidFill>
                          <a:schemeClr val="tx1"/>
                        </a:solidFill>
                        <a:latin typeface="Montserrat" panose="00000500000000000000" pitchFamily="50" charset="0"/>
                      </a:endParaRPr>
                    </a:p>
                    <a:p>
                      <a:pPr marL="171450" lvl="0" indent="-171450">
                        <a:lnSpc>
                          <a:spcPct val="115000"/>
                        </a:lnSpc>
                        <a:spcAft>
                          <a:spcPts val="400"/>
                        </a:spcAft>
                        <a:buFont typeface="Arial" panose="020B0604020202020204" pitchFamily="34" charset="0"/>
                        <a:buChar char="•"/>
                      </a:pPr>
                      <a:r>
                        <a:rPr lang="en-GB" sz="1300" dirty="0">
                          <a:solidFill>
                            <a:schemeClr val="tx1"/>
                          </a:solidFill>
                          <a:latin typeface="Montserrat" panose="00000500000000000000" pitchFamily="50" charset="0"/>
                        </a:rPr>
                        <a:t>Advises children, young people and their families about the importance of concordance and about the actions of medications, including their side effects. </a:t>
                      </a:r>
                    </a:p>
                    <a:p>
                      <a:pPr marL="171450" lvl="0" indent="-171450">
                        <a:lnSpc>
                          <a:spcPct val="115000"/>
                        </a:lnSpc>
                        <a:spcAft>
                          <a:spcPts val="400"/>
                        </a:spcAft>
                        <a:buFont typeface="Arial" panose="020B0604020202020204" pitchFamily="34" charset="0"/>
                        <a:buChar char="•"/>
                      </a:pPr>
                      <a:r>
                        <a:rPr lang="en-GB" sz="1300" dirty="0">
                          <a:solidFill>
                            <a:schemeClr val="tx1"/>
                          </a:solidFill>
                          <a:latin typeface="Montserrat" panose="00000500000000000000" pitchFamily="50" charset="0"/>
                        </a:rPr>
                        <a:t>Takes account of risks to themselves and others within the clinical environment, including those related to personal interactions and biohazards. </a:t>
                      </a:r>
                    </a:p>
                    <a:p>
                      <a:pPr marL="171450" lvl="0" indent="-171450">
                        <a:lnSpc>
                          <a:spcPct val="115000"/>
                        </a:lnSpc>
                        <a:spcAft>
                          <a:spcPts val="400"/>
                        </a:spcAft>
                        <a:buFont typeface="Arial" panose="020B0604020202020204" pitchFamily="34" charset="0"/>
                        <a:buChar char="•"/>
                      </a:pPr>
                      <a:r>
                        <a:rPr lang="en-GB" sz="1300" dirty="0">
                          <a:solidFill>
                            <a:schemeClr val="tx1"/>
                          </a:solidFill>
                          <a:latin typeface="Montserrat" panose="00000500000000000000" pitchFamily="50" charset="0"/>
                        </a:rPr>
                        <a:t>Participates in investigating, reporting and resolving serious incidents, including through communication with children, young people and their families.</a:t>
                      </a:r>
                      <a:endParaRPr lang="en-GB" sz="1300" dirty="0">
                        <a:solidFill>
                          <a:schemeClr val="tx1"/>
                        </a:solidFill>
                        <a:effectLst/>
                        <a:latin typeface="Montserrat" panose="00000500000000000000" pitchFamily="50" charset="0"/>
                        <a:ea typeface="Calibri"/>
                        <a:cs typeface="Arial" panose="020B0604020202020204" pitchFamily="34" charset="0"/>
                      </a:endParaRPr>
                    </a:p>
                  </a:txBody>
                  <a:tcPr marL="68580" marR="68580" marT="0" marB="0"/>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0749772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17C2B5B-24A4-C193-387F-825370629C6F}"/>
              </a:ext>
            </a:extLst>
          </p:cNvPr>
          <p:cNvSpPr>
            <a:spLocks noGrp="1"/>
          </p:cNvSpPr>
          <p:nvPr>
            <p:ph idx="1"/>
          </p:nvPr>
        </p:nvSpPr>
        <p:spPr>
          <a:xfrm>
            <a:off x="827584" y="1916832"/>
            <a:ext cx="7797852" cy="3384376"/>
          </a:xfrm>
        </p:spPr>
        <p:txBody>
          <a:bodyPr>
            <a:normAutofit fontScale="92500" lnSpcReduction="20000"/>
          </a:bodyPr>
          <a:lstStyle/>
          <a:p>
            <a:r>
              <a:rPr lang="en-GB" sz="2800" dirty="0">
                <a:latin typeface="Montserrat" panose="00000500000000000000" pitchFamily="50" charset="0"/>
              </a:rPr>
              <a:t>The trainee will demonstrate skill in optimising opportunities for improvement. This includes improvement across a range of areas, such as patient care, service delivery and management.</a:t>
            </a:r>
          </a:p>
          <a:p>
            <a:endParaRPr lang="en-GB" sz="2800" dirty="0">
              <a:latin typeface="Montserrat" panose="00000500000000000000" pitchFamily="50" charset="0"/>
            </a:endParaRPr>
          </a:p>
          <a:p>
            <a:pPr marL="0" indent="0">
              <a:buNone/>
            </a:pPr>
            <a:endParaRPr lang="en-GB" sz="2800" dirty="0">
              <a:latin typeface="Montserrat" panose="00000500000000000000" pitchFamily="50" charset="0"/>
            </a:endParaRPr>
          </a:p>
          <a:p>
            <a:r>
              <a:rPr lang="en-GB" sz="2800" dirty="0">
                <a:latin typeface="Montserrat" panose="00000500000000000000" pitchFamily="50" charset="0"/>
              </a:rPr>
              <a:t>The trainee is now an automatous reflective practitioner.</a:t>
            </a:r>
          </a:p>
        </p:txBody>
      </p:sp>
      <p:sp>
        <p:nvSpPr>
          <p:cNvPr id="3" name="Title 2">
            <a:extLst>
              <a:ext uri="{FF2B5EF4-FFF2-40B4-BE49-F238E27FC236}">
                <a16:creationId xmlns:a16="http://schemas.microsoft.com/office/drawing/2014/main" id="{3AA7EBEB-E972-397C-0778-91ECC942A042}"/>
              </a:ext>
            </a:extLst>
          </p:cNvPr>
          <p:cNvSpPr>
            <a:spLocks noGrp="1"/>
          </p:cNvSpPr>
          <p:nvPr>
            <p:ph type="title"/>
          </p:nvPr>
        </p:nvSpPr>
        <p:spPr>
          <a:xfrm>
            <a:off x="611560" y="276088"/>
            <a:ext cx="8532440" cy="1143000"/>
          </a:xfrm>
        </p:spPr>
        <p:txBody>
          <a:bodyPr>
            <a:noAutofit/>
          </a:bodyPr>
          <a:lstStyle/>
          <a:p>
            <a:r>
              <a:rPr lang="en-GB" sz="3200" dirty="0">
                <a:latin typeface="Montserrat" panose="00000500000000000000" pitchFamily="50" charset="0"/>
              </a:rPr>
              <a:t>Specialty capabilities in Quality Improvement</a:t>
            </a:r>
          </a:p>
        </p:txBody>
      </p:sp>
    </p:spTree>
    <p:extLst>
      <p:ext uri="{BB962C8B-B14F-4D97-AF65-F5344CB8AC3E}">
        <p14:creationId xmlns:p14="http://schemas.microsoft.com/office/powerpoint/2010/main" val="3437368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val="1731569500"/>
              </p:ext>
            </p:extLst>
          </p:nvPr>
        </p:nvGraphicFramePr>
        <p:xfrm>
          <a:off x="712788" y="1557338"/>
          <a:ext cx="77978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4">
            <a:extLst>
              <a:ext uri="{FF2B5EF4-FFF2-40B4-BE49-F238E27FC236}">
                <a16:creationId xmlns:a16="http://schemas.microsoft.com/office/drawing/2014/main" id="{480DB995-E90F-4F26-A771-8AF0E55DF500}"/>
              </a:ext>
            </a:extLst>
          </p:cNvPr>
          <p:cNvSpPr>
            <a:spLocks noGrp="1"/>
          </p:cNvSpPr>
          <p:nvPr>
            <p:ph type="title"/>
          </p:nvPr>
        </p:nvSpPr>
        <p:spPr/>
        <p:txBody>
          <a:bodyPr/>
          <a:lstStyle/>
          <a:p>
            <a:r>
              <a:rPr lang="en-GB" dirty="0">
                <a:latin typeface="Montserrat" panose="00000500000000000000" pitchFamily="50" charset="0"/>
              </a:rPr>
              <a:t>Underpinning knowledge</a:t>
            </a:r>
          </a:p>
        </p:txBody>
      </p:sp>
    </p:spTree>
    <p:extLst>
      <p:ext uri="{BB962C8B-B14F-4D97-AF65-F5344CB8AC3E}">
        <p14:creationId xmlns:p14="http://schemas.microsoft.com/office/powerpoint/2010/main" val="2235053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5265C-1388-D481-9B10-3879A8F2655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8D584CA-5303-4F76-8D7A-1BF7381253A5}"/>
              </a:ext>
            </a:extLst>
          </p:cNvPr>
          <p:cNvSpPr>
            <a:spLocks noGrp="1"/>
          </p:cNvSpPr>
          <p:nvPr>
            <p:ph type="title"/>
          </p:nvPr>
        </p:nvSpPr>
        <p:spPr/>
        <p:txBody>
          <a:bodyPr>
            <a:noAutofit/>
          </a:bodyPr>
          <a:lstStyle/>
          <a:p>
            <a:r>
              <a:rPr lang="en-GB" sz="2800" dirty="0">
                <a:latin typeface="Montserrat" panose="00000500000000000000" pitchFamily="50" charset="0"/>
              </a:rPr>
              <a:t>Core Curriculum Learning outcome 8 </a:t>
            </a:r>
            <a:r>
              <a:rPr lang="mr-IN" sz="2800" dirty="0">
                <a:latin typeface="Montserrat" panose="00000500000000000000" pitchFamily="50" charset="0"/>
              </a:rPr>
              <a:t>–</a:t>
            </a:r>
            <a:br>
              <a:rPr lang="en-GB" sz="2800" dirty="0">
                <a:latin typeface="Montserrat" panose="00000500000000000000" pitchFamily="50" charset="0"/>
              </a:rPr>
            </a:br>
            <a:r>
              <a:rPr lang="en-GB" sz="2400" dirty="0">
                <a:solidFill>
                  <a:srgbClr val="FC0280"/>
                </a:solidFill>
                <a:latin typeface="Montserrat" panose="00000500000000000000" pitchFamily="50" charset="0"/>
              </a:rPr>
              <a:t>Quality Improvement (QI) process</a:t>
            </a:r>
            <a:endParaRPr lang="en-GB" sz="2400" dirty="0"/>
          </a:p>
        </p:txBody>
      </p:sp>
      <p:graphicFrame>
        <p:nvGraphicFramePr>
          <p:cNvPr id="4" name="Content Placeholder 1">
            <a:extLst>
              <a:ext uri="{FF2B5EF4-FFF2-40B4-BE49-F238E27FC236}">
                <a16:creationId xmlns:a16="http://schemas.microsoft.com/office/drawing/2014/main" id="{78929529-A51B-A59F-AC7B-C01603DEA552}"/>
              </a:ext>
            </a:extLst>
          </p:cNvPr>
          <p:cNvGraphicFramePr>
            <a:graphicFrameLocks noGrp="1"/>
          </p:cNvGraphicFramePr>
          <p:nvPr>
            <p:ph idx="1"/>
            <p:extLst>
              <p:ext uri="{D42A27DB-BD31-4B8C-83A1-F6EECF244321}">
                <p14:modId xmlns:p14="http://schemas.microsoft.com/office/powerpoint/2010/main" val="3453466028"/>
              </p:ext>
            </p:extLst>
          </p:nvPr>
        </p:nvGraphicFramePr>
        <p:xfrm>
          <a:off x="755576" y="2060848"/>
          <a:ext cx="7920880" cy="3456384"/>
        </p:xfrm>
        <a:graphic>
          <a:graphicData uri="http://schemas.openxmlformats.org/drawingml/2006/table">
            <a:tbl>
              <a:tblPr firstRow="1" firstCol="1" bandRow="1">
                <a:tableStyleId>{5C22544A-7EE6-4342-B048-85BDC9FD1C3A}</a:tableStyleId>
              </a:tblPr>
              <a:tblGrid>
                <a:gridCol w="2985008">
                  <a:extLst>
                    <a:ext uri="{9D8B030D-6E8A-4147-A177-3AD203B41FA5}">
                      <a16:colId xmlns:a16="http://schemas.microsoft.com/office/drawing/2014/main" val="20001"/>
                    </a:ext>
                  </a:extLst>
                </a:gridCol>
                <a:gridCol w="4935872">
                  <a:extLst>
                    <a:ext uri="{9D8B030D-6E8A-4147-A177-3AD203B41FA5}">
                      <a16:colId xmlns:a16="http://schemas.microsoft.com/office/drawing/2014/main" val="20002"/>
                    </a:ext>
                  </a:extLst>
                </a:gridCol>
              </a:tblGrid>
              <a:tr h="512665">
                <a:tc>
                  <a:txBody>
                    <a:bodyPr/>
                    <a:lstStyle/>
                    <a:p>
                      <a:pPr>
                        <a:lnSpc>
                          <a:spcPct val="115000"/>
                        </a:lnSpc>
                        <a:spcAft>
                          <a:spcPts val="0"/>
                        </a:spcAft>
                      </a:pPr>
                      <a:r>
                        <a:rPr lang="en-GB" sz="1400" dirty="0">
                          <a:effectLst/>
                          <a:latin typeface="Montserrat" panose="00000500000000000000" pitchFamily="50" charset="0"/>
                        </a:rPr>
                        <a:t>Core Learning outcome </a:t>
                      </a:r>
                      <a:endParaRPr lang="en-GB" sz="1400" dirty="0">
                        <a:effectLst/>
                        <a:latin typeface="Montserrat" panose="00000500000000000000" pitchFamily="50" charset="0"/>
                        <a:ea typeface="Calibri"/>
                        <a:cs typeface="Arial" panose="020B0604020202020204" pitchFamily="34" charset="0"/>
                      </a:endParaRPr>
                    </a:p>
                  </a:txBody>
                  <a:tcPr marL="55007" marR="55007" marT="0" marB="0" anchor="ctr">
                    <a:solidFill>
                      <a:srgbClr val="002060"/>
                    </a:solidFill>
                  </a:tcPr>
                </a:tc>
                <a:tc>
                  <a:txBody>
                    <a:bodyPr/>
                    <a:lstStyle/>
                    <a:p>
                      <a:pPr>
                        <a:lnSpc>
                          <a:spcPct val="115000"/>
                        </a:lnSpc>
                        <a:spcAft>
                          <a:spcPts val="0"/>
                        </a:spcAft>
                      </a:pPr>
                      <a:r>
                        <a:rPr lang="en-GB" sz="1400" dirty="0">
                          <a:effectLst/>
                          <a:latin typeface="Montserrat" panose="00000500000000000000" pitchFamily="50" charset="0"/>
                        </a:rPr>
                        <a:t>Key capabilities</a:t>
                      </a:r>
                      <a:endParaRPr lang="en-GB" sz="1400" dirty="0">
                        <a:effectLst/>
                        <a:latin typeface="Montserrat" panose="00000500000000000000" pitchFamily="50" charset="0"/>
                        <a:ea typeface="Calibri"/>
                        <a:cs typeface="Arial" panose="020B0604020202020204" pitchFamily="34" charset="0"/>
                      </a:endParaRPr>
                    </a:p>
                  </a:txBody>
                  <a:tcPr marL="55007" marR="55007" marT="0" marB="0" anchor="ctr">
                    <a:solidFill>
                      <a:srgbClr val="002060"/>
                    </a:solidFill>
                  </a:tcPr>
                </a:tc>
                <a:extLst>
                  <a:ext uri="{0D108BD9-81ED-4DB2-BD59-A6C34878D82A}">
                    <a16:rowId xmlns:a16="http://schemas.microsoft.com/office/drawing/2014/main" val="10000"/>
                  </a:ext>
                </a:extLst>
              </a:tr>
              <a:tr h="2943719">
                <a:tc>
                  <a:txBody>
                    <a:bodyPr/>
                    <a:lstStyle/>
                    <a:p>
                      <a:pPr>
                        <a:lnSpc>
                          <a:spcPct val="115000"/>
                        </a:lnSpc>
                        <a:spcAft>
                          <a:spcPts val="400"/>
                        </a:spcAft>
                      </a:pPr>
                      <a:endParaRPr lang="en-GB" sz="1100" dirty="0">
                        <a:effectLst/>
                        <a:latin typeface="Montserrat" panose="00000500000000000000" pitchFamily="50" charset="0"/>
                      </a:endParaRPr>
                    </a:p>
                    <a:p>
                      <a:pPr>
                        <a:lnSpc>
                          <a:spcPct val="115000"/>
                        </a:lnSpc>
                        <a:spcAft>
                          <a:spcPts val="400"/>
                        </a:spcAft>
                      </a:pPr>
                      <a:endParaRPr lang="en-GB" sz="1600" dirty="0">
                        <a:effectLst/>
                        <a:latin typeface="Montserrat" panose="00000500000000000000" pitchFamily="50" charset="0"/>
                      </a:endParaRPr>
                    </a:p>
                    <a:p>
                      <a:pPr>
                        <a:lnSpc>
                          <a:spcPct val="115000"/>
                        </a:lnSpc>
                        <a:spcAft>
                          <a:spcPts val="400"/>
                        </a:spcAft>
                      </a:pPr>
                      <a:r>
                        <a:rPr lang="en-GB" sz="1600" dirty="0">
                          <a:latin typeface="Montserrat" panose="00000500000000000000" pitchFamily="50" charset="0"/>
                        </a:rPr>
                        <a:t>Applies quality improvement (QI) methodology to clinical practice, thereby learning and reflecting to foster positive change.</a:t>
                      </a:r>
                      <a:endParaRPr lang="en-GB" sz="1600" dirty="0">
                        <a:effectLst/>
                        <a:latin typeface="Montserrat" panose="00000500000000000000" pitchFamily="50" charset="0"/>
                      </a:endParaRPr>
                    </a:p>
                  </a:txBody>
                  <a:tcPr marL="68580" marR="68580" marT="0" marB="0">
                    <a:solidFill>
                      <a:srgbClr val="002060"/>
                    </a:solidFill>
                  </a:tcPr>
                </a:tc>
                <a:tc>
                  <a:txBody>
                    <a:bodyPr/>
                    <a:lstStyle/>
                    <a:p>
                      <a:pPr marL="171450" lvl="0" indent="-171450">
                        <a:lnSpc>
                          <a:spcPct val="115000"/>
                        </a:lnSpc>
                        <a:spcAft>
                          <a:spcPts val="400"/>
                        </a:spcAft>
                        <a:buFont typeface="Arial" panose="020B0604020202020204" pitchFamily="34" charset="0"/>
                        <a:buChar char="•"/>
                      </a:pPr>
                      <a:endParaRPr lang="en-GB" sz="1400" dirty="0"/>
                    </a:p>
                    <a:p>
                      <a:pPr marL="171450" lvl="0" indent="-171450">
                        <a:lnSpc>
                          <a:spcPct val="115000"/>
                        </a:lnSpc>
                        <a:spcAft>
                          <a:spcPts val="400"/>
                        </a:spcAft>
                        <a:buFont typeface="Arial" panose="020B0604020202020204" pitchFamily="34" charset="0"/>
                        <a:buChar char="•"/>
                      </a:pPr>
                      <a:r>
                        <a:rPr lang="en-GB" sz="1600" dirty="0">
                          <a:solidFill>
                            <a:schemeClr val="tx1"/>
                          </a:solidFill>
                          <a:latin typeface="Montserrat" panose="00000500000000000000" pitchFamily="50" charset="0"/>
                        </a:rPr>
                        <a:t>Proactively identifies opportunities for quality improvement.</a:t>
                      </a:r>
                    </a:p>
                    <a:p>
                      <a:pPr marL="171450" lvl="0" indent="-171450">
                        <a:lnSpc>
                          <a:spcPct val="115000"/>
                        </a:lnSpc>
                        <a:spcAft>
                          <a:spcPts val="400"/>
                        </a:spcAft>
                        <a:buFont typeface="Arial" panose="020B0604020202020204" pitchFamily="34" charset="0"/>
                        <a:buChar char="•"/>
                      </a:pPr>
                      <a:r>
                        <a:rPr lang="en-GB" sz="1600" dirty="0">
                          <a:solidFill>
                            <a:schemeClr val="tx1"/>
                          </a:solidFill>
                          <a:latin typeface="Montserrat" panose="00000500000000000000" pitchFamily="50" charset="0"/>
                        </a:rPr>
                        <a:t>Undertakes projects and audits to improve clinical effectiveness, patient safety and patient experience. </a:t>
                      </a:r>
                    </a:p>
                    <a:p>
                      <a:pPr marL="171450" lvl="0" indent="-171450">
                        <a:lnSpc>
                          <a:spcPct val="115000"/>
                        </a:lnSpc>
                        <a:spcAft>
                          <a:spcPts val="400"/>
                        </a:spcAft>
                        <a:buFont typeface="Arial" panose="020B0604020202020204" pitchFamily="34" charset="0"/>
                        <a:buChar char="•"/>
                      </a:pPr>
                      <a:r>
                        <a:rPr lang="en-GB" sz="1600" dirty="0">
                          <a:solidFill>
                            <a:schemeClr val="tx1"/>
                          </a:solidFill>
                          <a:latin typeface="Montserrat" panose="00000500000000000000" pitchFamily="50" charset="0"/>
                        </a:rPr>
                        <a:t>Participates in local clinical governance processes.</a:t>
                      </a:r>
                    </a:p>
                  </a:txBody>
                  <a:tcPr marL="68580" marR="68580" marT="0" marB="0"/>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907869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6AD377-2EA0-7577-7567-A66D0F0C3882}"/>
              </a:ext>
            </a:extLst>
          </p:cNvPr>
          <p:cNvSpPr>
            <a:spLocks noGrp="1"/>
          </p:cNvSpPr>
          <p:nvPr>
            <p:ph type="title"/>
          </p:nvPr>
        </p:nvSpPr>
        <p:spPr/>
        <p:txBody>
          <a:bodyPr>
            <a:noAutofit/>
          </a:bodyPr>
          <a:lstStyle/>
          <a:p>
            <a:r>
              <a:rPr lang="en-GB" sz="2800" dirty="0">
                <a:latin typeface="Montserrat" panose="00000500000000000000" pitchFamily="50" charset="0"/>
              </a:rPr>
              <a:t>Specialty Curriculum Learning outcome 8 </a:t>
            </a:r>
            <a:r>
              <a:rPr lang="mr-IN" sz="2800" dirty="0">
                <a:latin typeface="Montserrat" panose="00000500000000000000" pitchFamily="50" charset="0"/>
              </a:rPr>
              <a:t>–</a:t>
            </a:r>
            <a:br>
              <a:rPr lang="en-GB" sz="2800" dirty="0">
                <a:latin typeface="Montserrat" panose="00000500000000000000" pitchFamily="50" charset="0"/>
              </a:rPr>
            </a:br>
            <a:r>
              <a:rPr lang="en-GB" sz="2400" dirty="0">
                <a:solidFill>
                  <a:srgbClr val="FC0280"/>
                </a:solidFill>
                <a:latin typeface="Montserrat" panose="00000500000000000000" pitchFamily="50" charset="0"/>
              </a:rPr>
              <a:t>Quality Improvement (QI) process</a:t>
            </a:r>
            <a:endParaRPr lang="en-GB" sz="2400" dirty="0"/>
          </a:p>
        </p:txBody>
      </p:sp>
      <p:graphicFrame>
        <p:nvGraphicFramePr>
          <p:cNvPr id="4" name="Content Placeholder 1">
            <a:extLst>
              <a:ext uri="{FF2B5EF4-FFF2-40B4-BE49-F238E27FC236}">
                <a16:creationId xmlns:a16="http://schemas.microsoft.com/office/drawing/2014/main" id="{B9A0DFE7-2C70-065F-2888-5735A77C1BAE}"/>
              </a:ext>
            </a:extLst>
          </p:cNvPr>
          <p:cNvGraphicFramePr>
            <a:graphicFrameLocks noGrp="1"/>
          </p:cNvGraphicFramePr>
          <p:nvPr>
            <p:ph idx="1"/>
            <p:extLst>
              <p:ext uri="{D42A27DB-BD31-4B8C-83A1-F6EECF244321}">
                <p14:modId xmlns:p14="http://schemas.microsoft.com/office/powerpoint/2010/main" val="3972174671"/>
              </p:ext>
            </p:extLst>
          </p:nvPr>
        </p:nvGraphicFramePr>
        <p:xfrm>
          <a:off x="765920" y="1844824"/>
          <a:ext cx="7920880" cy="3960440"/>
        </p:xfrm>
        <a:graphic>
          <a:graphicData uri="http://schemas.openxmlformats.org/drawingml/2006/table">
            <a:tbl>
              <a:tblPr firstRow="1" firstCol="1" bandRow="1">
                <a:tableStyleId>{5C22544A-7EE6-4342-B048-85BDC9FD1C3A}</a:tableStyleId>
              </a:tblPr>
              <a:tblGrid>
                <a:gridCol w="2985008">
                  <a:extLst>
                    <a:ext uri="{9D8B030D-6E8A-4147-A177-3AD203B41FA5}">
                      <a16:colId xmlns:a16="http://schemas.microsoft.com/office/drawing/2014/main" val="20001"/>
                    </a:ext>
                  </a:extLst>
                </a:gridCol>
                <a:gridCol w="4935872">
                  <a:extLst>
                    <a:ext uri="{9D8B030D-6E8A-4147-A177-3AD203B41FA5}">
                      <a16:colId xmlns:a16="http://schemas.microsoft.com/office/drawing/2014/main" val="20002"/>
                    </a:ext>
                  </a:extLst>
                </a:gridCol>
              </a:tblGrid>
              <a:tr h="587429">
                <a:tc>
                  <a:txBody>
                    <a:bodyPr/>
                    <a:lstStyle/>
                    <a:p>
                      <a:pPr>
                        <a:lnSpc>
                          <a:spcPct val="115000"/>
                        </a:lnSpc>
                        <a:spcAft>
                          <a:spcPts val="0"/>
                        </a:spcAft>
                      </a:pPr>
                      <a:r>
                        <a:rPr lang="en-GB" sz="1400" dirty="0">
                          <a:effectLst/>
                          <a:latin typeface="Montserrat" panose="00000500000000000000" pitchFamily="50" charset="0"/>
                        </a:rPr>
                        <a:t>Specialty Learning outcome </a:t>
                      </a:r>
                      <a:endParaRPr lang="en-GB" sz="1400" dirty="0">
                        <a:effectLst/>
                        <a:latin typeface="Montserrat" panose="00000500000000000000" pitchFamily="50" charset="0"/>
                        <a:ea typeface="Calibri"/>
                        <a:cs typeface="Arial" panose="020B0604020202020204" pitchFamily="34" charset="0"/>
                      </a:endParaRPr>
                    </a:p>
                  </a:txBody>
                  <a:tcPr marL="55007" marR="55007" marT="0" marB="0" anchor="ctr">
                    <a:solidFill>
                      <a:srgbClr val="002060"/>
                    </a:solidFill>
                  </a:tcPr>
                </a:tc>
                <a:tc>
                  <a:txBody>
                    <a:bodyPr/>
                    <a:lstStyle/>
                    <a:p>
                      <a:pPr>
                        <a:lnSpc>
                          <a:spcPct val="115000"/>
                        </a:lnSpc>
                        <a:spcAft>
                          <a:spcPts val="0"/>
                        </a:spcAft>
                      </a:pPr>
                      <a:r>
                        <a:rPr lang="en-GB" sz="1400" dirty="0">
                          <a:effectLst/>
                          <a:latin typeface="Montserrat" panose="00000500000000000000" pitchFamily="50" charset="0"/>
                        </a:rPr>
                        <a:t>Key capabilities</a:t>
                      </a:r>
                      <a:endParaRPr lang="en-GB" sz="1400" dirty="0">
                        <a:effectLst/>
                        <a:latin typeface="Montserrat" panose="00000500000000000000" pitchFamily="50" charset="0"/>
                        <a:ea typeface="Calibri"/>
                        <a:cs typeface="Arial" panose="020B0604020202020204" pitchFamily="34" charset="0"/>
                      </a:endParaRPr>
                    </a:p>
                  </a:txBody>
                  <a:tcPr marL="55007" marR="55007" marT="0" marB="0" anchor="ctr">
                    <a:solidFill>
                      <a:srgbClr val="002060"/>
                    </a:solidFill>
                  </a:tcPr>
                </a:tc>
                <a:extLst>
                  <a:ext uri="{0D108BD9-81ED-4DB2-BD59-A6C34878D82A}">
                    <a16:rowId xmlns:a16="http://schemas.microsoft.com/office/drawing/2014/main" val="10000"/>
                  </a:ext>
                </a:extLst>
              </a:tr>
              <a:tr h="3373011">
                <a:tc>
                  <a:txBody>
                    <a:bodyPr/>
                    <a:lstStyle/>
                    <a:p>
                      <a:pPr>
                        <a:lnSpc>
                          <a:spcPct val="115000"/>
                        </a:lnSpc>
                        <a:spcAft>
                          <a:spcPts val="400"/>
                        </a:spcAft>
                      </a:pPr>
                      <a:endParaRPr lang="en-GB" sz="1100" dirty="0">
                        <a:effectLst/>
                        <a:latin typeface="Montserrat" panose="00000500000000000000" pitchFamily="50" charset="0"/>
                      </a:endParaRPr>
                    </a:p>
                    <a:p>
                      <a:pPr>
                        <a:lnSpc>
                          <a:spcPct val="115000"/>
                        </a:lnSpc>
                        <a:spcAft>
                          <a:spcPts val="400"/>
                        </a:spcAft>
                      </a:pPr>
                      <a:endParaRPr lang="en-GB" sz="1100" dirty="0">
                        <a:effectLst/>
                        <a:latin typeface="Montserrat" panose="00000500000000000000" pitchFamily="50" charset="0"/>
                      </a:endParaRPr>
                    </a:p>
                    <a:p>
                      <a:pPr>
                        <a:lnSpc>
                          <a:spcPct val="115000"/>
                        </a:lnSpc>
                        <a:spcAft>
                          <a:spcPts val="400"/>
                        </a:spcAft>
                      </a:pPr>
                      <a:r>
                        <a:rPr lang="en-GB" sz="1200" dirty="0">
                          <a:latin typeface="Montserrat" panose="00000500000000000000" pitchFamily="50" charset="0"/>
                        </a:rPr>
                        <a:t>Independently applies knowledge of quality improvement (QI) processes by initiating, planning and undertaking projects and audits to improve clinical effectiveness, patient safety and patient experience.</a:t>
                      </a:r>
                      <a:endParaRPr lang="en-GB" sz="1200" dirty="0">
                        <a:effectLst/>
                        <a:latin typeface="Montserrat" panose="00000500000000000000" pitchFamily="50" charset="0"/>
                      </a:endParaRPr>
                    </a:p>
                  </a:txBody>
                  <a:tcPr marL="68580" marR="68580" marT="0" marB="0">
                    <a:solidFill>
                      <a:srgbClr val="002060"/>
                    </a:solidFill>
                  </a:tcPr>
                </a:tc>
                <a:tc>
                  <a:txBody>
                    <a:bodyPr/>
                    <a:lstStyle/>
                    <a:p>
                      <a:pPr marL="171450" lvl="0" indent="-171450">
                        <a:lnSpc>
                          <a:spcPct val="115000"/>
                        </a:lnSpc>
                        <a:spcAft>
                          <a:spcPts val="400"/>
                        </a:spcAft>
                        <a:buFont typeface="Arial" panose="020B0604020202020204" pitchFamily="34" charset="0"/>
                        <a:buChar char="•"/>
                      </a:pPr>
                      <a:endParaRPr lang="en-GB" sz="1400" dirty="0"/>
                    </a:p>
                    <a:p>
                      <a:pPr marL="171450" lvl="0" indent="-171450">
                        <a:lnSpc>
                          <a:spcPct val="115000"/>
                        </a:lnSpc>
                        <a:spcAft>
                          <a:spcPts val="400"/>
                        </a:spcAft>
                        <a:buFont typeface="Arial" panose="020B0604020202020204" pitchFamily="34" charset="0"/>
                        <a:buChar char="•"/>
                      </a:pPr>
                      <a:r>
                        <a:rPr lang="en-GB" sz="1400" dirty="0">
                          <a:solidFill>
                            <a:schemeClr val="tx1"/>
                          </a:solidFill>
                          <a:latin typeface="Montserrat" panose="00000500000000000000" pitchFamily="50" charset="0"/>
                        </a:rPr>
                        <a:t>Responds appropriately to health service targets and participates in the development of clinical services. </a:t>
                      </a:r>
                    </a:p>
                    <a:p>
                      <a:pPr marL="171450" lvl="0" indent="-171450">
                        <a:lnSpc>
                          <a:spcPct val="115000"/>
                        </a:lnSpc>
                        <a:spcAft>
                          <a:spcPts val="400"/>
                        </a:spcAft>
                        <a:buFont typeface="Arial" panose="020B0604020202020204" pitchFamily="34" charset="0"/>
                        <a:buChar char="•"/>
                      </a:pPr>
                      <a:r>
                        <a:rPr lang="en-GB" sz="1400" dirty="0">
                          <a:solidFill>
                            <a:schemeClr val="tx1"/>
                          </a:solidFill>
                          <a:latin typeface="Montserrat" panose="00000500000000000000" pitchFamily="50" charset="0"/>
                        </a:rPr>
                        <a:t>Employs the principle of evaluation, audit, research and development to improve healthcare, including children and young people’s experiences.</a:t>
                      </a:r>
                    </a:p>
                    <a:p>
                      <a:pPr marL="171450" lvl="0" indent="-171450">
                        <a:lnSpc>
                          <a:spcPct val="115000"/>
                        </a:lnSpc>
                        <a:spcAft>
                          <a:spcPts val="400"/>
                        </a:spcAft>
                        <a:buFont typeface="Arial" panose="020B0604020202020204" pitchFamily="34" charset="0"/>
                        <a:buChar char="•"/>
                      </a:pPr>
                      <a:r>
                        <a:rPr lang="en-GB" sz="1400" dirty="0">
                          <a:solidFill>
                            <a:schemeClr val="tx1"/>
                          </a:solidFill>
                          <a:latin typeface="Montserrat" panose="00000500000000000000" pitchFamily="50" charset="0"/>
                        </a:rPr>
                        <a:t>Applies understanding of national and local regulatory bodies, particularly those involved in standards of professional behaviour, clinical practice and education, training and assessment.</a:t>
                      </a:r>
                      <a:endParaRPr lang="en-GB" sz="1300" dirty="0">
                        <a:solidFill>
                          <a:schemeClr val="tx1"/>
                        </a:solidFill>
                        <a:latin typeface="Montserrat" panose="00000500000000000000" pitchFamily="50" charset="0"/>
                      </a:endParaRPr>
                    </a:p>
                  </a:txBody>
                  <a:tcPr marL="68580" marR="68580" marT="0" marB="0"/>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908049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val="3303061003"/>
              </p:ext>
            </p:extLst>
          </p:nvPr>
        </p:nvGraphicFramePr>
        <p:xfrm>
          <a:off x="611560" y="1556792"/>
          <a:ext cx="7797800" cy="4679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4">
            <a:extLst>
              <a:ext uri="{FF2B5EF4-FFF2-40B4-BE49-F238E27FC236}">
                <a16:creationId xmlns:a16="http://schemas.microsoft.com/office/drawing/2014/main" id="{480DB995-E90F-4F26-A771-8AF0E55DF500}"/>
              </a:ext>
            </a:extLst>
          </p:cNvPr>
          <p:cNvSpPr>
            <a:spLocks noGrp="1"/>
          </p:cNvSpPr>
          <p:nvPr>
            <p:ph type="title"/>
          </p:nvPr>
        </p:nvSpPr>
        <p:spPr/>
        <p:txBody>
          <a:bodyPr/>
          <a:lstStyle/>
          <a:p>
            <a:r>
              <a:rPr lang="en-GB" dirty="0">
                <a:latin typeface="Montserrat" panose="00000500000000000000" pitchFamily="50" charset="0"/>
              </a:rPr>
              <a:t>Underpinning knowledge</a:t>
            </a:r>
          </a:p>
        </p:txBody>
      </p:sp>
    </p:spTree>
    <p:extLst>
      <p:ext uri="{BB962C8B-B14F-4D97-AF65-F5344CB8AC3E}">
        <p14:creationId xmlns:p14="http://schemas.microsoft.com/office/powerpoint/2010/main" val="40018323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53DA3490-63FC-3925-BBEF-3516C7843ECB}"/>
              </a:ext>
            </a:extLst>
          </p:cNvPr>
          <p:cNvSpPr>
            <a:spLocks noGrp="1"/>
          </p:cNvSpPr>
          <p:nvPr>
            <p:ph type="title"/>
          </p:nvPr>
        </p:nvSpPr>
        <p:spPr>
          <a:xfrm>
            <a:off x="457200" y="274638"/>
            <a:ext cx="8229600" cy="1143000"/>
          </a:xfrm>
        </p:spPr>
        <p:txBody>
          <a:bodyPr>
            <a:noAutofit/>
          </a:bodyPr>
          <a:lstStyle/>
          <a:p>
            <a:r>
              <a:rPr lang="en-US" sz="3200" dirty="0"/>
              <a:t>Patient Safety &amp; Quality Improvement</a:t>
            </a:r>
          </a:p>
        </p:txBody>
      </p:sp>
      <p:sp>
        <p:nvSpPr>
          <p:cNvPr id="17" name="Content Placeholder 3">
            <a:extLst>
              <a:ext uri="{FF2B5EF4-FFF2-40B4-BE49-F238E27FC236}">
                <a16:creationId xmlns:a16="http://schemas.microsoft.com/office/drawing/2014/main" id="{729FF049-276B-81F6-1A5E-5F7C45BDCB90}"/>
              </a:ext>
            </a:extLst>
          </p:cNvPr>
          <p:cNvSpPr>
            <a:spLocks noGrp="1"/>
          </p:cNvSpPr>
          <p:nvPr>
            <p:ph sz="half" idx="2"/>
          </p:nvPr>
        </p:nvSpPr>
        <p:spPr>
          <a:xfrm>
            <a:off x="4648200" y="1600201"/>
            <a:ext cx="3892339" cy="4277072"/>
          </a:xfrm>
        </p:spPr>
        <p:txBody>
          <a:bodyPr>
            <a:normAutofit/>
          </a:bodyPr>
          <a:lstStyle/>
          <a:p>
            <a:pPr algn="l">
              <a:lnSpc>
                <a:spcPct val="90000"/>
              </a:lnSpc>
            </a:pPr>
            <a:r>
              <a:rPr lang="en-GB" sz="1500" b="1" dirty="0">
                <a:latin typeface="Montserrat" panose="00000500000000000000" pitchFamily="50" charset="0"/>
              </a:rPr>
              <a:t>Patient Safety</a:t>
            </a:r>
          </a:p>
          <a:p>
            <a:pPr algn="l">
              <a:lnSpc>
                <a:spcPct val="90000"/>
              </a:lnSpc>
            </a:pPr>
            <a:endParaRPr lang="en-US" sz="1500" b="1" dirty="0">
              <a:latin typeface="Montserrat" panose="00000500000000000000" pitchFamily="50" charset="0"/>
            </a:endParaRPr>
          </a:p>
          <a:p>
            <a:pPr algn="l">
              <a:lnSpc>
                <a:spcPct val="90000"/>
              </a:lnSpc>
            </a:pPr>
            <a:r>
              <a:rPr lang="en-US" sz="1500" i="1" dirty="0">
                <a:latin typeface="Montserrat" panose="00000500000000000000" pitchFamily="50" charset="0"/>
              </a:rPr>
              <a:t>“Patient safety is the avoidance of unintended or unexpected harm to people during the provision of health care”</a:t>
            </a:r>
          </a:p>
          <a:p>
            <a:pPr algn="l">
              <a:lnSpc>
                <a:spcPct val="90000"/>
              </a:lnSpc>
            </a:pPr>
            <a:r>
              <a:rPr lang="en-GB" sz="1500" i="1" dirty="0">
                <a:latin typeface="Montserrat" panose="00000500000000000000" pitchFamily="50" charset="0"/>
              </a:rPr>
              <a:t>(The WHO &amp; NHS Improvement)</a:t>
            </a:r>
            <a:endParaRPr lang="en-US" sz="1500" i="1" dirty="0">
              <a:latin typeface="Montserrat" panose="00000500000000000000" pitchFamily="50" charset="0"/>
            </a:endParaRPr>
          </a:p>
          <a:p>
            <a:pPr algn="l">
              <a:lnSpc>
                <a:spcPct val="90000"/>
              </a:lnSpc>
            </a:pPr>
            <a:endParaRPr lang="en-GB" sz="1500" i="1" dirty="0">
              <a:latin typeface="Montserrat" panose="00000500000000000000" pitchFamily="50" charset="0"/>
            </a:endParaRPr>
          </a:p>
          <a:p>
            <a:pPr algn="l">
              <a:lnSpc>
                <a:spcPct val="90000"/>
              </a:lnSpc>
            </a:pPr>
            <a:r>
              <a:rPr lang="en-GB" sz="1500" b="1" dirty="0">
                <a:latin typeface="Montserrat" panose="00000500000000000000" pitchFamily="50" charset="0"/>
              </a:rPr>
              <a:t>Quality Improvement</a:t>
            </a:r>
          </a:p>
          <a:p>
            <a:pPr algn="l">
              <a:lnSpc>
                <a:spcPct val="90000"/>
              </a:lnSpc>
            </a:pPr>
            <a:endParaRPr lang="en-US" sz="1500" b="1" dirty="0">
              <a:latin typeface="Montserrat" panose="00000500000000000000" pitchFamily="50" charset="0"/>
            </a:endParaRPr>
          </a:p>
          <a:p>
            <a:pPr algn="l">
              <a:lnSpc>
                <a:spcPct val="90000"/>
              </a:lnSpc>
            </a:pPr>
            <a:r>
              <a:rPr lang="en-US" sz="1500" i="1" dirty="0">
                <a:latin typeface="Montserrat" panose="00000500000000000000" pitchFamily="50" charset="0"/>
              </a:rPr>
              <a:t>"The combined and unceasing efforts of everyone  to make the changes that will lead to better patient outcomes (health), better system performance (care) and better professional development (learning)“</a:t>
            </a:r>
          </a:p>
          <a:p>
            <a:pPr algn="l">
              <a:lnSpc>
                <a:spcPct val="90000"/>
              </a:lnSpc>
            </a:pPr>
            <a:r>
              <a:rPr lang="en-US" sz="1500" i="1" dirty="0">
                <a:solidFill>
                  <a:srgbClr val="0D0D58"/>
                </a:solidFill>
                <a:latin typeface="Montserrat" panose="00000500000000000000" pitchFamily="50" charset="0"/>
              </a:rPr>
              <a:t>(</a:t>
            </a:r>
            <a:r>
              <a:rPr lang="en-US" sz="1500" i="1" dirty="0" err="1">
                <a:solidFill>
                  <a:srgbClr val="0D0D58"/>
                </a:solidFill>
                <a:latin typeface="Montserrat" panose="00000500000000000000" pitchFamily="50" charset="0"/>
              </a:rPr>
              <a:t>Batalden</a:t>
            </a:r>
            <a:r>
              <a:rPr lang="en-US" sz="1500" i="1" dirty="0">
                <a:solidFill>
                  <a:srgbClr val="0D0D58"/>
                </a:solidFill>
                <a:latin typeface="Montserrat" panose="00000500000000000000" pitchFamily="50" charset="0"/>
              </a:rPr>
              <a:t> and Davidoff, 2007)</a:t>
            </a:r>
          </a:p>
          <a:p>
            <a:pPr algn="l">
              <a:lnSpc>
                <a:spcPct val="90000"/>
              </a:lnSpc>
            </a:pPr>
            <a:endParaRPr lang="en-US" sz="1500" dirty="0">
              <a:latin typeface="Montserrat" panose="00000500000000000000" pitchFamily="50" charset="0"/>
            </a:endParaRPr>
          </a:p>
        </p:txBody>
      </p:sp>
      <p:grpSp>
        <p:nvGrpSpPr>
          <p:cNvPr id="21" name="Group 20">
            <a:extLst>
              <a:ext uri="{FF2B5EF4-FFF2-40B4-BE49-F238E27FC236}">
                <a16:creationId xmlns:a16="http://schemas.microsoft.com/office/drawing/2014/main" id="{AFB24D09-5523-3552-7546-C4162AAA2E06}"/>
              </a:ext>
            </a:extLst>
          </p:cNvPr>
          <p:cNvGrpSpPr/>
          <p:nvPr/>
        </p:nvGrpSpPr>
        <p:grpSpPr>
          <a:xfrm>
            <a:off x="457200" y="2129276"/>
            <a:ext cx="4038600" cy="3467809"/>
            <a:chOff x="6323012" y="-27384"/>
            <a:chExt cx="2857500" cy="2453639"/>
          </a:xfrm>
        </p:grpSpPr>
        <p:pic>
          <p:nvPicPr>
            <p:cNvPr id="22" name="Picture 2">
              <a:extLst>
                <a:ext uri="{FF2B5EF4-FFF2-40B4-BE49-F238E27FC236}">
                  <a16:creationId xmlns:a16="http://schemas.microsoft.com/office/drawing/2014/main" id="{9A61FE56-FABC-9B83-DEC1-1A307E15155A}"/>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323012" y="548680"/>
              <a:ext cx="2857500" cy="187757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23" name="Picture 2">
              <a:extLst>
                <a:ext uri="{FF2B5EF4-FFF2-40B4-BE49-F238E27FC236}">
                  <a16:creationId xmlns:a16="http://schemas.microsoft.com/office/drawing/2014/main" id="{19391DD2-A559-420F-78FF-29D9B7D3F5CD}"/>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6323012" y="-27384"/>
              <a:ext cx="2857500" cy="71293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24560875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Montserrat" panose="00000500000000000000" pitchFamily="50" charset="0"/>
              </a:rPr>
              <a:t>What is Quality Care?</a:t>
            </a:r>
          </a:p>
        </p:txBody>
      </p:sp>
      <p:sp>
        <p:nvSpPr>
          <p:cNvPr id="5" name="Rectangle 4"/>
          <p:cNvSpPr/>
          <p:nvPr/>
        </p:nvSpPr>
        <p:spPr>
          <a:xfrm>
            <a:off x="2964654" y="2475508"/>
            <a:ext cx="475744" cy="320677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3"/>
          </a:lnRef>
          <a:fillRef idx="3">
            <a:schemeClr val="accent3"/>
          </a:fillRef>
          <a:effectRef idx="2">
            <a:schemeClr val="accent3"/>
          </a:effectRef>
          <a:fontRef idx="minor">
            <a:schemeClr val="lt1"/>
          </a:fontRef>
        </p:style>
        <p:txBody>
          <a:bodyPr vert="vert" rtlCol="0" anchor="ctr">
            <a:scene3d>
              <a:camera prst="orthographicFront">
                <a:rot lat="0" lon="0" rev="0"/>
              </a:camera>
              <a:lightRig rig="threePt" dir="t"/>
            </a:scene3d>
          </a:bodyPr>
          <a:lstStyle/>
          <a:p>
            <a:pPr algn="ctr"/>
            <a:r>
              <a:rPr lang="en-US" dirty="0">
                <a:latin typeface="Montserrat" panose="00000500000000000000" pitchFamily="50" charset="0"/>
              </a:rPr>
              <a:t>EFFECTIVE</a:t>
            </a:r>
          </a:p>
        </p:txBody>
      </p:sp>
      <p:sp>
        <p:nvSpPr>
          <p:cNvPr id="6" name="Rectangle 5"/>
          <p:cNvSpPr/>
          <p:nvPr/>
        </p:nvSpPr>
        <p:spPr>
          <a:xfrm>
            <a:off x="2101901" y="2475508"/>
            <a:ext cx="475744" cy="320677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vert="vert" rtlCol="0" anchor="ctr">
            <a:scene3d>
              <a:camera prst="orthographicFront">
                <a:rot lat="0" lon="0" rev="0"/>
              </a:camera>
              <a:lightRig rig="threePt" dir="t"/>
            </a:scene3d>
          </a:bodyPr>
          <a:lstStyle/>
          <a:p>
            <a:pPr algn="ctr"/>
            <a:r>
              <a:rPr lang="en-US" dirty="0">
                <a:latin typeface="Montserrat" panose="00000500000000000000" pitchFamily="50" charset="0"/>
              </a:rPr>
              <a:t>SAFE</a:t>
            </a:r>
          </a:p>
        </p:txBody>
      </p:sp>
      <p:sp>
        <p:nvSpPr>
          <p:cNvPr id="7" name="Rectangle 6"/>
          <p:cNvSpPr/>
          <p:nvPr/>
        </p:nvSpPr>
        <p:spPr>
          <a:xfrm>
            <a:off x="3861915" y="2475508"/>
            <a:ext cx="475744" cy="320677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3">
            <a:schemeClr val="accent4"/>
          </a:fillRef>
          <a:effectRef idx="2">
            <a:schemeClr val="accent4"/>
          </a:effectRef>
          <a:fontRef idx="minor">
            <a:schemeClr val="lt1"/>
          </a:fontRef>
        </p:style>
        <p:txBody>
          <a:bodyPr vert="vert" rtlCol="0" anchor="ctr">
            <a:scene3d>
              <a:camera prst="orthographicFront">
                <a:rot lat="0" lon="0" rev="0"/>
              </a:camera>
              <a:lightRig rig="threePt" dir="t"/>
            </a:scene3d>
          </a:bodyPr>
          <a:lstStyle/>
          <a:p>
            <a:pPr algn="ctr"/>
            <a:r>
              <a:rPr lang="en-US" dirty="0">
                <a:latin typeface="Montserrat" panose="00000500000000000000" pitchFamily="50" charset="0"/>
              </a:rPr>
              <a:t>PATIENT CENTERED</a:t>
            </a:r>
          </a:p>
        </p:txBody>
      </p:sp>
      <p:sp>
        <p:nvSpPr>
          <p:cNvPr id="8" name="Rectangle 7"/>
          <p:cNvSpPr/>
          <p:nvPr/>
        </p:nvSpPr>
        <p:spPr>
          <a:xfrm>
            <a:off x="4736990" y="2475508"/>
            <a:ext cx="475744" cy="320677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3">
            <a:schemeClr val="accent5"/>
          </a:fillRef>
          <a:effectRef idx="2">
            <a:schemeClr val="accent5"/>
          </a:effectRef>
          <a:fontRef idx="minor">
            <a:schemeClr val="lt1"/>
          </a:fontRef>
        </p:style>
        <p:txBody>
          <a:bodyPr vert="vert" rtlCol="0" anchor="ctr">
            <a:scene3d>
              <a:camera prst="orthographicFront">
                <a:rot lat="0" lon="0" rev="0"/>
              </a:camera>
              <a:lightRig rig="threePt" dir="t"/>
            </a:scene3d>
          </a:bodyPr>
          <a:lstStyle/>
          <a:p>
            <a:pPr algn="ctr"/>
            <a:r>
              <a:rPr lang="en-US" dirty="0">
                <a:latin typeface="Montserrat" panose="00000500000000000000" pitchFamily="50" charset="0"/>
              </a:rPr>
              <a:t>TIMELY</a:t>
            </a:r>
          </a:p>
        </p:txBody>
      </p:sp>
      <p:sp>
        <p:nvSpPr>
          <p:cNvPr id="9" name="Rectangle 8"/>
          <p:cNvSpPr/>
          <p:nvPr/>
        </p:nvSpPr>
        <p:spPr>
          <a:xfrm>
            <a:off x="5624392" y="2475508"/>
            <a:ext cx="475744" cy="320677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3">
            <a:schemeClr val="accent6"/>
          </a:fillRef>
          <a:effectRef idx="2">
            <a:schemeClr val="accent6"/>
          </a:effectRef>
          <a:fontRef idx="minor">
            <a:schemeClr val="lt1"/>
          </a:fontRef>
        </p:style>
        <p:txBody>
          <a:bodyPr vert="vert" rtlCol="0" anchor="ctr">
            <a:scene3d>
              <a:camera prst="orthographicFront">
                <a:rot lat="0" lon="0" rev="0"/>
              </a:camera>
              <a:lightRig rig="threePt" dir="t"/>
            </a:scene3d>
          </a:bodyPr>
          <a:lstStyle/>
          <a:p>
            <a:pPr algn="ctr"/>
            <a:r>
              <a:rPr lang="en-US" dirty="0">
                <a:latin typeface="Montserrat" panose="00000500000000000000" pitchFamily="50" charset="0"/>
              </a:rPr>
              <a:t>EFFICIENT</a:t>
            </a:r>
          </a:p>
        </p:txBody>
      </p:sp>
      <p:sp>
        <p:nvSpPr>
          <p:cNvPr id="10" name="Rectangle 9"/>
          <p:cNvSpPr/>
          <p:nvPr/>
        </p:nvSpPr>
        <p:spPr>
          <a:xfrm>
            <a:off x="6511792" y="2475508"/>
            <a:ext cx="475744" cy="3206770"/>
          </a:xfrm>
          <a:prstGeom prst="rect">
            <a:avLst/>
          </a:prstGeom>
          <a:solidFill>
            <a:srgbClr val="FD4DB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vert="vert" rtlCol="0" anchor="ctr">
            <a:scene3d>
              <a:camera prst="orthographicFront">
                <a:rot lat="0" lon="0" rev="0"/>
              </a:camera>
              <a:lightRig rig="threePt" dir="t"/>
            </a:scene3d>
          </a:bodyPr>
          <a:lstStyle/>
          <a:p>
            <a:pPr algn="ctr"/>
            <a:r>
              <a:rPr lang="en-US" dirty="0">
                <a:latin typeface="Montserrat" panose="00000500000000000000" pitchFamily="50" charset="0"/>
              </a:rPr>
              <a:t>EQUITABLE</a:t>
            </a:r>
          </a:p>
        </p:txBody>
      </p:sp>
      <p:sp>
        <p:nvSpPr>
          <p:cNvPr id="11" name="Isosceles Triangle 10"/>
          <p:cNvSpPr/>
          <p:nvPr/>
        </p:nvSpPr>
        <p:spPr>
          <a:xfrm>
            <a:off x="2101901" y="1459577"/>
            <a:ext cx="4885635" cy="986892"/>
          </a:xfrm>
          <a:prstGeom prst="triangle">
            <a:avLst/>
          </a:prstGeom>
          <a:solidFill>
            <a:schemeClr val="tx1">
              <a:lumMod val="50000"/>
              <a:lumOff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dk1"/>
          </a:lnRef>
          <a:fillRef idx="3">
            <a:schemeClr val="dk1"/>
          </a:fillRef>
          <a:effectRef idx="3">
            <a:schemeClr val="dk1"/>
          </a:effectRef>
          <a:fontRef idx="minor">
            <a:schemeClr val="lt1"/>
          </a:fontRef>
        </p:style>
        <p:txBody>
          <a:bodyPr rtlCol="0" anchor="ctr"/>
          <a:lstStyle/>
          <a:p>
            <a:pPr algn="ctr"/>
            <a:r>
              <a:rPr lang="en-US" dirty="0">
                <a:latin typeface="Montserrat" panose="00000500000000000000" pitchFamily="50" charset="0"/>
              </a:rPr>
              <a:t>QUALITY</a:t>
            </a:r>
          </a:p>
        </p:txBody>
      </p:sp>
      <p:sp>
        <p:nvSpPr>
          <p:cNvPr id="12" name="Rectangle 11"/>
          <p:cNvSpPr/>
          <p:nvPr/>
        </p:nvSpPr>
        <p:spPr>
          <a:xfrm>
            <a:off x="2101901" y="5682279"/>
            <a:ext cx="4885635" cy="555033"/>
          </a:xfrm>
          <a:prstGeom prst="rect">
            <a:avLst/>
          </a:prstGeom>
          <a:solidFill>
            <a:srgbClr val="7F7F7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dk1"/>
          </a:lnRef>
          <a:fillRef idx="3">
            <a:schemeClr val="dk1"/>
          </a:fillRef>
          <a:effectRef idx="3">
            <a:schemeClr val="dk1"/>
          </a:effectRef>
          <a:fontRef idx="minor">
            <a:schemeClr val="lt1"/>
          </a:fontRef>
        </p:style>
        <p:txBody>
          <a:bodyPr rtlCol="0" anchor="ctr"/>
          <a:lstStyle/>
          <a:p>
            <a:pPr algn="ctr"/>
            <a:r>
              <a:rPr lang="en-US" sz="1600" dirty="0">
                <a:latin typeface="Montserrat" panose="00000500000000000000" pitchFamily="50" charset="0"/>
              </a:rPr>
              <a:t>TEAM VALUES, EDUCATION TRAINING &amp; LEARNING, ENVIRONMENT </a:t>
            </a:r>
          </a:p>
        </p:txBody>
      </p:sp>
      <p:sp>
        <p:nvSpPr>
          <p:cNvPr id="4" name="Rectangle 3"/>
          <p:cNvSpPr/>
          <p:nvPr/>
        </p:nvSpPr>
        <p:spPr>
          <a:xfrm>
            <a:off x="155406" y="6381328"/>
            <a:ext cx="3956532" cy="307777"/>
          </a:xfrm>
          <a:prstGeom prst="rect">
            <a:avLst/>
          </a:prstGeom>
        </p:spPr>
        <p:txBody>
          <a:bodyPr wrap="none">
            <a:spAutoFit/>
          </a:bodyPr>
          <a:lstStyle/>
          <a:p>
            <a:r>
              <a:rPr lang="en-US" sz="1400" b="1" i="1" dirty="0">
                <a:solidFill>
                  <a:srgbClr val="0D0D58"/>
                </a:solidFill>
                <a:latin typeface="Montserrat" panose="00000500000000000000" pitchFamily="50" charset="0"/>
              </a:rPr>
              <a:t>(Crossing the Quality Chasm  IOM, 2001)</a:t>
            </a:r>
            <a:endParaRPr lang="en-US" sz="1400" b="1" dirty="0">
              <a:solidFill>
                <a:srgbClr val="0D0D58"/>
              </a:solidFill>
              <a:latin typeface="Montserrat" panose="00000500000000000000" pitchFamily="50" charset="0"/>
            </a:endParaRPr>
          </a:p>
        </p:txBody>
      </p:sp>
    </p:spTree>
    <p:extLst>
      <p:ext uri="{BB962C8B-B14F-4D97-AF65-F5344CB8AC3E}">
        <p14:creationId xmlns:p14="http://schemas.microsoft.com/office/powerpoint/2010/main" val="34005656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91264" cy="1143000"/>
          </a:xfrm>
        </p:spPr>
        <p:txBody>
          <a:bodyPr anchor="ctr">
            <a:normAutofit/>
          </a:bodyPr>
          <a:lstStyle/>
          <a:p>
            <a:pPr>
              <a:lnSpc>
                <a:spcPct val="90000"/>
              </a:lnSpc>
            </a:pPr>
            <a:r>
              <a:rPr lang="en-GB" sz="3200" dirty="0">
                <a:latin typeface="Montserrat" panose="00000500000000000000" pitchFamily="50" charset="0"/>
              </a:rPr>
              <a:t>Safety &amp; Improvement </a:t>
            </a:r>
            <a:br>
              <a:rPr lang="en-GB" sz="3200" dirty="0">
                <a:latin typeface="Montserrat" panose="00000500000000000000" pitchFamily="50" charset="0"/>
              </a:rPr>
            </a:br>
            <a:r>
              <a:rPr lang="en-GB" sz="3200" dirty="0">
                <a:latin typeface="Montserrat" panose="00000500000000000000" pitchFamily="50" charset="0"/>
              </a:rPr>
              <a:t>Through the Ages…</a:t>
            </a:r>
          </a:p>
        </p:txBody>
      </p:sp>
      <p:pic>
        <p:nvPicPr>
          <p:cNvPr id="6" name="Picture 5"/>
          <p:cNvPicPr>
            <a:picLocks noChangeAspect="1"/>
          </p:cNvPicPr>
          <p:nvPr/>
        </p:nvPicPr>
        <p:blipFill>
          <a:blip r:embed="rId3">
            <a:extLst>
              <a:ext uri="{28A0092B-C50C-407E-A947-70E740481C1C}">
                <a14:useLocalDpi xmlns:a14="http://schemas.microsoft.com/office/drawing/2010/main"/>
              </a:ext>
            </a:extLst>
          </a:blip>
          <a:srcRect l="15561" r="20193" b="2"/>
          <a:stretch/>
        </p:blipFill>
        <p:spPr>
          <a:xfrm>
            <a:off x="457200" y="1600200"/>
            <a:ext cx="4038600" cy="4525963"/>
          </a:xfrm>
          <a:prstGeom prst="rect">
            <a:avLst/>
          </a:prstGeom>
          <a:noFill/>
        </p:spPr>
      </p:pic>
      <p:pic>
        <p:nvPicPr>
          <p:cNvPr id="9" name="Content Placeholder 3">
            <a:extLst>
              <a:ext uri="{FF2B5EF4-FFF2-40B4-BE49-F238E27FC236}">
                <a16:creationId xmlns:a16="http://schemas.microsoft.com/office/drawing/2014/main" id="{678AF817-C6CB-FC51-E6C7-27019BD76E94}"/>
              </a:ext>
            </a:extLst>
          </p:cNvPr>
          <p:cNvPicPr>
            <a:picLocks noGrp="1" noChangeAspect="1"/>
          </p:cNvPicPr>
          <p:nvPr>
            <p:ph sz="half" idx="2"/>
          </p:nvPr>
        </p:nvPicPr>
        <p:blipFill rotWithShape="1">
          <a:blip r:embed="rId4" cstate="screen">
            <a:extLst>
              <a:ext uri="{28A0092B-C50C-407E-A947-70E740481C1C}">
                <a14:useLocalDpi xmlns:a14="http://schemas.microsoft.com/office/drawing/2010/main"/>
              </a:ext>
            </a:extLst>
          </a:blip>
          <a:srcRect l="-2504" r="-9533"/>
          <a:stretch/>
        </p:blipFill>
        <p:spPr>
          <a:xfrm>
            <a:off x="4788023" y="1705387"/>
            <a:ext cx="3540631" cy="4420775"/>
          </a:xfrm>
        </p:spPr>
      </p:pic>
    </p:spTree>
    <p:extLst>
      <p:ext uri="{BB962C8B-B14F-4D97-AF65-F5344CB8AC3E}">
        <p14:creationId xmlns:p14="http://schemas.microsoft.com/office/powerpoint/2010/main" val="14859219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C:\Users\fiona.hignett\AppData\Local\Microsoft\Windows\Temporary Internet Files\Content.IE5\OBE5D1VU\Monthly_mortality_rates_1841-1849.png"/>
          <p:cNvPicPr>
            <a:picLocks noGrp="1" noChangeAspect="1" noChangeArrowheads="1"/>
          </p:cNvPicPr>
          <p:nvPr>
            <p:ph idx="1"/>
          </p:nvPr>
        </p:nvPicPr>
        <p:blipFill>
          <a:blip r:embed="rId3">
            <a:extLst>
              <a:ext uri="{28A0092B-C50C-407E-A947-70E740481C1C}">
                <a14:useLocalDpi xmlns:a14="http://schemas.microsoft.com/office/drawing/2010/main"/>
              </a:ext>
            </a:extLst>
          </a:blip>
          <a:stretch>
            <a:fillRect/>
          </a:stretch>
        </p:blipFill>
        <p:spPr bwMode="auto">
          <a:xfrm>
            <a:off x="482600" y="1016254"/>
            <a:ext cx="8178799" cy="482549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659514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4" name="Picture 2" descr="Image result for to err is human">
            <a:hlinkClick r:id="rId2"/>
          </p:cNvPr>
          <p:cNvPicPr>
            <a:picLocks noGrp="1" noChangeAspect="1" noChangeArrowheads="1"/>
          </p:cNvPicPr>
          <p:nvPr>
            <p:ph idx="1"/>
          </p:nvPr>
        </p:nvPicPr>
        <p:blipFill>
          <a:blip r:embed="rId3" cstate="screen">
            <a:extLst>
              <a:ext uri="{28A0092B-C50C-407E-A947-70E740481C1C}">
                <a14:useLocalDpi xmlns:a14="http://schemas.microsoft.com/office/drawing/2010/main"/>
              </a:ext>
            </a:extLst>
          </a:blip>
          <a:srcRect l="14651" r="11669"/>
          <a:stretch/>
        </p:blipFill>
        <p:spPr bwMode="auto">
          <a:xfrm>
            <a:off x="20" y="1282"/>
            <a:ext cx="9143980" cy="685671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7898752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5" name="Rectangle 4104">
            <a:extLst>
              <a:ext uri="{FF2B5EF4-FFF2-40B4-BE49-F238E27FC236}">
                <a16:creationId xmlns:a16="http://schemas.microsoft.com/office/drawing/2014/main" id="{022BDE4A-8A20-4A69-9C5A-581C82036A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51263" y="170412"/>
            <a:ext cx="7634200" cy="1328730"/>
          </a:xfrm>
        </p:spPr>
        <p:txBody>
          <a:bodyPr vert="horz" lIns="91440" tIns="45720" rIns="91440" bIns="45720" rtlCol="0" anchor="b">
            <a:normAutofit/>
          </a:bodyPr>
          <a:lstStyle/>
          <a:p>
            <a:pPr>
              <a:lnSpc>
                <a:spcPct val="90000"/>
              </a:lnSpc>
            </a:pPr>
            <a:r>
              <a:rPr lang="en-US" sz="4500" kern="1200" dirty="0">
                <a:solidFill>
                  <a:srgbClr val="0D0D58"/>
                </a:solidFill>
                <a:latin typeface="Montserrat" panose="00000500000000000000" pitchFamily="50" charset="0"/>
                <a:cs typeface="+mj-cs"/>
              </a:rPr>
              <a:t>We’re still learning…</a:t>
            </a:r>
          </a:p>
        </p:txBody>
      </p:sp>
      <p:pic>
        <p:nvPicPr>
          <p:cNvPr id="4098" name="Picture 2" descr="Image result for mid staffs NHS trust">
            <a:hlinkClick r:id="rId3"/>
          </p:cNvPr>
          <p:cNvPicPr>
            <a:picLocks noChangeAspect="1" noChangeArrowheads="1"/>
          </p:cNvPicPr>
          <p:nvPr/>
        </p:nvPicPr>
        <p:blipFill>
          <a:blip r:embed="rId4">
            <a:extLst>
              <a:ext uri="{28A0092B-C50C-407E-A947-70E740481C1C}">
                <a14:useLocalDpi xmlns:a14="http://schemas.microsoft.com/office/drawing/2010/main"/>
              </a:ext>
            </a:extLst>
          </a:blip>
          <a:srcRect l="16674" r="20393" b="-3"/>
          <a:stretch/>
        </p:blipFill>
        <p:spPr bwMode="auto">
          <a:xfrm>
            <a:off x="149055" y="2410448"/>
            <a:ext cx="4352493" cy="3890357"/>
          </a:xfrm>
          <a:prstGeom prst="rect">
            <a:avLst/>
          </a:prstGeom>
          <a:noFill/>
          <a:extLst>
            <a:ext uri="{909E8E84-426E-40dd-AFC4-6F175D3DCCD1}">
              <a14:hiddenFill xmlns="" xmlns:a14="http://schemas.microsoft.com/office/drawing/2010/main">
                <a:solidFill>
                  <a:srgbClr val="FFFFFF"/>
                </a:solidFill>
              </a14:hiddenFill>
            </a:ext>
          </a:extLst>
        </p:spPr>
      </p:pic>
      <p:pic>
        <p:nvPicPr>
          <p:cNvPr id="4100" name="Picture 4" descr="Image result for mid staffs public enquiry">
            <a:hlinkClick r:id="rId5"/>
          </p:cNvPr>
          <p:cNvPicPr>
            <a:picLocks noChangeAspect="1" noChangeArrowheads="1"/>
          </p:cNvPicPr>
          <p:nvPr/>
        </p:nvPicPr>
        <p:blipFill>
          <a:blip r:embed="rId6">
            <a:extLst>
              <a:ext uri="{28A0092B-C50C-407E-A947-70E740481C1C}">
                <a14:useLocalDpi xmlns:a14="http://schemas.microsoft.com/office/drawing/2010/main"/>
              </a:ext>
            </a:extLst>
          </a:blip>
          <a:srcRect l="17116" r="19950" b="-3"/>
          <a:stretch/>
        </p:blipFill>
        <p:spPr bwMode="auto">
          <a:xfrm>
            <a:off x="4642450" y="2410448"/>
            <a:ext cx="4352492" cy="3890357"/>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7535262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95" y="274638"/>
            <a:ext cx="9099979" cy="1143000"/>
          </a:xfrm>
        </p:spPr>
        <p:txBody>
          <a:bodyPr>
            <a:normAutofit fontScale="90000"/>
          </a:bodyPr>
          <a:lstStyle/>
          <a:p>
            <a:r>
              <a:rPr lang="en-GB" dirty="0">
                <a:latin typeface="Montserrat" panose="00000500000000000000" pitchFamily="50" charset="0"/>
              </a:rPr>
              <a:t>A Promise to Learn, </a:t>
            </a:r>
            <a:br>
              <a:rPr lang="en-GB" dirty="0">
                <a:latin typeface="Montserrat" panose="00000500000000000000" pitchFamily="50" charset="0"/>
              </a:rPr>
            </a:br>
            <a:r>
              <a:rPr lang="en-GB" dirty="0">
                <a:latin typeface="Montserrat" panose="00000500000000000000" pitchFamily="50" charset="0"/>
              </a:rPr>
              <a:t>A Commitment to Act</a:t>
            </a:r>
            <a:endParaRPr lang="en-US" dirty="0">
              <a:latin typeface="Montserrat" panose="00000500000000000000" pitchFamily="50" charset="0"/>
            </a:endParaRPr>
          </a:p>
        </p:txBody>
      </p:sp>
      <p:pic>
        <p:nvPicPr>
          <p:cNvPr id="6146"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251520" y="2060848"/>
            <a:ext cx="4995188" cy="3798482"/>
          </a:xfrm>
          <a:prstGeom prst="rect">
            <a:avLst/>
          </a:prstGeom>
          <a:noFill/>
          <a:ln w="38100">
            <a:solidFill>
              <a:schemeClr val="tx2">
                <a:lumMod val="60000"/>
                <a:lumOff val="40000"/>
              </a:schemeClr>
            </a:solidFill>
            <a:miter lim="800000"/>
            <a:headEnd/>
            <a:tailEnd/>
          </a:ln>
          <a:extLst>
            <a:ext uri="{909E8E84-426E-40dd-AFC4-6F175D3DCCD1}">
              <a14:hiddenFill xmlns="" xmlns:a14="http://schemas.microsoft.com/office/drawing/2010/main">
                <a:solidFill>
                  <a:schemeClr val="accent1"/>
                </a:solidFill>
              </a14:hiddenFill>
            </a:ext>
          </a:extLst>
        </p:spPr>
      </p:pic>
      <p:pic>
        <p:nvPicPr>
          <p:cNvPr id="6148" name="Picture 4" descr="Image result for don berwick">
            <a:hlinkClick r:id="rId4"/>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868144" y="2480228"/>
            <a:ext cx="2592658" cy="338437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694671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latin typeface="Montserrat" panose="00000500000000000000" pitchFamily="50" charset="0"/>
              </a:rPr>
              <a:t>So how do we know if we’re providing a ‘quality’ service?</a:t>
            </a:r>
          </a:p>
        </p:txBody>
      </p:sp>
      <p:sp>
        <p:nvSpPr>
          <p:cNvPr id="4" name="Explosion 1 3"/>
          <p:cNvSpPr/>
          <p:nvPr/>
        </p:nvSpPr>
        <p:spPr>
          <a:xfrm rot="606284">
            <a:off x="5980928" y="1508518"/>
            <a:ext cx="2869205" cy="1539356"/>
          </a:xfrm>
          <a:prstGeom prst="irregularSeal1">
            <a:avLst/>
          </a:prstGeom>
          <a:solidFill>
            <a:srgbClr val="11A7F2"/>
          </a:solidFill>
          <a:ln>
            <a:solidFill>
              <a:srgbClr val="11A7F2"/>
            </a:solidFill>
          </a:ln>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1600" b="1" dirty="0">
                <a:latin typeface="Montserrat" panose="00000500000000000000" pitchFamily="50" charset="0"/>
              </a:rPr>
              <a:t>Staff survey</a:t>
            </a:r>
          </a:p>
        </p:txBody>
      </p:sp>
      <p:sp>
        <p:nvSpPr>
          <p:cNvPr id="5" name="Explosion 1 4"/>
          <p:cNvSpPr/>
          <p:nvPr/>
        </p:nvSpPr>
        <p:spPr>
          <a:xfrm rot="21412076">
            <a:off x="39670" y="1483958"/>
            <a:ext cx="3024385" cy="1534848"/>
          </a:xfrm>
          <a:prstGeom prst="irregularSeal1">
            <a:avLst/>
          </a:prstGeom>
          <a:solidFill>
            <a:srgbClr val="0D0D58"/>
          </a:solidFill>
          <a:ln>
            <a:solidFill>
              <a:srgbClr val="0D0D58"/>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500" b="1" dirty="0">
                <a:latin typeface="Montserrat" panose="00000500000000000000" pitchFamily="50" charset="0"/>
              </a:rPr>
              <a:t>Patient/parent feedback</a:t>
            </a:r>
          </a:p>
        </p:txBody>
      </p:sp>
      <p:sp>
        <p:nvSpPr>
          <p:cNvPr id="6" name="Explosion 1 5"/>
          <p:cNvSpPr/>
          <p:nvPr/>
        </p:nvSpPr>
        <p:spPr>
          <a:xfrm rot="21030457">
            <a:off x="3542750" y="5000492"/>
            <a:ext cx="2981789" cy="1737773"/>
          </a:xfrm>
          <a:prstGeom prst="irregularSeal1">
            <a:avLst/>
          </a:prstGeom>
          <a:solidFill>
            <a:srgbClr val="0D0D58"/>
          </a:solidFill>
          <a:ln>
            <a:solidFill>
              <a:srgbClr val="0D0D58"/>
            </a:solid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600" b="1" dirty="0">
                <a:latin typeface="Montserrat" panose="00000500000000000000" pitchFamily="50" charset="0"/>
              </a:rPr>
              <a:t>Targets</a:t>
            </a:r>
          </a:p>
        </p:txBody>
      </p:sp>
      <p:sp>
        <p:nvSpPr>
          <p:cNvPr id="7" name="Explosion 1 6"/>
          <p:cNvSpPr/>
          <p:nvPr/>
        </p:nvSpPr>
        <p:spPr>
          <a:xfrm rot="933297">
            <a:off x="95895" y="4855490"/>
            <a:ext cx="3391838" cy="1987826"/>
          </a:xfrm>
          <a:prstGeom prst="irregularSeal1">
            <a:avLst/>
          </a:prstGeom>
          <a:solidFill>
            <a:srgbClr val="11A7F2"/>
          </a:solidFill>
          <a:ln>
            <a:solidFill>
              <a:srgbClr val="11A7F2"/>
            </a:solidFill>
          </a:ln>
        </p:spPr>
        <p:style>
          <a:lnRef idx="1">
            <a:schemeClr val="accent5"/>
          </a:lnRef>
          <a:fillRef idx="3">
            <a:schemeClr val="accent5"/>
          </a:fillRef>
          <a:effectRef idx="2">
            <a:schemeClr val="accent5"/>
          </a:effectRef>
          <a:fontRef idx="minor">
            <a:schemeClr val="lt1"/>
          </a:fontRef>
        </p:style>
        <p:txBody>
          <a:bodyPr rtlCol="0" anchor="ctr"/>
          <a:lstStyle/>
          <a:p>
            <a:pPr algn="ctr"/>
            <a:r>
              <a:rPr lang="en-US" sz="1600" b="1" dirty="0">
                <a:latin typeface="Montserrat" panose="00000500000000000000" pitchFamily="50" charset="0"/>
              </a:rPr>
              <a:t>Adverse Events</a:t>
            </a:r>
          </a:p>
        </p:txBody>
      </p:sp>
      <p:sp>
        <p:nvSpPr>
          <p:cNvPr id="8" name="Explosion 1 7"/>
          <p:cNvSpPr/>
          <p:nvPr/>
        </p:nvSpPr>
        <p:spPr>
          <a:xfrm rot="21254672">
            <a:off x="3065019" y="1398281"/>
            <a:ext cx="3047963" cy="1692788"/>
          </a:xfrm>
          <a:prstGeom prst="irregularSeal1">
            <a:avLst/>
          </a:prstGeom>
          <a:solidFill>
            <a:srgbClr val="FD66FF"/>
          </a:solidFill>
          <a:ln>
            <a:solidFill>
              <a:srgbClr val="FD66FF"/>
            </a:solidFill>
          </a:ln>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1600" b="1" dirty="0">
                <a:solidFill>
                  <a:sysClr val="windowText" lastClr="000000"/>
                </a:solidFill>
                <a:latin typeface="Montserrat" panose="00000500000000000000" pitchFamily="50" charset="0"/>
              </a:rPr>
              <a:t>Patient Outcomes</a:t>
            </a:r>
          </a:p>
        </p:txBody>
      </p:sp>
      <p:sp>
        <p:nvSpPr>
          <p:cNvPr id="9" name="Explosion 1 8"/>
          <p:cNvSpPr/>
          <p:nvPr/>
        </p:nvSpPr>
        <p:spPr>
          <a:xfrm rot="20765949">
            <a:off x="192641" y="2917614"/>
            <a:ext cx="2926778" cy="1847960"/>
          </a:xfrm>
          <a:prstGeom prst="irregularSeal1">
            <a:avLst/>
          </a:prstGeom>
          <a:solidFill>
            <a:srgbClr val="FD66FF"/>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600" b="1" dirty="0">
                <a:latin typeface="Montserrat" panose="00000500000000000000" pitchFamily="50" charset="0"/>
              </a:rPr>
              <a:t>Complaints</a:t>
            </a:r>
          </a:p>
        </p:txBody>
      </p:sp>
      <p:sp>
        <p:nvSpPr>
          <p:cNvPr id="10" name="Explosion 1 9"/>
          <p:cNvSpPr/>
          <p:nvPr/>
        </p:nvSpPr>
        <p:spPr>
          <a:xfrm rot="21182110">
            <a:off x="6042833" y="2819515"/>
            <a:ext cx="2904076" cy="1789699"/>
          </a:xfrm>
          <a:prstGeom prst="irregularSeal1">
            <a:avLst/>
          </a:prstGeom>
          <a:solidFill>
            <a:srgbClr val="0D0D58"/>
          </a:solidFill>
          <a:ln>
            <a:solidFill>
              <a:srgbClr val="0D0D58"/>
            </a:solidFill>
          </a:ln>
        </p:spPr>
        <p:style>
          <a:lnRef idx="0">
            <a:schemeClr val="dk1"/>
          </a:lnRef>
          <a:fillRef idx="3">
            <a:schemeClr val="dk1"/>
          </a:fillRef>
          <a:effectRef idx="3">
            <a:schemeClr val="dk1"/>
          </a:effectRef>
          <a:fontRef idx="minor">
            <a:schemeClr val="lt1"/>
          </a:fontRef>
        </p:style>
        <p:txBody>
          <a:bodyPr rtlCol="0" anchor="ctr"/>
          <a:lstStyle/>
          <a:p>
            <a:pPr algn="ctr"/>
            <a:r>
              <a:rPr lang="en-US" sz="1600" b="1" dirty="0">
                <a:latin typeface="Montserrat" panose="00000500000000000000" pitchFamily="50" charset="0"/>
              </a:rPr>
              <a:t>CQC Report</a:t>
            </a:r>
          </a:p>
        </p:txBody>
      </p:sp>
      <p:sp>
        <p:nvSpPr>
          <p:cNvPr id="11" name="Explosion 1 10"/>
          <p:cNvSpPr/>
          <p:nvPr/>
        </p:nvSpPr>
        <p:spPr>
          <a:xfrm rot="21237818">
            <a:off x="2933976" y="3208188"/>
            <a:ext cx="3138066" cy="1880355"/>
          </a:xfrm>
          <a:prstGeom prst="irregularSeal1">
            <a:avLst/>
          </a:prstGeom>
          <a:solidFill>
            <a:srgbClr val="11A7F2"/>
          </a:solidFill>
          <a:ln>
            <a:solidFill>
              <a:srgbClr val="11A7F2"/>
            </a:solidFill>
          </a:ln>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1600" b="1" dirty="0">
                <a:solidFill>
                  <a:schemeClr val="bg1"/>
                </a:solidFill>
                <a:latin typeface="Montserrat" panose="00000500000000000000" pitchFamily="50" charset="0"/>
              </a:rPr>
              <a:t>Audit</a:t>
            </a:r>
          </a:p>
        </p:txBody>
      </p:sp>
      <p:sp>
        <p:nvSpPr>
          <p:cNvPr id="12" name="Explosion 1 11"/>
          <p:cNvSpPr/>
          <p:nvPr/>
        </p:nvSpPr>
        <p:spPr>
          <a:xfrm rot="20888072">
            <a:off x="6250888" y="4400863"/>
            <a:ext cx="3027520" cy="1936297"/>
          </a:xfrm>
          <a:prstGeom prst="irregularSeal1">
            <a:avLst/>
          </a:prstGeom>
          <a:solidFill>
            <a:srgbClr val="FD66FF"/>
          </a:solidFill>
          <a:ln>
            <a:solidFill>
              <a:srgbClr val="FD66FF"/>
            </a:solidFill>
          </a:ln>
        </p:spPr>
        <p:style>
          <a:lnRef idx="1">
            <a:schemeClr val="accent5"/>
          </a:lnRef>
          <a:fillRef idx="3">
            <a:schemeClr val="accent5"/>
          </a:fillRef>
          <a:effectRef idx="2">
            <a:schemeClr val="accent5"/>
          </a:effectRef>
          <a:fontRef idx="minor">
            <a:schemeClr val="lt1"/>
          </a:fontRef>
        </p:style>
        <p:txBody>
          <a:bodyPr rtlCol="0" anchor="ctr"/>
          <a:lstStyle/>
          <a:p>
            <a:pPr algn="ctr"/>
            <a:r>
              <a:rPr lang="en-US" sz="1600" b="1" dirty="0">
                <a:latin typeface="Montserrat" panose="00000500000000000000" pitchFamily="50" charset="0"/>
              </a:rPr>
              <a:t>Favourable Events </a:t>
            </a:r>
            <a:r>
              <a:rPr lang="en-GB" sz="1600" b="1" dirty="0">
                <a:latin typeface="Montserrat" panose="00000500000000000000" pitchFamily="50" charset="0"/>
              </a:rPr>
              <a:t>‘</a:t>
            </a:r>
            <a:r>
              <a:rPr lang="en-GB" sz="1600" b="1" dirty="0" err="1">
                <a:latin typeface="Montserrat" panose="00000500000000000000" pitchFamily="50" charset="0"/>
              </a:rPr>
              <a:t>LfE</a:t>
            </a:r>
            <a:r>
              <a:rPr lang="en-GB" sz="1600" b="1" dirty="0">
                <a:latin typeface="Montserrat" panose="00000500000000000000" pitchFamily="50" charset="0"/>
              </a:rPr>
              <a:t>’</a:t>
            </a:r>
            <a:endParaRPr lang="en-US" sz="1600" b="1" dirty="0">
              <a:latin typeface="Montserrat" panose="00000500000000000000" pitchFamily="50" charset="0"/>
            </a:endParaRPr>
          </a:p>
        </p:txBody>
      </p:sp>
    </p:spTree>
    <p:extLst>
      <p:ext uri="{BB962C8B-B14F-4D97-AF65-F5344CB8AC3E}">
        <p14:creationId xmlns:p14="http://schemas.microsoft.com/office/powerpoint/2010/main" val="32056438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3" name="Slide Background">
            <a:extLst>
              <a:ext uri="{FF2B5EF4-FFF2-40B4-BE49-F238E27FC236}">
                <a16:creationId xmlns:a16="http://schemas.microsoft.com/office/drawing/2014/main" id="{4D327EF6-1201-4218-AA98-3DA5A0F489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35" name="Rectangle 1034">
            <a:extLst>
              <a:ext uri="{FF2B5EF4-FFF2-40B4-BE49-F238E27FC236}">
                <a16:creationId xmlns:a16="http://schemas.microsoft.com/office/drawing/2014/main" id="{9864AAEA-8DC4-4D15-864C-B53C5B4CC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37" name="Rectangle 1036">
            <a:extLst>
              <a:ext uri="{FF2B5EF4-FFF2-40B4-BE49-F238E27FC236}">
                <a16:creationId xmlns:a16="http://schemas.microsoft.com/office/drawing/2014/main" id="{E82F361B-984A-43B6-AFE8-1F1439428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3420664"/>
          </a:xfrm>
          <a:prstGeom prst="rect">
            <a:avLst/>
          </a:prstGeom>
          <a:ln>
            <a:noFill/>
          </a:ln>
          <a:effectLst>
            <a:outerShdw blurRad="596900" dist="330200" dir="7140000" sx="87000" sy="87000" algn="t" rotWithShape="0">
              <a:srgbClr val="000000">
                <a:alpha val="2666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65313" y="583147"/>
            <a:ext cx="3998459" cy="2254370"/>
          </a:xfrm>
          <a:ln>
            <a:solidFill>
              <a:srgbClr val="0D0D58"/>
            </a:solidFill>
          </a:ln>
        </p:spPr>
        <p:style>
          <a:lnRef idx="2">
            <a:schemeClr val="accent1"/>
          </a:lnRef>
          <a:fillRef idx="1">
            <a:schemeClr val="lt1"/>
          </a:fillRef>
          <a:effectRef idx="0">
            <a:schemeClr val="accent1"/>
          </a:effectRef>
          <a:fontRef idx="minor">
            <a:schemeClr val="dk1"/>
          </a:fontRef>
        </p:style>
        <p:txBody>
          <a:bodyPr>
            <a:normAutofit/>
          </a:bodyPr>
          <a:lstStyle/>
          <a:p>
            <a:r>
              <a:rPr lang="en-GB" sz="3200" dirty="0">
                <a:ln>
                  <a:solidFill>
                    <a:srgbClr val="0D0D58"/>
                  </a:solidFill>
                </a:ln>
                <a:solidFill>
                  <a:schemeClr val="tx1"/>
                </a:solidFill>
                <a:latin typeface="Montserrat" panose="00000500000000000000" pitchFamily="50" charset="0"/>
              </a:rPr>
              <a:t>Turning Safety &amp; Quality on It’s Head…</a:t>
            </a:r>
          </a:p>
        </p:txBody>
      </p:sp>
      <p:sp useBgFill="1">
        <p:nvSpPr>
          <p:cNvPr id="1039" name="Rectangle 1038">
            <a:extLst>
              <a:ext uri="{FF2B5EF4-FFF2-40B4-BE49-F238E27FC236}">
                <a16:creationId xmlns:a16="http://schemas.microsoft.com/office/drawing/2014/main" id="{4F2A6A32-9ADF-4DD4-AEA5-0D1FF0F8B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1998" y="0"/>
            <a:ext cx="4572001" cy="6849700"/>
          </a:xfrm>
          <a:prstGeom prst="rect">
            <a:avLst/>
          </a:prstGeom>
          <a:ln>
            <a:noFill/>
          </a:ln>
          <a:effectLst>
            <a:outerShdw blurRad="596900" dist="317500" dir="8820000" sx="87000" sy="87000" algn="t" rotWithShape="0">
              <a:schemeClr val="tx1">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Image result for upside down">
            <a:hlinkClick r:id="rId3"/>
          </p:cNvPr>
          <p:cNvPicPr>
            <a:picLocks noChangeAspect="1" noChangeArrowheads="1"/>
          </p:cNvPicPr>
          <p:nvPr/>
        </p:nvPicPr>
        <p:blipFill>
          <a:blip r:embed="rId4">
            <a:extLst>
              <a:ext uri="{28A0092B-C50C-407E-A947-70E740481C1C}">
                <a14:useLocalDpi xmlns:a14="http://schemas.microsoft.com/office/drawing/2010/main"/>
              </a:ext>
            </a:extLst>
          </a:blip>
          <a:srcRect l="10521" r="14771" b="-1"/>
          <a:stretch/>
        </p:blipFill>
        <p:spPr bwMode="auto">
          <a:xfrm>
            <a:off x="4569811" y="10"/>
            <a:ext cx="4574188" cy="3428736"/>
          </a:xfrm>
          <a:prstGeom prst="rect">
            <a:avLst/>
          </a:prstGeom>
          <a:noFill/>
          <a:extLst>
            <a:ext uri="{909E8E84-426E-40dd-AFC4-6F175D3DCCD1}">
              <a14:hiddenFill xmlns="" xmlns:a14="http://schemas.microsoft.com/office/drawing/2010/main">
                <a:solidFill>
                  <a:srgbClr val="FFFFFF"/>
                </a:solidFill>
              </a14:hiddenFill>
            </a:ext>
          </a:extLst>
        </p:spPr>
      </p:pic>
      <p:pic>
        <p:nvPicPr>
          <p:cNvPr id="1028" name="Picture 4" descr="Image result for learning from excellence">
            <a:hlinkClick r:id="rId5"/>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5743" t="-2" r="5275" b="-2"/>
          <a:stretch/>
        </p:blipFill>
        <p:spPr bwMode="auto">
          <a:xfrm>
            <a:off x="0" y="3437336"/>
            <a:ext cx="4574187" cy="3412363"/>
          </a:xfrm>
          <a:prstGeom prst="rect">
            <a:avLst/>
          </a:prstGeom>
          <a:noFill/>
          <a:extLst>
            <a:ext uri="{909E8E84-426E-40dd-AFC4-6F175D3DCCD1}">
              <a14:hiddenFill xmlns="" xmlns:a14="http://schemas.microsoft.com/office/drawing/2010/main">
                <a:solidFill>
                  <a:srgbClr val="FFFFFF"/>
                </a:solidFill>
              </a14:hiddenFill>
            </a:ext>
          </a:extLst>
        </p:spPr>
      </p:pic>
      <p:sp>
        <p:nvSpPr>
          <p:cNvPr id="3" name="Content Placeholder 2"/>
          <p:cNvSpPr>
            <a:spLocks noGrp="1"/>
          </p:cNvSpPr>
          <p:nvPr>
            <p:ph idx="1"/>
          </p:nvPr>
        </p:nvSpPr>
        <p:spPr>
          <a:xfrm>
            <a:off x="4788024" y="4437113"/>
            <a:ext cx="4248472" cy="1440160"/>
          </a:xfrm>
        </p:spPr>
        <p:txBody>
          <a:bodyPr anchor="ctr">
            <a:normAutofit/>
          </a:bodyPr>
          <a:lstStyle/>
          <a:p>
            <a:pPr marL="0" indent="0">
              <a:buNone/>
            </a:pPr>
            <a:endParaRPr lang="en-GB" sz="2000" b="1" dirty="0">
              <a:latin typeface="Montserrat" panose="00000500000000000000" pitchFamily="50" charset="0"/>
            </a:endParaRPr>
          </a:p>
          <a:p>
            <a:pPr marL="0" indent="0">
              <a:buNone/>
            </a:pPr>
            <a:r>
              <a:rPr lang="en-GB" sz="2000" b="1" dirty="0">
                <a:latin typeface="Montserrat" panose="00000500000000000000" pitchFamily="50" charset="0"/>
              </a:rPr>
              <a:t>Safety I vs Safety II</a:t>
            </a:r>
          </a:p>
          <a:p>
            <a:pPr marL="800100" lvl="1" indent="-342900">
              <a:buFont typeface="Arial" panose="020B0604020202020204" pitchFamily="34" charset="0"/>
              <a:buChar char="•"/>
            </a:pPr>
            <a:r>
              <a:rPr lang="en-GB" sz="2000" i="1" dirty="0">
                <a:solidFill>
                  <a:schemeClr val="tx1"/>
                </a:solidFill>
                <a:latin typeface="Montserrat" panose="00000500000000000000" pitchFamily="50" charset="0"/>
              </a:rPr>
              <a:t>Eric </a:t>
            </a:r>
            <a:r>
              <a:rPr lang="en-GB" sz="2000" i="1" dirty="0" err="1">
                <a:solidFill>
                  <a:schemeClr val="tx1"/>
                </a:solidFill>
                <a:latin typeface="Montserrat" panose="00000500000000000000" pitchFamily="50" charset="0"/>
              </a:rPr>
              <a:t>Hollnagel</a:t>
            </a:r>
            <a:r>
              <a:rPr lang="en-GB" sz="2000" i="1" dirty="0">
                <a:solidFill>
                  <a:schemeClr val="tx1"/>
                </a:solidFill>
                <a:latin typeface="Montserrat" panose="00000500000000000000" pitchFamily="50" charset="0"/>
              </a:rPr>
              <a:t>, EUROCONTROL, 2015</a:t>
            </a:r>
          </a:p>
          <a:p>
            <a:pPr marL="0" indent="0">
              <a:buNone/>
            </a:pPr>
            <a:endParaRPr lang="en-GB" sz="2000" dirty="0">
              <a:latin typeface="Montserrat" panose="00000500000000000000" pitchFamily="50" charset="0"/>
            </a:endParaRPr>
          </a:p>
          <a:p>
            <a:endParaRPr lang="en-GB" sz="2000" dirty="0">
              <a:latin typeface="Montserrat" panose="00000500000000000000" pitchFamily="50" charset="0"/>
            </a:endParaRPr>
          </a:p>
        </p:txBody>
      </p:sp>
    </p:spTree>
    <p:extLst>
      <p:ext uri="{BB962C8B-B14F-4D97-AF65-F5344CB8AC3E}">
        <p14:creationId xmlns:p14="http://schemas.microsoft.com/office/powerpoint/2010/main" val="42246866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GB"/>
          </a:p>
        </p:txBody>
      </p:sp>
      <p:pic>
        <p:nvPicPr>
          <p:cNvPr id="5122" name="Picture 2" descr="Image result for learning from excellence">
            <a:hlinkClick r:id="rId3"/>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1"/>
            <a:ext cx="9144000" cy="686089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5490330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6492" y="2276872"/>
            <a:ext cx="8229600" cy="1143000"/>
          </a:xfrm>
        </p:spPr>
        <p:txBody>
          <a:bodyPr/>
          <a:lstStyle/>
          <a:p>
            <a:r>
              <a:rPr lang="en-GB" dirty="0">
                <a:latin typeface="Montserrat" panose="00000500000000000000" pitchFamily="50" charset="0"/>
                <a:sym typeface="Wingdings" panose="05000000000000000000" pitchFamily="2" charset="2"/>
              </a:rPr>
              <a:t> </a:t>
            </a:r>
            <a:r>
              <a:rPr lang="en-GB" dirty="0">
                <a:latin typeface="Montserrat" panose="00000500000000000000" pitchFamily="50" charset="0"/>
              </a:rPr>
              <a:t>Culture &amp; Joy </a:t>
            </a:r>
            <a:r>
              <a:rPr lang="en-GB" dirty="0">
                <a:latin typeface="Montserrat" panose="00000500000000000000" pitchFamily="50" charset="0"/>
                <a:sym typeface="Wingdings" panose="05000000000000000000" pitchFamily="2" charset="2"/>
              </a:rPr>
              <a:t></a:t>
            </a:r>
            <a:endParaRPr lang="en-GB" dirty="0">
              <a:latin typeface="Montserrat" panose="00000500000000000000" pitchFamily="50" charset="0"/>
            </a:endParaRPr>
          </a:p>
        </p:txBody>
      </p:sp>
      <p:pic>
        <p:nvPicPr>
          <p:cNvPr id="4098"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07504" y="116632"/>
            <a:ext cx="2950914" cy="21602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xmlns="">
                <a:solidFill>
                  <a:schemeClr val="accent1"/>
                </a:solidFill>
              </a14:hiddenFill>
            </a:ext>
          </a:extLst>
        </p:spPr>
      </p:pic>
      <p:pic>
        <p:nvPicPr>
          <p:cNvPr id="4099" name="Picture 3"/>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058418" y="116632"/>
            <a:ext cx="3025749" cy="21602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xmlns="">
                <a:solidFill>
                  <a:schemeClr val="accent1"/>
                </a:solidFill>
              </a14:hiddenFill>
            </a:ext>
          </a:extLst>
        </p:spPr>
      </p:pic>
      <p:pic>
        <p:nvPicPr>
          <p:cNvPr id="8" name="Picture 2"/>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6084168" y="116632"/>
            <a:ext cx="2950912" cy="21602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xmlns="">
                <a:solidFill>
                  <a:schemeClr val="accent1"/>
                </a:solidFill>
              </a14:hiddenFill>
            </a:ext>
          </a:extLst>
        </p:spPr>
      </p:pic>
      <p:pic>
        <p:nvPicPr>
          <p:cNvPr id="4100" name="Picture 4"/>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2987121" y="3346773"/>
            <a:ext cx="6047959" cy="334927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101" name="Picture 5"/>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197061" y="3140968"/>
            <a:ext cx="2627784" cy="348197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3199821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16632"/>
            <a:ext cx="3960440" cy="2016224"/>
          </a:xfrm>
        </p:spPr>
        <p:txBody>
          <a:bodyPr>
            <a:noAutofit/>
          </a:bodyPr>
          <a:lstStyle/>
          <a:p>
            <a:r>
              <a:rPr lang="en-GB" sz="3200" dirty="0">
                <a:solidFill>
                  <a:srgbClr val="0D0D58"/>
                </a:solidFill>
                <a:latin typeface="Montserrat" panose="00000500000000000000" pitchFamily="50" charset="0"/>
              </a:rPr>
              <a:t>When Something Goes Well… #</a:t>
            </a:r>
            <a:r>
              <a:rPr lang="en-GB" sz="3200" dirty="0" err="1">
                <a:solidFill>
                  <a:srgbClr val="0D0D58"/>
                </a:solidFill>
                <a:latin typeface="Montserrat" panose="00000500000000000000" pitchFamily="50" charset="0"/>
              </a:rPr>
              <a:t>LfE</a:t>
            </a:r>
            <a:endParaRPr lang="en-US" sz="3200" dirty="0">
              <a:solidFill>
                <a:srgbClr val="0D0D58"/>
              </a:solidFill>
              <a:latin typeface="Montserrat" panose="00000500000000000000" pitchFamily="50" charset="0"/>
            </a:endParaRPr>
          </a:p>
        </p:txBody>
      </p:sp>
      <p:pic>
        <p:nvPicPr>
          <p:cNvPr id="2051" name="Picture 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 y="2277419"/>
            <a:ext cx="4417444" cy="458058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2" name="Picture 4"/>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4453441" y="38231"/>
            <a:ext cx="4698472" cy="682084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14079909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81" name="Rectangle 7180">
            <a:extLst>
              <a:ext uri="{FF2B5EF4-FFF2-40B4-BE49-F238E27FC236}">
                <a16:creationId xmlns:a16="http://schemas.microsoft.com/office/drawing/2014/main" id="{87E5499B-AC4D-4A4A-8703-C49F282726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042748" y="1340768"/>
            <a:ext cx="3849732" cy="2839643"/>
          </a:xfrm>
        </p:spPr>
        <p:txBody>
          <a:bodyPr vert="horz" lIns="91440" tIns="45720" rIns="91440" bIns="45720" rtlCol="0" anchor="b">
            <a:normAutofit/>
          </a:bodyPr>
          <a:lstStyle/>
          <a:p>
            <a:pPr algn="l">
              <a:lnSpc>
                <a:spcPct val="90000"/>
              </a:lnSpc>
            </a:pPr>
            <a:r>
              <a:rPr lang="en-US" sz="4800" dirty="0">
                <a:solidFill>
                  <a:srgbClr val="0D0D58"/>
                </a:solidFill>
                <a:latin typeface="Montserrat" panose="00000500000000000000" pitchFamily="50" charset="0"/>
                <a:cs typeface="+mj-cs"/>
              </a:rPr>
              <a:t>When Something Goes Less Well…</a:t>
            </a:r>
          </a:p>
        </p:txBody>
      </p:sp>
      <p:grpSp>
        <p:nvGrpSpPr>
          <p:cNvPr id="7183" name="Group 7182">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2218699" y="2733628"/>
            <a:ext cx="1340409" cy="5777807"/>
            <a:chOff x="329184" y="2"/>
            <a:chExt cx="524256" cy="5777807"/>
          </a:xfrm>
        </p:grpSpPr>
        <p:cxnSp>
          <p:nvCxnSpPr>
            <p:cNvPr id="7184" name="Straight Connector 7183">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7185" name="Rectangle 7184">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2"/>
              <a:ext cx="524256" cy="56667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187" name="Rectangle 7186">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6468" y="269325"/>
            <a:ext cx="4009812" cy="617193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6" name="Picture 8" descr="duty-of-candour visual for page"/>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85800" y="559674"/>
            <a:ext cx="3676830" cy="2537013"/>
          </a:xfrm>
          <a:prstGeom prst="rect">
            <a:avLst/>
          </a:prstGeom>
          <a:noFill/>
          <a:extLst>
            <a:ext uri="{909E8E84-426E-40dd-AFC4-6F175D3DCCD1}">
              <a14:hiddenFill xmlns="" xmlns:a14="http://schemas.microsoft.com/office/drawing/2010/main">
                <a:solidFill>
                  <a:srgbClr val="FFFFFF"/>
                </a:solidFill>
              </a14:hiddenFill>
            </a:ext>
          </a:extLst>
        </p:spPr>
      </p:pic>
      <p:pic>
        <p:nvPicPr>
          <p:cNvPr id="7174" name="Picture 6" descr="https://www.highperformingculture.com/wp-content/uploads/2015/12/Blame-01-758x342.png"/>
          <p:cNvPicPr>
            <a:picLocks noChangeAspect="1" noChangeArrowheads="1"/>
          </p:cNvPicPr>
          <p:nvPr/>
        </p:nvPicPr>
        <p:blipFill>
          <a:blip r:embed="rId4">
            <a:extLst>
              <a:ext uri="{28A0092B-C50C-407E-A947-70E740481C1C}">
                <a14:useLocalDpi xmlns:a14="http://schemas.microsoft.com/office/drawing/2010/main"/>
              </a:ext>
            </a:extLst>
          </a:blip>
          <a:stretch>
            <a:fillRect/>
          </a:stretch>
        </p:blipFill>
        <p:spPr bwMode="auto">
          <a:xfrm rot="21600000">
            <a:off x="685800" y="3992377"/>
            <a:ext cx="3676830" cy="165457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2180653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57" name="Rectangle 6156">
            <a:extLst>
              <a:ext uri="{FF2B5EF4-FFF2-40B4-BE49-F238E27FC236}">
                <a16:creationId xmlns:a16="http://schemas.microsoft.com/office/drawing/2014/main" id="{11B2B030-4738-4359-9E46-144B7C8BFF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7" y="8300"/>
            <a:ext cx="9144837" cy="68497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6158" name="Rectangle 6157">
            <a:extLst>
              <a:ext uri="{FF2B5EF4-FFF2-40B4-BE49-F238E27FC236}">
                <a16:creationId xmlns:a16="http://schemas.microsoft.com/office/drawing/2014/main" id="{E722B2DD-E14D-4972-9D98-5D6E61B1B2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5823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Image result for be the change you want to see in the world">
            <a:hlinkClick r:id="rId3"/>
          </p:cNvPr>
          <p:cNvPicPr>
            <a:picLocks noChangeAspect="1" noChangeArrowheads="1"/>
          </p:cNvPicPr>
          <p:nvPr/>
        </p:nvPicPr>
        <p:blipFill>
          <a:blip r:embed="rId4" cstate="screen">
            <a:extLst>
              <a:ext uri="{28A0092B-C50C-407E-A947-70E740481C1C}">
                <a14:useLocalDpi xmlns:a14="http://schemas.microsoft.com/office/drawing/2010/main"/>
              </a:ext>
            </a:extLst>
          </a:blip>
          <a:srcRect l="14191" r="11898" b="-1"/>
          <a:stretch/>
        </p:blipFill>
        <p:spPr bwMode="auto">
          <a:xfrm>
            <a:off x="20" y="10"/>
            <a:ext cx="9143980" cy="686629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8967324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Slide Background">
            <a:extLst>
              <a:ext uri="{FF2B5EF4-FFF2-40B4-BE49-F238E27FC236}">
                <a16:creationId xmlns:a16="http://schemas.microsoft.com/office/drawing/2014/main" id="{5F637E18-EF26-4327-9077-7FFC67B98B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3EED6667-6BE8-A2AB-422A-5A1D89727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4000" cy="1696413"/>
          </a:xfrm>
          <a:prstGeom prst="rect">
            <a:avLst/>
          </a:prstGeom>
          <a:ln>
            <a:noFill/>
          </a:ln>
          <a:effectLst>
            <a:outerShdw blurRad="304800" dist="114300" dir="5460000" sx="92000" sy="92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90240" y="332656"/>
            <a:ext cx="7010152" cy="1235225"/>
          </a:xfrm>
        </p:spPr>
        <p:txBody>
          <a:bodyPr vert="horz" lIns="91440" tIns="45720" rIns="91440" bIns="45720" rtlCol="0" anchor="ctr">
            <a:normAutofit/>
          </a:bodyPr>
          <a:lstStyle/>
          <a:p>
            <a:pPr>
              <a:lnSpc>
                <a:spcPct val="90000"/>
              </a:lnSpc>
            </a:pPr>
            <a:r>
              <a:rPr lang="en-US" sz="3600" kern="1200" dirty="0">
                <a:solidFill>
                  <a:srgbClr val="0D0D58"/>
                </a:solidFill>
                <a:latin typeface="Montserrat" panose="00000500000000000000" pitchFamily="50" charset="0"/>
                <a:cs typeface="+mj-cs"/>
              </a:rPr>
              <a:t>Types of Improvement</a:t>
            </a:r>
          </a:p>
        </p:txBody>
      </p:sp>
      <p:graphicFrame>
        <p:nvGraphicFramePr>
          <p:cNvPr id="4" name="Table 61"/>
          <p:cNvGraphicFramePr/>
          <p:nvPr>
            <p:extLst>
              <p:ext uri="{D42A27DB-BD31-4B8C-83A1-F6EECF244321}">
                <p14:modId xmlns:p14="http://schemas.microsoft.com/office/powerpoint/2010/main" val="676892242"/>
              </p:ext>
            </p:extLst>
          </p:nvPr>
        </p:nvGraphicFramePr>
        <p:xfrm>
          <a:off x="442168" y="1844824"/>
          <a:ext cx="8306296" cy="3844617"/>
        </p:xfrm>
        <a:graphic>
          <a:graphicData uri="http://schemas.openxmlformats.org/drawingml/2006/table">
            <a:tbl>
              <a:tblPr firstRow="1" bandRow="1"/>
              <a:tblGrid>
                <a:gridCol w="2503726">
                  <a:extLst>
                    <a:ext uri="{9D8B030D-6E8A-4147-A177-3AD203B41FA5}">
                      <a16:colId xmlns:a16="http://schemas.microsoft.com/office/drawing/2014/main" val="20000"/>
                    </a:ext>
                  </a:extLst>
                </a:gridCol>
                <a:gridCol w="2867166">
                  <a:extLst>
                    <a:ext uri="{9D8B030D-6E8A-4147-A177-3AD203B41FA5}">
                      <a16:colId xmlns:a16="http://schemas.microsoft.com/office/drawing/2014/main" val="20001"/>
                    </a:ext>
                  </a:extLst>
                </a:gridCol>
                <a:gridCol w="2935404">
                  <a:extLst>
                    <a:ext uri="{9D8B030D-6E8A-4147-A177-3AD203B41FA5}">
                      <a16:colId xmlns:a16="http://schemas.microsoft.com/office/drawing/2014/main" val="20002"/>
                    </a:ext>
                  </a:extLst>
                </a:gridCol>
              </a:tblGrid>
              <a:tr h="328799">
                <a:tc>
                  <a:txBody>
                    <a:bodyPr/>
                    <a:lstStyle/>
                    <a:p>
                      <a:pPr algn="ctr" defTabSz="914400">
                        <a:defRPr sz="1800">
                          <a:solidFill>
                            <a:srgbClr val="000000"/>
                          </a:solidFill>
                        </a:defRPr>
                      </a:pPr>
                      <a:r>
                        <a:rPr sz="1400" b="1">
                          <a:solidFill>
                            <a:schemeClr val="bg1">
                              <a:lumMod val="95000"/>
                            </a:schemeClr>
                          </a:solidFill>
                          <a:latin typeface="Montserrat" panose="00000500000000000000" pitchFamily="50" charset="0"/>
                          <a:ea typeface="Helvetica Neue Medium"/>
                          <a:cs typeface="Helvetica Neue Medium"/>
                          <a:sym typeface="Helvetica Neue Medium"/>
                        </a:rPr>
                        <a:t>Research</a:t>
                      </a:r>
                    </a:p>
                  </a:txBody>
                  <a:tcPr marL="38834" marR="38834" marT="38834" marB="38834" anchor="ctr" horzOverflow="overflow">
                    <a:lnB w="38100">
                      <a:solidFill>
                        <a:srgbClr val="FFFFFF"/>
                      </a:solidFill>
                    </a:lnB>
                    <a:solidFill>
                      <a:schemeClr val="accent1"/>
                    </a:solidFill>
                  </a:tcPr>
                </a:tc>
                <a:tc>
                  <a:txBody>
                    <a:bodyPr/>
                    <a:lstStyle/>
                    <a:p>
                      <a:pPr algn="ctr" defTabSz="914400">
                        <a:defRPr sz="1800">
                          <a:solidFill>
                            <a:srgbClr val="000000"/>
                          </a:solidFill>
                        </a:defRPr>
                      </a:pPr>
                      <a:r>
                        <a:rPr sz="1400" b="1">
                          <a:solidFill>
                            <a:schemeClr val="bg1">
                              <a:lumMod val="95000"/>
                            </a:schemeClr>
                          </a:solidFill>
                          <a:latin typeface="Montserrat" panose="00000500000000000000" pitchFamily="50" charset="0"/>
                          <a:ea typeface="Helvetica Neue Medium"/>
                          <a:cs typeface="Helvetica Neue Medium"/>
                          <a:sym typeface="Helvetica Neue Medium"/>
                        </a:rPr>
                        <a:t>Audit</a:t>
                      </a:r>
                    </a:p>
                  </a:txBody>
                  <a:tcPr marL="38834" marR="38834" marT="38834" marB="38834" anchor="ctr" horzOverflow="overflow">
                    <a:lnR w="38100">
                      <a:solidFill>
                        <a:srgbClr val="EC3295"/>
                      </a:solidFill>
                    </a:lnR>
                    <a:lnB w="38100">
                      <a:solidFill>
                        <a:srgbClr val="FFFFFF"/>
                      </a:solidFill>
                    </a:lnB>
                    <a:solidFill>
                      <a:schemeClr val="accent1"/>
                    </a:solidFill>
                  </a:tcPr>
                </a:tc>
                <a:tc>
                  <a:txBody>
                    <a:bodyPr/>
                    <a:lstStyle/>
                    <a:p>
                      <a:pPr algn="ctr" defTabSz="914400">
                        <a:defRPr sz="1800">
                          <a:solidFill>
                            <a:srgbClr val="000000"/>
                          </a:solidFill>
                        </a:defRPr>
                      </a:pPr>
                      <a:r>
                        <a:rPr sz="1400" b="1">
                          <a:solidFill>
                            <a:schemeClr val="bg1">
                              <a:lumMod val="95000"/>
                            </a:schemeClr>
                          </a:solidFill>
                          <a:latin typeface="Montserrat" panose="00000500000000000000" pitchFamily="50" charset="0"/>
                          <a:ea typeface="Helvetica Neue Medium"/>
                          <a:cs typeface="Helvetica Neue Medium"/>
                          <a:sym typeface="Helvetica Neue Medium"/>
                        </a:rPr>
                        <a:t>Quality Improvement</a:t>
                      </a:r>
                    </a:p>
                  </a:txBody>
                  <a:tcPr marL="38834" marR="38834" marT="38834" marB="38834" anchor="ctr" horzOverflow="overflow">
                    <a:lnL w="38100">
                      <a:solidFill>
                        <a:srgbClr val="EC3295"/>
                      </a:solidFill>
                    </a:lnL>
                    <a:lnR w="38100">
                      <a:solidFill>
                        <a:srgbClr val="EC3295"/>
                      </a:solidFill>
                    </a:lnR>
                    <a:lnT w="38100">
                      <a:solidFill>
                        <a:srgbClr val="EC3295"/>
                      </a:solidFill>
                    </a:lnT>
                    <a:lnB w="38100">
                      <a:solidFill>
                        <a:srgbClr val="FFFFFF"/>
                      </a:solidFill>
                    </a:lnB>
                    <a:solidFill>
                      <a:schemeClr val="accent1"/>
                    </a:solidFill>
                  </a:tcPr>
                </a:tc>
                <a:extLst>
                  <a:ext uri="{0D108BD9-81ED-4DB2-BD59-A6C34878D82A}">
                    <a16:rowId xmlns:a16="http://schemas.microsoft.com/office/drawing/2014/main" val="10000"/>
                  </a:ext>
                </a:extLst>
              </a:tr>
              <a:tr h="768923">
                <a:tc>
                  <a:txBody>
                    <a:bodyPr/>
                    <a:lstStyle/>
                    <a:p>
                      <a:pPr marL="342900" indent="-342900" algn="ctr" defTabSz="914400">
                        <a:lnSpc>
                          <a:spcPct val="90000"/>
                        </a:lnSpc>
                        <a:spcBef>
                          <a:spcPts val="400"/>
                        </a:spcBef>
                        <a:defRPr sz="1700">
                          <a:sym typeface="Helvetica Neue"/>
                        </a:defRPr>
                      </a:pPr>
                      <a:r>
                        <a:rPr sz="1400">
                          <a:solidFill>
                            <a:srgbClr val="0D0D58"/>
                          </a:solidFill>
                          <a:latin typeface="Montserrat" panose="00000500000000000000" pitchFamily="50" charset="0"/>
                        </a:rPr>
                        <a:t>To generate new knowledge</a:t>
                      </a:r>
                    </a:p>
                  </a:txBody>
                  <a:tcPr marL="38834" marR="38834" marT="38834" marB="38834" anchor="ctr" horzOverflow="overflow">
                    <a:lnT w="38100">
                      <a:solidFill>
                        <a:srgbClr val="FFFFFF"/>
                      </a:solidFill>
                    </a:lnT>
                    <a:solidFill>
                      <a:srgbClr val="E7F3F4"/>
                    </a:solidFill>
                  </a:tcPr>
                </a:tc>
                <a:tc>
                  <a:txBody>
                    <a:bodyPr/>
                    <a:lstStyle/>
                    <a:p>
                      <a:pPr algn="ctr" defTabSz="914400">
                        <a:defRPr sz="1800">
                          <a:solidFill>
                            <a:srgbClr val="000000"/>
                          </a:solidFill>
                        </a:defRPr>
                      </a:pPr>
                      <a:r>
                        <a:rPr sz="1400">
                          <a:solidFill>
                            <a:srgbClr val="0D0D58"/>
                          </a:solidFill>
                          <a:latin typeface="Montserrat" panose="00000500000000000000" pitchFamily="50" charset="0"/>
                          <a:sym typeface="Helvetica Neue"/>
                        </a:rPr>
                        <a:t>Judgement against set standards for ‘assurance’</a:t>
                      </a:r>
                    </a:p>
                  </a:txBody>
                  <a:tcPr marL="38834" marR="38834" marT="38834" marB="38834" anchor="ctr" horzOverflow="overflow">
                    <a:lnR w="38100">
                      <a:solidFill>
                        <a:srgbClr val="EC3295"/>
                      </a:solidFill>
                    </a:lnR>
                    <a:lnT w="38100">
                      <a:solidFill>
                        <a:srgbClr val="FFFFFF"/>
                      </a:solidFill>
                    </a:lnT>
                    <a:solidFill>
                      <a:srgbClr val="E7F3F4"/>
                    </a:solidFill>
                  </a:tcPr>
                </a:tc>
                <a:tc>
                  <a:txBody>
                    <a:bodyPr/>
                    <a:lstStyle/>
                    <a:p>
                      <a:pPr algn="ctr" defTabSz="914400">
                        <a:defRPr sz="1800">
                          <a:solidFill>
                            <a:srgbClr val="000000"/>
                          </a:solidFill>
                        </a:defRPr>
                      </a:pPr>
                      <a:r>
                        <a:rPr sz="1400">
                          <a:solidFill>
                            <a:srgbClr val="0D0D58"/>
                          </a:solidFill>
                          <a:latin typeface="Montserrat" panose="00000500000000000000" pitchFamily="50" charset="0"/>
                          <a:sym typeface="Helvetica Neue"/>
                        </a:rPr>
                        <a:t>Broad aims: Improvement in any area of any organisation</a:t>
                      </a:r>
                    </a:p>
                  </a:txBody>
                  <a:tcPr marL="38834" marR="38834" marT="38834" marB="38834" anchor="ctr" horzOverflow="overflow">
                    <a:lnL w="38100">
                      <a:solidFill>
                        <a:srgbClr val="EC3295"/>
                      </a:solidFill>
                    </a:lnL>
                    <a:lnR w="38100">
                      <a:solidFill>
                        <a:srgbClr val="EC3295"/>
                      </a:solidFill>
                    </a:lnR>
                    <a:lnT w="38100">
                      <a:solidFill>
                        <a:srgbClr val="FFFFFF"/>
                      </a:solidFill>
                    </a:lnT>
                    <a:solidFill>
                      <a:srgbClr val="E7F3F4"/>
                    </a:solidFill>
                  </a:tcPr>
                </a:tc>
                <a:extLst>
                  <a:ext uri="{0D108BD9-81ED-4DB2-BD59-A6C34878D82A}">
                    <a16:rowId xmlns:a16="http://schemas.microsoft.com/office/drawing/2014/main" val="10001"/>
                  </a:ext>
                </a:extLst>
              </a:tr>
              <a:tr h="988986">
                <a:tc>
                  <a:txBody>
                    <a:bodyPr/>
                    <a:lstStyle/>
                    <a:p>
                      <a:pPr algn="ctr" defTabSz="914400">
                        <a:defRPr sz="1800">
                          <a:solidFill>
                            <a:srgbClr val="000000"/>
                          </a:solidFill>
                        </a:defRPr>
                      </a:pPr>
                      <a:r>
                        <a:rPr sz="1400">
                          <a:solidFill>
                            <a:srgbClr val="0D0D58"/>
                          </a:solidFill>
                          <a:latin typeface="Montserrat" panose="00000500000000000000" pitchFamily="50" charset="0"/>
                          <a:sym typeface="Helvetica Neue"/>
                        </a:rPr>
                        <a:t>Scientific methods used</a:t>
                      </a:r>
                    </a:p>
                  </a:txBody>
                  <a:tcPr marL="38834" marR="38834" marT="38834" marB="38834" anchor="ctr" horzOverflow="overflow"/>
                </a:tc>
                <a:tc>
                  <a:txBody>
                    <a:bodyPr/>
                    <a:lstStyle/>
                    <a:p>
                      <a:pPr algn="ctr" defTabSz="914400">
                        <a:defRPr sz="1800">
                          <a:solidFill>
                            <a:srgbClr val="000000"/>
                          </a:solidFill>
                        </a:defRPr>
                      </a:pPr>
                      <a:r>
                        <a:rPr sz="1400" dirty="0" err="1">
                          <a:solidFill>
                            <a:srgbClr val="0D0D58"/>
                          </a:solidFill>
                          <a:latin typeface="Montserrat" panose="00000500000000000000" pitchFamily="50" charset="0"/>
                          <a:sym typeface="Helvetica Neue"/>
                        </a:rPr>
                        <a:t>Formalised</a:t>
                      </a:r>
                      <a:r>
                        <a:rPr sz="1400" dirty="0">
                          <a:solidFill>
                            <a:srgbClr val="0D0D58"/>
                          </a:solidFill>
                          <a:latin typeface="Montserrat" panose="00000500000000000000" pitchFamily="50" charset="0"/>
                          <a:sym typeface="Helvetica Neue"/>
                        </a:rPr>
                        <a:t> methodologies and best-practices for data collection</a:t>
                      </a:r>
                    </a:p>
                  </a:txBody>
                  <a:tcPr marL="38834" marR="38834" marT="38834" marB="38834" anchor="ctr" horzOverflow="overflow">
                    <a:lnR w="38100">
                      <a:solidFill>
                        <a:srgbClr val="EC3295"/>
                      </a:solidFill>
                    </a:lnR>
                  </a:tcPr>
                </a:tc>
                <a:tc>
                  <a:txBody>
                    <a:bodyPr/>
                    <a:lstStyle/>
                    <a:p>
                      <a:pPr algn="ctr" defTabSz="914400">
                        <a:defRPr sz="1800">
                          <a:solidFill>
                            <a:srgbClr val="000000"/>
                          </a:solidFill>
                        </a:defRPr>
                      </a:pPr>
                      <a:r>
                        <a:rPr sz="1400">
                          <a:solidFill>
                            <a:srgbClr val="0D0D58"/>
                          </a:solidFill>
                          <a:latin typeface="Montserrat" panose="00000500000000000000" pitchFamily="50" charset="0"/>
                          <a:sym typeface="Helvetica Neue"/>
                        </a:rPr>
                        <a:t>Methods range from highly pragmatic to in-depth statistical analysis to research</a:t>
                      </a:r>
                    </a:p>
                  </a:txBody>
                  <a:tcPr marL="38834" marR="38834" marT="38834" marB="38834" anchor="ctr" horzOverflow="overflow">
                    <a:lnL w="38100">
                      <a:solidFill>
                        <a:srgbClr val="EC3295"/>
                      </a:solidFill>
                    </a:lnL>
                    <a:lnR w="38100">
                      <a:solidFill>
                        <a:srgbClr val="EC3295"/>
                      </a:solidFill>
                    </a:lnR>
                  </a:tcPr>
                </a:tc>
                <a:extLst>
                  <a:ext uri="{0D108BD9-81ED-4DB2-BD59-A6C34878D82A}">
                    <a16:rowId xmlns:a16="http://schemas.microsoft.com/office/drawing/2014/main" val="10002"/>
                  </a:ext>
                </a:extLst>
              </a:tr>
              <a:tr h="768923">
                <a:tc>
                  <a:txBody>
                    <a:bodyPr/>
                    <a:lstStyle/>
                    <a:p>
                      <a:pPr algn="ctr" defTabSz="914400">
                        <a:defRPr sz="1800">
                          <a:solidFill>
                            <a:srgbClr val="000000"/>
                          </a:solidFill>
                        </a:defRPr>
                      </a:pPr>
                      <a:r>
                        <a:rPr sz="1400">
                          <a:solidFill>
                            <a:srgbClr val="0D0D58"/>
                          </a:solidFill>
                          <a:latin typeface="Montserrat" panose="00000500000000000000" pitchFamily="50" charset="0"/>
                          <a:sym typeface="Helvetica Neue"/>
                        </a:rPr>
                        <a:t>Mainly clinical areas but can also be non-clinical</a:t>
                      </a:r>
                    </a:p>
                  </a:txBody>
                  <a:tcPr marL="38834" marR="38834" marT="38834" marB="38834" anchor="ctr" horzOverflow="overflow">
                    <a:solidFill>
                      <a:srgbClr val="E7F3F4"/>
                    </a:solidFill>
                  </a:tcPr>
                </a:tc>
                <a:tc>
                  <a:txBody>
                    <a:bodyPr/>
                    <a:lstStyle/>
                    <a:p>
                      <a:pPr algn="ctr" defTabSz="914400">
                        <a:defRPr sz="1800">
                          <a:solidFill>
                            <a:srgbClr val="000000"/>
                          </a:solidFill>
                        </a:defRPr>
                      </a:pPr>
                      <a:r>
                        <a:rPr sz="1400">
                          <a:solidFill>
                            <a:srgbClr val="0D0D58"/>
                          </a:solidFill>
                          <a:latin typeface="Montserrat" panose="00000500000000000000" pitchFamily="50" charset="0"/>
                          <a:sym typeface="Helvetica Neue"/>
                        </a:rPr>
                        <a:t>Can be based on any processes where there are clear standards</a:t>
                      </a:r>
                    </a:p>
                  </a:txBody>
                  <a:tcPr marL="38834" marR="38834" marT="38834" marB="38834" anchor="ctr" horzOverflow="overflow">
                    <a:lnR w="38100">
                      <a:solidFill>
                        <a:srgbClr val="EC3295"/>
                      </a:solidFill>
                    </a:lnR>
                    <a:solidFill>
                      <a:srgbClr val="E7F3F4"/>
                    </a:solidFill>
                  </a:tcPr>
                </a:tc>
                <a:tc>
                  <a:txBody>
                    <a:bodyPr/>
                    <a:lstStyle/>
                    <a:p>
                      <a:pPr algn="ctr" defTabSz="914400">
                        <a:defRPr sz="1800">
                          <a:solidFill>
                            <a:srgbClr val="000000"/>
                          </a:solidFill>
                        </a:defRPr>
                      </a:pPr>
                      <a:r>
                        <a:rPr sz="1400">
                          <a:solidFill>
                            <a:srgbClr val="0D0D58"/>
                          </a:solidFill>
                          <a:latin typeface="Montserrat" panose="00000500000000000000" pitchFamily="50" charset="0"/>
                          <a:sym typeface="Helvetica Neue"/>
                        </a:rPr>
                        <a:t>Any area of an organisation</a:t>
                      </a:r>
                    </a:p>
                  </a:txBody>
                  <a:tcPr marL="38834" marR="38834" marT="38834" marB="38834" anchor="ctr" horzOverflow="overflow">
                    <a:lnL w="38100">
                      <a:solidFill>
                        <a:srgbClr val="EC3295"/>
                      </a:solidFill>
                    </a:lnL>
                    <a:lnR w="38100">
                      <a:solidFill>
                        <a:srgbClr val="EC3295"/>
                      </a:solidFill>
                    </a:lnR>
                    <a:solidFill>
                      <a:srgbClr val="E7F3F4"/>
                    </a:solidFill>
                  </a:tcPr>
                </a:tc>
                <a:extLst>
                  <a:ext uri="{0D108BD9-81ED-4DB2-BD59-A6C34878D82A}">
                    <a16:rowId xmlns:a16="http://schemas.microsoft.com/office/drawing/2014/main" val="10003"/>
                  </a:ext>
                </a:extLst>
              </a:tr>
              <a:tr h="988986">
                <a:tc>
                  <a:txBody>
                    <a:bodyPr/>
                    <a:lstStyle/>
                    <a:p>
                      <a:pPr algn="ctr" defTabSz="914400">
                        <a:defRPr sz="1800">
                          <a:solidFill>
                            <a:srgbClr val="000000"/>
                          </a:solidFill>
                        </a:defRPr>
                      </a:pPr>
                      <a:r>
                        <a:rPr sz="1400">
                          <a:solidFill>
                            <a:srgbClr val="0D0D58"/>
                          </a:solidFill>
                          <a:latin typeface="Montserrat" panose="00000500000000000000" pitchFamily="50" charset="0"/>
                          <a:sym typeface="Helvetica Neue"/>
                        </a:rPr>
                        <a:t>Process of approval for funding and ethics approval</a:t>
                      </a:r>
                    </a:p>
                  </a:txBody>
                  <a:tcPr marL="38834" marR="38834" marT="38834" marB="38834" anchor="ctr" horzOverflow="overflow"/>
                </a:tc>
                <a:tc>
                  <a:txBody>
                    <a:bodyPr/>
                    <a:lstStyle/>
                    <a:p>
                      <a:pPr algn="ctr" defTabSz="914400">
                        <a:defRPr sz="1800">
                          <a:solidFill>
                            <a:srgbClr val="000000"/>
                          </a:solidFill>
                        </a:defRPr>
                      </a:pPr>
                      <a:r>
                        <a:rPr sz="1400">
                          <a:solidFill>
                            <a:srgbClr val="0D0D58"/>
                          </a:solidFill>
                          <a:latin typeface="Montserrat" panose="00000500000000000000" pitchFamily="50" charset="0"/>
                          <a:sym typeface="Helvetica Neue"/>
                        </a:rPr>
                        <a:t>Often a planned annual programme or mandated audits for quality assurance</a:t>
                      </a:r>
                    </a:p>
                  </a:txBody>
                  <a:tcPr marL="38834" marR="38834" marT="38834" marB="38834" anchor="ctr" horzOverflow="overflow">
                    <a:lnR w="38100">
                      <a:solidFill>
                        <a:srgbClr val="EC3295"/>
                      </a:solidFill>
                    </a:lnR>
                  </a:tcPr>
                </a:tc>
                <a:tc>
                  <a:txBody>
                    <a:bodyPr/>
                    <a:lstStyle/>
                    <a:p>
                      <a:pPr algn="ctr" defTabSz="914400">
                        <a:defRPr sz="1800">
                          <a:solidFill>
                            <a:srgbClr val="000000"/>
                          </a:solidFill>
                        </a:defRPr>
                      </a:pPr>
                      <a:r>
                        <a:rPr sz="1400" dirty="0">
                          <a:solidFill>
                            <a:srgbClr val="0D0D58"/>
                          </a:solidFill>
                          <a:latin typeface="Montserrat" panose="00000500000000000000" pitchFamily="50" charset="0"/>
                          <a:sym typeface="Helvetica Neue"/>
                        </a:rPr>
                        <a:t>Usually identified from a service need</a:t>
                      </a:r>
                    </a:p>
                  </a:txBody>
                  <a:tcPr marL="38834" marR="38834" marT="38834" marB="38834" anchor="ctr" horzOverflow="overflow">
                    <a:lnL w="38100">
                      <a:solidFill>
                        <a:srgbClr val="EC3295"/>
                      </a:solidFill>
                    </a:lnL>
                    <a:lnR w="38100">
                      <a:solidFill>
                        <a:srgbClr val="EC3295"/>
                      </a:solidFill>
                    </a:lnR>
                    <a:lnB w="38100">
                      <a:solidFill>
                        <a:srgbClr val="EC3295"/>
                      </a:solidFill>
                    </a:lnB>
                  </a:tcPr>
                </a:tc>
                <a:extLst>
                  <a:ext uri="{0D108BD9-81ED-4DB2-BD59-A6C34878D82A}">
                    <a16:rowId xmlns:a16="http://schemas.microsoft.com/office/drawing/2014/main" val="10004"/>
                  </a:ext>
                </a:extLst>
              </a:tr>
            </a:tbl>
          </a:graphicData>
        </a:graphic>
      </p:graphicFrame>
      <p:sp>
        <p:nvSpPr>
          <p:cNvPr id="12" name="TextBox 11">
            <a:extLst>
              <a:ext uri="{FF2B5EF4-FFF2-40B4-BE49-F238E27FC236}">
                <a16:creationId xmlns:a16="http://schemas.microsoft.com/office/drawing/2014/main" id="{B13245A5-6649-EFB9-156F-A823B9FFAB4C}"/>
              </a:ext>
            </a:extLst>
          </p:cNvPr>
          <p:cNvSpPr txBox="1"/>
          <p:nvPr/>
        </p:nvSpPr>
        <p:spPr>
          <a:xfrm>
            <a:off x="3072980" y="5868629"/>
            <a:ext cx="2700299" cy="584775"/>
          </a:xfrm>
          <a:prstGeom prst="rect">
            <a:avLst/>
          </a:prstGeom>
          <a:noFill/>
        </p:spPr>
        <p:txBody>
          <a:bodyPr wrap="square" rtlCol="0">
            <a:spAutoFit/>
          </a:bodyPr>
          <a:lstStyle/>
          <a:p>
            <a:pPr algn="l"/>
            <a:r>
              <a:rPr lang="en-US" sz="3200" b="1" dirty="0">
                <a:solidFill>
                  <a:srgbClr val="11A7F2"/>
                </a:solidFill>
                <a:latin typeface="Montserrat" panose="00000500000000000000" pitchFamily="50" charset="0"/>
                <a:cs typeface="Arial" panose="020B0604020202020204" pitchFamily="34" charset="0"/>
              </a:rPr>
              <a:t>REACTIVE</a:t>
            </a:r>
          </a:p>
        </p:txBody>
      </p:sp>
      <p:sp>
        <p:nvSpPr>
          <p:cNvPr id="13" name="TextBox 12">
            <a:extLst>
              <a:ext uri="{FF2B5EF4-FFF2-40B4-BE49-F238E27FC236}">
                <a16:creationId xmlns:a16="http://schemas.microsoft.com/office/drawing/2014/main" id="{4097961F-DF51-4C67-60AB-6ECA68FC4BD8}"/>
              </a:ext>
            </a:extLst>
          </p:cNvPr>
          <p:cNvSpPr txBox="1"/>
          <p:nvPr/>
        </p:nvSpPr>
        <p:spPr>
          <a:xfrm>
            <a:off x="5754618" y="5868628"/>
            <a:ext cx="2880320" cy="584775"/>
          </a:xfrm>
          <a:prstGeom prst="rect">
            <a:avLst/>
          </a:prstGeom>
          <a:noFill/>
        </p:spPr>
        <p:txBody>
          <a:bodyPr wrap="square" rtlCol="0">
            <a:spAutoFit/>
          </a:bodyPr>
          <a:lstStyle/>
          <a:p>
            <a:pPr algn="l"/>
            <a:r>
              <a:rPr lang="en-US" sz="3200" b="1" dirty="0">
                <a:solidFill>
                  <a:srgbClr val="FC0280"/>
                </a:solidFill>
                <a:latin typeface="Montserrat" panose="00000500000000000000" pitchFamily="50" charset="0"/>
                <a:cs typeface="Arial" panose="020B0604020202020204" pitchFamily="34" charset="0"/>
              </a:rPr>
              <a:t>PROACTIVE</a:t>
            </a:r>
          </a:p>
        </p:txBody>
      </p:sp>
    </p:spTree>
    <p:extLst>
      <p:ext uri="{BB962C8B-B14F-4D97-AF65-F5344CB8AC3E}">
        <p14:creationId xmlns:p14="http://schemas.microsoft.com/office/powerpoint/2010/main" val="13034857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m_chasm_sf.jpg"/>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bwMode="auto">
          <a:xfrm>
            <a:off x="2132132" y="1628800"/>
            <a:ext cx="4837986" cy="28080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p:txBody>
          <a:bodyPr>
            <a:normAutofit/>
          </a:bodyPr>
          <a:lstStyle/>
          <a:p>
            <a:r>
              <a:rPr lang="en-GB" sz="3600" dirty="0">
                <a:solidFill>
                  <a:srgbClr val="0D0D58"/>
                </a:solidFill>
                <a:latin typeface="Montserrat" panose="00000500000000000000" pitchFamily="50" charset="0"/>
              </a:rPr>
              <a:t>QI builds bridges between</a:t>
            </a:r>
            <a:r>
              <a:rPr lang="mr-IN" sz="3600" dirty="0">
                <a:solidFill>
                  <a:srgbClr val="0D0D58"/>
                </a:solidFill>
                <a:latin typeface="Montserrat" panose="00000500000000000000" pitchFamily="50" charset="0"/>
              </a:rPr>
              <a:t>…</a:t>
            </a:r>
            <a:endParaRPr lang="en-US" sz="3600" dirty="0">
              <a:solidFill>
                <a:srgbClr val="0D0D58"/>
              </a:solidFill>
              <a:latin typeface="Montserrat" panose="00000500000000000000" pitchFamily="50" charset="0"/>
            </a:endParaRPr>
          </a:p>
        </p:txBody>
      </p:sp>
      <p:sp>
        <p:nvSpPr>
          <p:cNvPr id="6" name="TextBox 5"/>
          <p:cNvSpPr txBox="1"/>
          <p:nvPr/>
        </p:nvSpPr>
        <p:spPr>
          <a:xfrm>
            <a:off x="251521" y="2636912"/>
            <a:ext cx="1728192" cy="1200329"/>
          </a:xfrm>
          <a:prstGeom prst="rect">
            <a:avLst/>
          </a:prstGeom>
          <a:noFill/>
        </p:spPr>
        <p:txBody>
          <a:bodyPr wrap="square" rtlCol="0">
            <a:spAutoFit/>
          </a:bodyPr>
          <a:lstStyle/>
          <a:p>
            <a:pPr algn="ctr"/>
            <a:r>
              <a:rPr lang="en-GB" dirty="0">
                <a:solidFill>
                  <a:srgbClr val="0D0D58"/>
                </a:solidFill>
                <a:latin typeface="Montserrat" panose="00000500000000000000" pitchFamily="50" charset="0"/>
              </a:rPr>
              <a:t>Scientific Approaches, theory &amp; knowledge</a:t>
            </a:r>
          </a:p>
        </p:txBody>
      </p:sp>
      <p:sp>
        <p:nvSpPr>
          <p:cNvPr id="7" name="TextBox 6"/>
          <p:cNvSpPr txBox="1"/>
          <p:nvPr/>
        </p:nvSpPr>
        <p:spPr>
          <a:xfrm>
            <a:off x="7157999" y="2636912"/>
            <a:ext cx="1656184" cy="1200329"/>
          </a:xfrm>
          <a:prstGeom prst="rect">
            <a:avLst/>
          </a:prstGeom>
          <a:noFill/>
        </p:spPr>
        <p:txBody>
          <a:bodyPr wrap="square" rtlCol="0">
            <a:spAutoFit/>
          </a:bodyPr>
          <a:lstStyle/>
          <a:p>
            <a:pPr algn="ctr"/>
            <a:r>
              <a:rPr lang="en-GB" dirty="0">
                <a:solidFill>
                  <a:srgbClr val="0D0D58"/>
                </a:solidFill>
                <a:latin typeface="Montserrat" panose="00000500000000000000" pitchFamily="50" charset="0"/>
              </a:rPr>
              <a:t>Delivery of real-life medical care</a:t>
            </a:r>
          </a:p>
        </p:txBody>
      </p:sp>
      <p:sp>
        <p:nvSpPr>
          <p:cNvPr id="8" name="Rectangle 7"/>
          <p:cNvSpPr/>
          <p:nvPr/>
        </p:nvSpPr>
        <p:spPr>
          <a:xfrm>
            <a:off x="863033" y="4746953"/>
            <a:ext cx="7416800" cy="1144464"/>
          </a:xfrm>
          <a:prstGeom prst="rect">
            <a:avLst/>
          </a:prstGeom>
          <a:solidFill>
            <a:schemeClr val="accent1">
              <a:alpha val="48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2D2D8A"/>
                </a:solidFill>
                <a:latin typeface="Montserrat" panose="00000500000000000000" pitchFamily="50" charset="0"/>
              </a:rPr>
              <a:t>Above all it is about </a:t>
            </a:r>
            <a:r>
              <a:rPr lang="en-GB" b="1" dirty="0">
                <a:solidFill>
                  <a:srgbClr val="2D2D8A"/>
                </a:solidFill>
                <a:latin typeface="Montserrat" panose="00000500000000000000" pitchFamily="50" charset="0"/>
              </a:rPr>
              <a:t>making the changes that improve practice </a:t>
            </a:r>
            <a:r>
              <a:rPr lang="en-GB" dirty="0">
                <a:solidFill>
                  <a:srgbClr val="2D2D8A"/>
                </a:solidFill>
                <a:latin typeface="Montserrat" panose="00000500000000000000" pitchFamily="50" charset="0"/>
              </a:rPr>
              <a:t>(for patients and staff)</a:t>
            </a:r>
          </a:p>
        </p:txBody>
      </p:sp>
      <p:sp>
        <p:nvSpPr>
          <p:cNvPr id="9" name="TextBox 8"/>
          <p:cNvSpPr txBox="1"/>
          <p:nvPr/>
        </p:nvSpPr>
        <p:spPr>
          <a:xfrm>
            <a:off x="2682419" y="692696"/>
            <a:ext cx="3778028" cy="646331"/>
          </a:xfrm>
          <a:prstGeom prst="rect">
            <a:avLst/>
          </a:prstGeom>
          <a:noFill/>
        </p:spPr>
        <p:txBody>
          <a:bodyPr wrap="square" rtlCol="0">
            <a:spAutoFit/>
          </a:bodyPr>
          <a:lstStyle/>
          <a:p>
            <a:pPr algn="ctr"/>
            <a:endParaRPr lang="en-GB" sz="3600" dirty="0">
              <a:latin typeface="+mj-lt"/>
            </a:endParaRPr>
          </a:p>
        </p:txBody>
      </p:sp>
    </p:spTree>
    <p:extLst>
      <p:ext uri="{BB962C8B-B14F-4D97-AF65-F5344CB8AC3E}">
        <p14:creationId xmlns:p14="http://schemas.microsoft.com/office/powerpoint/2010/main" val="22684864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Montserrat" panose="00000500000000000000" pitchFamily="50" charset="0"/>
              </a:rPr>
              <a:t>IHI Model for Improvement</a:t>
            </a:r>
          </a:p>
        </p:txBody>
      </p:sp>
      <p:pic>
        <p:nvPicPr>
          <p:cNvPr id="3076" name="Picture 4" descr="Related image">
            <a:hlinkClick r:id="rId3"/>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70366" y="1419088"/>
            <a:ext cx="8593328" cy="4674208"/>
          </a:xfrm>
          <a:prstGeom prst="rect">
            <a:avLst/>
          </a:prstGeom>
          <a:noFill/>
        </p:spPr>
      </p:pic>
      <p:sp>
        <p:nvSpPr>
          <p:cNvPr id="3" name="Rectangle 2"/>
          <p:cNvSpPr/>
          <p:nvPr/>
        </p:nvSpPr>
        <p:spPr>
          <a:xfrm>
            <a:off x="323528" y="6093296"/>
            <a:ext cx="6569748" cy="307777"/>
          </a:xfrm>
          <a:prstGeom prst="rect">
            <a:avLst/>
          </a:prstGeom>
        </p:spPr>
        <p:txBody>
          <a:bodyPr wrap="square">
            <a:spAutoFit/>
          </a:bodyPr>
          <a:lstStyle/>
          <a:p>
            <a:r>
              <a:rPr lang="en-GB" sz="1400" dirty="0">
                <a:solidFill>
                  <a:srgbClr val="0D0D58"/>
                </a:solidFill>
                <a:latin typeface="Montserrat" panose="00000500000000000000" pitchFamily="50" charset="0"/>
              </a:rPr>
              <a:t>http://www.ihi.org/resources/Pages/HowtoImprove/default.aspx</a:t>
            </a:r>
          </a:p>
        </p:txBody>
      </p:sp>
    </p:spTree>
    <p:extLst>
      <p:ext uri="{BB962C8B-B14F-4D97-AF65-F5344CB8AC3E}">
        <p14:creationId xmlns:p14="http://schemas.microsoft.com/office/powerpoint/2010/main" val="38387649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Montserrat" panose="00000500000000000000" pitchFamily="50" charset="0"/>
              </a:rPr>
              <a:t>Making Improvements</a:t>
            </a:r>
            <a:br>
              <a:rPr lang="en-US" dirty="0">
                <a:latin typeface="Montserrat" panose="00000500000000000000" pitchFamily="50" charset="0"/>
              </a:rPr>
            </a:br>
            <a:r>
              <a:rPr lang="en-US" sz="2700" dirty="0">
                <a:solidFill>
                  <a:srgbClr val="0D0D58"/>
                </a:solidFill>
                <a:latin typeface="Montserrat" panose="00000500000000000000" pitchFamily="50" charset="0"/>
              </a:rPr>
              <a:t>(1) Understand &amp; Investigate the Situation</a:t>
            </a:r>
            <a:endParaRPr lang="en-US" sz="4000" dirty="0">
              <a:solidFill>
                <a:srgbClr val="0D0D58"/>
              </a:solidFill>
              <a:latin typeface="Montserrat" panose="00000500000000000000" pitchFamily="50" charset="0"/>
            </a:endParaRPr>
          </a:p>
        </p:txBody>
      </p:sp>
      <p:graphicFrame>
        <p:nvGraphicFramePr>
          <p:cNvPr id="4" name="Diagram 3"/>
          <p:cNvGraphicFramePr/>
          <p:nvPr>
            <p:extLst>
              <p:ext uri="{D42A27DB-BD31-4B8C-83A1-F6EECF244321}">
                <p14:modId xmlns:p14="http://schemas.microsoft.com/office/powerpoint/2010/main" val="75305358"/>
              </p:ext>
            </p:extLst>
          </p:nvPr>
        </p:nvGraphicFramePr>
        <p:xfrm>
          <a:off x="1007604" y="1700808"/>
          <a:ext cx="7128792" cy="41764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20213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276088"/>
            <a:ext cx="8157592" cy="1143000"/>
          </a:xfrm>
        </p:spPr>
        <p:txBody>
          <a:bodyPr/>
          <a:lstStyle/>
          <a:p>
            <a:r>
              <a:rPr lang="en-GB" dirty="0">
                <a:latin typeface="Montserrat" panose="00000500000000000000" pitchFamily="50" charset="0"/>
              </a:rPr>
              <a:t>Tools to help</a:t>
            </a:r>
          </a:p>
        </p:txBody>
      </p:sp>
      <p:grpSp>
        <p:nvGrpSpPr>
          <p:cNvPr id="5" name="Group 4"/>
          <p:cNvGrpSpPr/>
          <p:nvPr/>
        </p:nvGrpSpPr>
        <p:grpSpPr>
          <a:xfrm>
            <a:off x="414004" y="1628800"/>
            <a:ext cx="4419566" cy="2160240"/>
            <a:chOff x="307198" y="1106548"/>
            <a:chExt cx="4479309" cy="2856584"/>
          </a:xfrm>
        </p:grpSpPr>
        <p:pic>
          <p:nvPicPr>
            <p:cNvPr id="6" name="Content Placeholder 3" descr="fishbone-diagram.gif"/>
            <p:cNvPicPr>
              <a:picLocks noChangeAspect="1"/>
            </p:cNvPicPr>
            <p:nvPr/>
          </p:nvPicPr>
          <p:blipFill>
            <a:blip r:embed="rId3" cstate="screen">
              <a:extLst>
                <a:ext uri="{28A0092B-C50C-407E-A947-70E740481C1C}">
                  <a14:useLocalDpi xmlns:a14="http://schemas.microsoft.com/office/drawing/2010/main"/>
                </a:ext>
              </a:extLst>
            </a:blip>
            <a:srcRect t="1978" b="-2235"/>
            <a:stretch>
              <a:fillRect/>
            </a:stretch>
          </p:blipFill>
          <p:spPr bwMode="auto">
            <a:xfrm>
              <a:off x="529147" y="1106548"/>
              <a:ext cx="4257360" cy="2256312"/>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Shape 135"/>
            <p:cNvSpPr txBox="1">
              <a:spLocks/>
            </p:cNvSpPr>
            <p:nvPr/>
          </p:nvSpPr>
          <p:spPr>
            <a:xfrm>
              <a:off x="307198" y="3296228"/>
              <a:ext cx="3534708" cy="666904"/>
            </a:xfrm>
            <a:prstGeom prst="rect">
              <a:avLst/>
            </a:prstGeom>
            <a:ln w="12700">
              <a:miter lim="400000"/>
            </a:ln>
            <a:extLst>
              <a:ext uri="{C572A759-6A51-4108-AA02-DFA0A04FC94B}">
                <ma14:wrappingTextBoxFlag xmlns:ma14="http://schemas.microsoft.com/office/mac/drawingml/2011/main" xmlns="" val="1"/>
              </a:ext>
            </a:extLst>
          </p:spPr>
          <p:txBody>
            <a:bodyPr lIns="45719" rIns="45719" anchor="t">
              <a:normAutofit/>
            </a:bodyPr>
            <a:lstStyle>
              <a:lvl1pPr marL="0" marR="0" indent="0" algn="ctr" defTabSz="914400" rtl="0" latinLnBrk="0">
                <a:lnSpc>
                  <a:spcPct val="100000"/>
                </a:lnSpc>
                <a:spcBef>
                  <a:spcPts val="0"/>
                </a:spcBef>
                <a:spcAft>
                  <a:spcPts val="0"/>
                </a:spcAft>
                <a:buClrTx/>
                <a:buSzTx/>
                <a:buFontTx/>
                <a:buNone/>
                <a:tabLst/>
                <a:defRPr sz="3000" b="0" i="0" u="none" strike="noStrike" cap="none" spc="0" baseline="0">
                  <a:ln>
                    <a:noFill/>
                  </a:ln>
                  <a:solidFill>
                    <a:srgbClr val="2D2D8A"/>
                  </a:solidFill>
                  <a:uFillTx/>
                  <a:latin typeface="Helvetica Neue Medium"/>
                  <a:ea typeface="Helvetica Neue Medium"/>
                  <a:cs typeface="Helvetica Neue Medium"/>
                  <a:sym typeface="Helvetica Neue Medium"/>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Times"/>
                  <a:ea typeface="Times"/>
                  <a:cs typeface="Times"/>
                  <a:sym typeface="Times"/>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Times"/>
                  <a:ea typeface="Times"/>
                  <a:cs typeface="Times"/>
                  <a:sym typeface="Times"/>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Times"/>
                  <a:ea typeface="Times"/>
                  <a:cs typeface="Times"/>
                  <a:sym typeface="Times"/>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Times"/>
                  <a:ea typeface="Times"/>
                  <a:cs typeface="Times"/>
                  <a:sym typeface="Times"/>
                </a:defRPr>
              </a:lvl5pPr>
              <a:lvl6pPr marL="0" marR="0" indent="45720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Times"/>
                  <a:ea typeface="Times"/>
                  <a:cs typeface="Times"/>
                  <a:sym typeface="Times"/>
                </a:defRPr>
              </a:lvl6pPr>
              <a:lvl7pPr marL="0" marR="0" indent="91440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Times"/>
                  <a:ea typeface="Times"/>
                  <a:cs typeface="Times"/>
                  <a:sym typeface="Times"/>
                </a:defRPr>
              </a:lvl7pPr>
              <a:lvl8pPr marL="0" marR="0" indent="137160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Times"/>
                  <a:ea typeface="Times"/>
                  <a:cs typeface="Times"/>
                  <a:sym typeface="Times"/>
                </a:defRPr>
              </a:lvl8pPr>
              <a:lvl9pPr marL="0" marR="0" indent="182880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Times"/>
                  <a:ea typeface="Times"/>
                  <a:cs typeface="Times"/>
                  <a:sym typeface="Times"/>
                </a:defRPr>
              </a:lvl9pPr>
            </a:lstStyle>
            <a:p>
              <a:pPr hangingPunct="1"/>
              <a:r>
                <a:rPr lang="en-US" sz="2000" dirty="0">
                  <a:solidFill>
                    <a:srgbClr val="0D0D58"/>
                  </a:solidFill>
                  <a:latin typeface="Arial" charset="0"/>
                  <a:ea typeface="Arial" charset="0"/>
                  <a:cs typeface="Arial" charset="0"/>
                </a:rPr>
                <a:t>Affinity/Fishbone Diagram</a:t>
              </a:r>
            </a:p>
          </p:txBody>
        </p:sp>
      </p:grpSp>
      <p:grpSp>
        <p:nvGrpSpPr>
          <p:cNvPr id="8" name="Group 7"/>
          <p:cNvGrpSpPr/>
          <p:nvPr/>
        </p:nvGrpSpPr>
        <p:grpSpPr>
          <a:xfrm>
            <a:off x="4833572" y="1517975"/>
            <a:ext cx="3896424" cy="2585412"/>
            <a:chOff x="5070764" y="1020043"/>
            <a:chExt cx="3200399" cy="2687704"/>
          </a:xfrm>
        </p:grpSpPr>
        <p:pic>
          <p:nvPicPr>
            <p:cNvPr id="9" name="Picture 8"/>
            <p:cNvPicPr>
              <a:picLocks noChangeAspect="1"/>
            </p:cNvPicPr>
            <p:nvPr/>
          </p:nvPicPr>
          <p:blipFill rotWithShape="1">
            <a:blip r:embed="rId4" cstate="screen">
              <a:extLst>
                <a:ext uri="{28A0092B-C50C-407E-A947-70E740481C1C}">
                  <a14:useLocalDpi xmlns:a14="http://schemas.microsoft.com/office/drawing/2010/main"/>
                </a:ext>
              </a:extLst>
            </a:blip>
            <a:srcRect t="-2645"/>
            <a:stretch/>
          </p:blipFill>
          <p:spPr>
            <a:xfrm>
              <a:off x="5070764" y="1020043"/>
              <a:ext cx="3200399" cy="2687704"/>
            </a:xfrm>
            <a:prstGeom prst="rect">
              <a:avLst/>
            </a:prstGeom>
          </p:spPr>
        </p:pic>
        <p:sp>
          <p:nvSpPr>
            <p:cNvPr id="10" name="Shape 135"/>
            <p:cNvSpPr txBox="1">
              <a:spLocks/>
            </p:cNvSpPr>
            <p:nvPr/>
          </p:nvSpPr>
          <p:spPr>
            <a:xfrm>
              <a:off x="5146423" y="3136247"/>
              <a:ext cx="3049080" cy="535008"/>
            </a:xfrm>
            <a:prstGeom prst="rect">
              <a:avLst/>
            </a:prstGeom>
            <a:ln w="12700">
              <a:miter lim="400000"/>
            </a:ln>
            <a:extLst>
              <a:ext uri="{C572A759-6A51-4108-AA02-DFA0A04FC94B}">
                <ma14:wrappingTextBoxFlag xmlns:ma14="http://schemas.microsoft.com/office/mac/drawingml/2011/main" xmlns="" val="1"/>
              </a:ext>
            </a:extLst>
          </p:spPr>
          <p:txBody>
            <a:bodyPr lIns="45719" rIns="45719" anchor="t">
              <a:normAutofit/>
            </a:bodyPr>
            <a:lstStyle>
              <a:lvl1pPr marL="0" marR="0" indent="0" algn="ctr" defTabSz="914400" rtl="0" latinLnBrk="0">
                <a:lnSpc>
                  <a:spcPct val="100000"/>
                </a:lnSpc>
                <a:spcBef>
                  <a:spcPts val="0"/>
                </a:spcBef>
                <a:spcAft>
                  <a:spcPts val="0"/>
                </a:spcAft>
                <a:buClrTx/>
                <a:buSzTx/>
                <a:buFontTx/>
                <a:buNone/>
                <a:tabLst/>
                <a:defRPr sz="3000" b="0" i="0" u="none" strike="noStrike" cap="none" spc="0" baseline="0">
                  <a:ln>
                    <a:noFill/>
                  </a:ln>
                  <a:solidFill>
                    <a:srgbClr val="2D2D8A"/>
                  </a:solidFill>
                  <a:uFillTx/>
                  <a:latin typeface="Helvetica Neue Medium"/>
                  <a:ea typeface="Helvetica Neue Medium"/>
                  <a:cs typeface="Helvetica Neue Medium"/>
                  <a:sym typeface="Helvetica Neue Medium"/>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Times"/>
                  <a:ea typeface="Times"/>
                  <a:cs typeface="Times"/>
                  <a:sym typeface="Times"/>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Times"/>
                  <a:ea typeface="Times"/>
                  <a:cs typeface="Times"/>
                  <a:sym typeface="Times"/>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Times"/>
                  <a:ea typeface="Times"/>
                  <a:cs typeface="Times"/>
                  <a:sym typeface="Times"/>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Times"/>
                  <a:ea typeface="Times"/>
                  <a:cs typeface="Times"/>
                  <a:sym typeface="Times"/>
                </a:defRPr>
              </a:lvl5pPr>
              <a:lvl6pPr marL="0" marR="0" indent="45720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Times"/>
                  <a:ea typeface="Times"/>
                  <a:cs typeface="Times"/>
                  <a:sym typeface="Times"/>
                </a:defRPr>
              </a:lvl6pPr>
              <a:lvl7pPr marL="0" marR="0" indent="91440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Times"/>
                  <a:ea typeface="Times"/>
                  <a:cs typeface="Times"/>
                  <a:sym typeface="Times"/>
                </a:defRPr>
              </a:lvl7pPr>
              <a:lvl8pPr marL="0" marR="0" indent="137160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Times"/>
                  <a:ea typeface="Times"/>
                  <a:cs typeface="Times"/>
                  <a:sym typeface="Times"/>
                </a:defRPr>
              </a:lvl8pPr>
              <a:lvl9pPr marL="0" marR="0" indent="182880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Times"/>
                  <a:ea typeface="Times"/>
                  <a:cs typeface="Times"/>
                  <a:sym typeface="Times"/>
                </a:defRPr>
              </a:lvl9pPr>
            </a:lstStyle>
            <a:p>
              <a:pPr hangingPunct="1"/>
              <a:r>
                <a:rPr lang="en-US" sz="2000" b="1" dirty="0">
                  <a:solidFill>
                    <a:schemeClr val="bg1"/>
                  </a:solidFill>
                  <a:latin typeface="Montserrat" panose="00000500000000000000" pitchFamily="50" charset="0"/>
                  <a:ea typeface="Arial" charset="0"/>
                  <a:cs typeface="Arial" charset="0"/>
                </a:rPr>
                <a:t>Process Mapping</a:t>
              </a:r>
            </a:p>
          </p:txBody>
        </p:sp>
      </p:grpSp>
      <p:grpSp>
        <p:nvGrpSpPr>
          <p:cNvPr id="3" name="Group 2">
            <a:extLst>
              <a:ext uri="{FF2B5EF4-FFF2-40B4-BE49-F238E27FC236}">
                <a16:creationId xmlns:a16="http://schemas.microsoft.com/office/drawing/2014/main" id="{4D1E3F1B-BB28-B347-0030-130B8E23E67E}"/>
              </a:ext>
            </a:extLst>
          </p:cNvPr>
          <p:cNvGrpSpPr/>
          <p:nvPr/>
        </p:nvGrpSpPr>
        <p:grpSpPr>
          <a:xfrm>
            <a:off x="683568" y="4068283"/>
            <a:ext cx="6710134" cy="2321833"/>
            <a:chOff x="2507769" y="3943146"/>
            <a:chExt cx="6389455" cy="2092859"/>
          </a:xfrm>
        </p:grpSpPr>
        <p:pic>
          <p:nvPicPr>
            <p:cNvPr id="4" name="Picture 3">
              <a:extLst>
                <a:ext uri="{FF2B5EF4-FFF2-40B4-BE49-F238E27FC236}">
                  <a16:creationId xmlns:a16="http://schemas.microsoft.com/office/drawing/2014/main" id="{8C6CE6D1-5C9B-210C-94C4-02F24121E06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07769" y="3943146"/>
              <a:ext cx="3629891" cy="2092859"/>
            </a:xfrm>
            <a:prstGeom prst="rect">
              <a:avLst/>
            </a:prstGeom>
          </p:spPr>
        </p:pic>
        <p:sp>
          <p:nvSpPr>
            <p:cNvPr id="14" name="Shape 135">
              <a:extLst>
                <a:ext uri="{FF2B5EF4-FFF2-40B4-BE49-F238E27FC236}">
                  <a16:creationId xmlns:a16="http://schemas.microsoft.com/office/drawing/2014/main" id="{17D70723-7B6B-FAD7-FD43-152494D2E068}"/>
                </a:ext>
              </a:extLst>
            </p:cNvPr>
            <p:cNvSpPr txBox="1">
              <a:spLocks/>
            </p:cNvSpPr>
            <p:nvPr/>
          </p:nvSpPr>
          <p:spPr>
            <a:xfrm>
              <a:off x="5848144" y="4804734"/>
              <a:ext cx="3049080" cy="1143001"/>
            </a:xfrm>
            <a:prstGeom prst="rect">
              <a:avLst/>
            </a:prstGeom>
            <a:ln w="12700">
              <a:miter lim="400000"/>
            </a:ln>
            <a:extLst>
              <a:ext uri="{C572A759-6A51-4108-AA02-DFA0A04FC94B}">
                <ma14:wrappingTextBoxFlag xmlns:ma14="http://schemas.microsoft.com/office/mac/drawingml/2011/main" xmlns="" val="1"/>
              </a:ext>
            </a:extLst>
          </p:spPr>
          <p:txBody>
            <a:bodyPr lIns="45719" rIns="45719" anchor="t">
              <a:normAutofit/>
            </a:bodyPr>
            <a:lstStyle>
              <a:lvl1pPr marL="0" marR="0" indent="0" algn="ctr" defTabSz="914400" rtl="0" latinLnBrk="0">
                <a:lnSpc>
                  <a:spcPct val="100000"/>
                </a:lnSpc>
                <a:spcBef>
                  <a:spcPts val="0"/>
                </a:spcBef>
                <a:spcAft>
                  <a:spcPts val="0"/>
                </a:spcAft>
                <a:buClrTx/>
                <a:buSzTx/>
                <a:buFontTx/>
                <a:buNone/>
                <a:tabLst/>
                <a:defRPr sz="3000" b="0" i="0" u="none" strike="noStrike" cap="none" spc="0" baseline="0">
                  <a:ln>
                    <a:noFill/>
                  </a:ln>
                  <a:solidFill>
                    <a:srgbClr val="2D2D8A"/>
                  </a:solidFill>
                  <a:uFillTx/>
                  <a:latin typeface="Helvetica Neue Medium"/>
                  <a:ea typeface="Helvetica Neue Medium"/>
                  <a:cs typeface="Helvetica Neue Medium"/>
                  <a:sym typeface="Helvetica Neue Medium"/>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Times"/>
                  <a:ea typeface="Times"/>
                  <a:cs typeface="Times"/>
                  <a:sym typeface="Times"/>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Times"/>
                  <a:ea typeface="Times"/>
                  <a:cs typeface="Times"/>
                  <a:sym typeface="Times"/>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Times"/>
                  <a:ea typeface="Times"/>
                  <a:cs typeface="Times"/>
                  <a:sym typeface="Times"/>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Times"/>
                  <a:ea typeface="Times"/>
                  <a:cs typeface="Times"/>
                  <a:sym typeface="Times"/>
                </a:defRPr>
              </a:lvl5pPr>
              <a:lvl6pPr marL="0" marR="0" indent="45720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Times"/>
                  <a:ea typeface="Times"/>
                  <a:cs typeface="Times"/>
                  <a:sym typeface="Times"/>
                </a:defRPr>
              </a:lvl6pPr>
              <a:lvl7pPr marL="0" marR="0" indent="91440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Times"/>
                  <a:ea typeface="Times"/>
                  <a:cs typeface="Times"/>
                  <a:sym typeface="Times"/>
                </a:defRPr>
              </a:lvl7pPr>
              <a:lvl8pPr marL="0" marR="0" indent="137160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Times"/>
                  <a:ea typeface="Times"/>
                  <a:cs typeface="Times"/>
                  <a:sym typeface="Times"/>
                </a:defRPr>
              </a:lvl8pPr>
              <a:lvl9pPr marL="0" marR="0" indent="182880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Times"/>
                  <a:ea typeface="Times"/>
                  <a:cs typeface="Times"/>
                  <a:sym typeface="Times"/>
                </a:defRPr>
              </a:lvl9pPr>
            </a:lstStyle>
            <a:p>
              <a:pPr hangingPunct="1"/>
              <a:r>
                <a:rPr lang="en-US" sz="2400" dirty="0">
                  <a:solidFill>
                    <a:srgbClr val="0D0D58"/>
                  </a:solidFill>
                  <a:latin typeface="Montserrat" panose="00000500000000000000" pitchFamily="50" charset="0"/>
                  <a:ea typeface="Arial" charset="0"/>
                  <a:cs typeface="Arial" charset="0"/>
                </a:rPr>
                <a:t>Driver Diagram</a:t>
              </a:r>
            </a:p>
          </p:txBody>
        </p:sp>
      </p:grpSp>
    </p:spTree>
    <p:extLst>
      <p:ext uri="{BB962C8B-B14F-4D97-AF65-F5344CB8AC3E}">
        <p14:creationId xmlns:p14="http://schemas.microsoft.com/office/powerpoint/2010/main" val="7782801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1143000"/>
          </a:xfrm>
        </p:spPr>
        <p:txBody>
          <a:bodyPr anchor="ctr">
            <a:normAutofit/>
          </a:bodyPr>
          <a:lstStyle/>
          <a:p>
            <a:pPr>
              <a:lnSpc>
                <a:spcPct val="90000"/>
              </a:lnSpc>
            </a:pPr>
            <a:r>
              <a:rPr lang="en-US" sz="3700"/>
              <a:t>Making Improvements</a:t>
            </a:r>
            <a:br>
              <a:rPr lang="en-US" sz="3700"/>
            </a:br>
            <a:r>
              <a:rPr lang="en-US" sz="3700"/>
              <a:t>(2) Engage hearts &amp; Minds</a:t>
            </a:r>
          </a:p>
        </p:txBody>
      </p:sp>
      <p:sp>
        <p:nvSpPr>
          <p:cNvPr id="7" name="Title 1"/>
          <p:cNvSpPr txBox="1">
            <a:spLocks/>
          </p:cNvSpPr>
          <p:nvPr/>
        </p:nvSpPr>
        <p:spPr>
          <a:xfrm>
            <a:off x="107504" y="274638"/>
            <a:ext cx="8928992"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endParaRPr lang="en-US" sz="4000" dirty="0">
              <a:solidFill>
                <a:schemeClr val="bg1">
                  <a:lumMod val="50000"/>
                </a:schemeClr>
              </a:solidFill>
              <a:latin typeface="Montserrat" panose="00000500000000000000" pitchFamily="50" charset="0"/>
            </a:endParaRPr>
          </a:p>
        </p:txBody>
      </p:sp>
      <p:pic>
        <p:nvPicPr>
          <p:cNvPr id="6" name="Picture 2" descr="Image result for hearts and minds">
            <a:extLst>
              <a:ext uri="{FF2B5EF4-FFF2-40B4-BE49-F238E27FC236}">
                <a16:creationId xmlns:a16="http://schemas.microsoft.com/office/drawing/2014/main" id="{F40E9A28-E1FC-E86D-3C9F-71BFBBCC3A5E}"/>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57200" y="4549621"/>
            <a:ext cx="3970784" cy="2062400"/>
          </a:xfrm>
          <a:prstGeom prst="rect">
            <a:avLst/>
          </a:prstGeom>
          <a:noFill/>
          <a:extLst>
            <a:ext uri="{909E8E84-426E-40dd-AFC4-6F175D3DCCD1}">
              <a14:hiddenFill xmlns:a14="http://schemas.microsoft.com/office/drawing/2010/main" xmlns="">
                <a:solidFill>
                  <a:srgbClr val="FFFFFF"/>
                </a:solidFill>
              </a14:hiddenFill>
            </a:ext>
          </a:extLst>
        </p:spPr>
      </p:pic>
      <p:graphicFrame>
        <p:nvGraphicFramePr>
          <p:cNvPr id="10" name="Content Placeholder 9">
            <a:extLst>
              <a:ext uri="{FF2B5EF4-FFF2-40B4-BE49-F238E27FC236}">
                <a16:creationId xmlns:a16="http://schemas.microsoft.com/office/drawing/2014/main" id="{4A58F9D7-30AB-F5D2-5A53-A53BC7884DA6}"/>
              </a:ext>
            </a:extLst>
          </p:cNvPr>
          <p:cNvGraphicFramePr>
            <a:graphicFrameLocks noGrp="1"/>
          </p:cNvGraphicFramePr>
          <p:nvPr>
            <p:ph sz="half" idx="1"/>
            <p:extLst>
              <p:ext uri="{D42A27DB-BD31-4B8C-83A1-F6EECF244321}">
                <p14:modId xmlns:p14="http://schemas.microsoft.com/office/powerpoint/2010/main" val="63429972"/>
              </p:ext>
            </p:extLst>
          </p:nvPr>
        </p:nvGraphicFramePr>
        <p:xfrm>
          <a:off x="457200" y="1631176"/>
          <a:ext cx="4906888" cy="31659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1" name="Content Placeholder 10">
            <a:extLst>
              <a:ext uri="{FF2B5EF4-FFF2-40B4-BE49-F238E27FC236}">
                <a16:creationId xmlns:a16="http://schemas.microsoft.com/office/drawing/2014/main" id="{4B5E6A2B-22A5-942A-FE7E-089B4E7573A8}"/>
              </a:ext>
            </a:extLst>
          </p:cNvPr>
          <p:cNvPicPr>
            <a:picLocks noGrp="1" noChangeAspect="1"/>
          </p:cNvPicPr>
          <p:nvPr>
            <p:ph sz="half" idx="2"/>
          </p:nvPr>
        </p:nvPicPr>
        <p:blipFill rotWithShape="1">
          <a:blip r:embed="rId9" cstate="screen">
            <a:extLst>
              <a:ext uri="{28A0092B-C50C-407E-A947-70E740481C1C}">
                <a14:useLocalDpi xmlns:a14="http://schemas.microsoft.com/office/drawing/2010/main"/>
              </a:ext>
            </a:extLst>
          </a:blip>
          <a:srcRect l="13394" r="11198"/>
          <a:stretch/>
        </p:blipFill>
        <p:spPr>
          <a:xfrm>
            <a:off x="5580112" y="1631176"/>
            <a:ext cx="2880320" cy="2888282"/>
          </a:xfrm>
          <a:prstGeom prst="rect">
            <a:avLst/>
          </a:prstGeom>
        </p:spPr>
      </p:pic>
    </p:spTree>
    <p:extLst>
      <p:ext uri="{BB962C8B-B14F-4D97-AF65-F5344CB8AC3E}">
        <p14:creationId xmlns:p14="http://schemas.microsoft.com/office/powerpoint/2010/main" val="17687786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Making Improvements</a:t>
            </a:r>
            <a:br>
              <a:rPr lang="en-US" dirty="0"/>
            </a:br>
            <a:r>
              <a:rPr lang="en-US" sz="3100" dirty="0">
                <a:solidFill>
                  <a:schemeClr val="bg1">
                    <a:lumMod val="50000"/>
                  </a:schemeClr>
                </a:solidFill>
              </a:rPr>
              <a:t>(3) Data Drives Improvement</a:t>
            </a:r>
            <a:endParaRPr lang="en-US" dirty="0"/>
          </a:p>
        </p:txBody>
      </p:sp>
      <p:graphicFrame>
        <p:nvGraphicFramePr>
          <p:cNvPr id="4" name="Diagram 3"/>
          <p:cNvGraphicFramePr/>
          <p:nvPr>
            <p:extLst>
              <p:ext uri="{D42A27DB-BD31-4B8C-83A1-F6EECF244321}">
                <p14:modId xmlns:p14="http://schemas.microsoft.com/office/powerpoint/2010/main" val="3238657522"/>
              </p:ext>
            </p:extLst>
          </p:nvPr>
        </p:nvGraphicFramePr>
        <p:xfrm>
          <a:off x="365896" y="476672"/>
          <a:ext cx="6896559" cy="49685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1"/>
          <p:cNvSpPr txBox="1">
            <a:spLocks/>
          </p:cNvSpPr>
          <p:nvPr/>
        </p:nvSpPr>
        <p:spPr>
          <a:xfrm>
            <a:off x="157832" y="188640"/>
            <a:ext cx="8928992"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endParaRPr lang="en-US" sz="4000" dirty="0">
              <a:solidFill>
                <a:schemeClr val="bg1">
                  <a:lumMod val="50000"/>
                </a:schemeClr>
              </a:solidFill>
            </a:endParaRPr>
          </a:p>
        </p:txBody>
      </p:sp>
      <p:pic>
        <p:nvPicPr>
          <p:cNvPr id="2" name="Picture 1"/>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004048" y="4509120"/>
            <a:ext cx="4010786" cy="2256068"/>
          </a:xfrm>
          <a:prstGeom prst="rect">
            <a:avLst/>
          </a:prstGeom>
        </p:spPr>
      </p:pic>
    </p:spTree>
    <p:extLst>
      <p:ext uri="{BB962C8B-B14F-4D97-AF65-F5344CB8AC3E}">
        <p14:creationId xmlns:p14="http://schemas.microsoft.com/office/powerpoint/2010/main" val="12925675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23528" y="332656"/>
            <a:ext cx="8462569" cy="242123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a:xfrm>
            <a:off x="440012" y="2852936"/>
            <a:ext cx="8229600" cy="1143000"/>
          </a:xfrm>
        </p:spPr>
        <p:txBody>
          <a:bodyPr/>
          <a:lstStyle/>
          <a:p>
            <a:r>
              <a:rPr lang="en-GB" dirty="0">
                <a:solidFill>
                  <a:srgbClr val="0D0D58"/>
                </a:solidFill>
                <a:latin typeface="Montserrat" panose="00000500000000000000" pitchFamily="50" charset="0"/>
              </a:rPr>
              <a:t>Pareto Chart &amp; Run Charts</a:t>
            </a:r>
          </a:p>
        </p:txBody>
      </p:sp>
      <p:pic>
        <p:nvPicPr>
          <p:cNvPr id="9220" name="Picture 4" descr="Image result for run chart NHS improvement">
            <a:hlinkClick r:id="rId4"/>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597894" y="4051341"/>
            <a:ext cx="5913836" cy="2780928"/>
          </a:xfrm>
          <a:prstGeom prst="rect">
            <a:avLst/>
          </a:prstGeom>
          <a:noFill/>
          <a:extLst>
            <a:ext uri="{909E8E84-426E-40dd-AFC4-6F175D3DCCD1}">
              <a14:hiddenFill xmlns:a14="http://schemas.microsoft.com/office/drawing/2010/main" xmlns="">
                <a:solidFill>
                  <a:srgbClr val="FFFFFF"/>
                </a:solidFill>
              </a14:hiddenFill>
            </a:ext>
          </a:extLst>
        </p:spPr>
      </p:pic>
      <p:sp>
        <p:nvSpPr>
          <p:cNvPr id="2" name="Up Arrow 1"/>
          <p:cNvSpPr/>
          <p:nvPr/>
        </p:nvSpPr>
        <p:spPr>
          <a:xfrm>
            <a:off x="2123728" y="2564904"/>
            <a:ext cx="216024" cy="648072"/>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Up Arrow 5"/>
          <p:cNvSpPr/>
          <p:nvPr/>
        </p:nvSpPr>
        <p:spPr>
          <a:xfrm flipV="1">
            <a:off x="6732240" y="3717032"/>
            <a:ext cx="216024" cy="648072"/>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38693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Montserrat" panose="00000500000000000000" pitchFamily="50" charset="0"/>
              </a:rPr>
              <a:t>Making Improvements</a:t>
            </a:r>
            <a:br>
              <a:rPr lang="en-US" dirty="0">
                <a:latin typeface="Montserrat" panose="00000500000000000000" pitchFamily="50" charset="0"/>
              </a:rPr>
            </a:br>
            <a:r>
              <a:rPr lang="en-US" sz="2400" dirty="0">
                <a:solidFill>
                  <a:srgbClr val="0D0D58"/>
                </a:solidFill>
                <a:latin typeface="Montserrat" panose="00000500000000000000" pitchFamily="50" charset="0"/>
              </a:rPr>
              <a:t>(4) Making a Change</a:t>
            </a:r>
            <a:endParaRPr lang="en-US" sz="3100" dirty="0">
              <a:solidFill>
                <a:srgbClr val="0D0D58"/>
              </a:solidFill>
              <a:latin typeface="Montserrat" panose="00000500000000000000" pitchFamily="50" charset="0"/>
            </a:endParaRPr>
          </a:p>
        </p:txBody>
      </p:sp>
      <p:graphicFrame>
        <p:nvGraphicFramePr>
          <p:cNvPr id="4" name="Diagram 3"/>
          <p:cNvGraphicFramePr/>
          <p:nvPr>
            <p:extLst>
              <p:ext uri="{D42A27DB-BD31-4B8C-83A1-F6EECF244321}">
                <p14:modId xmlns:p14="http://schemas.microsoft.com/office/powerpoint/2010/main" val="2325306991"/>
              </p:ext>
            </p:extLst>
          </p:nvPr>
        </p:nvGraphicFramePr>
        <p:xfrm>
          <a:off x="323528" y="1124744"/>
          <a:ext cx="8659258" cy="52770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16300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
          </p:nvPr>
        </p:nvSpPr>
        <p:spPr>
          <a:xfrm>
            <a:off x="755576" y="1916832"/>
            <a:ext cx="7797852" cy="4525963"/>
          </a:xfrm>
        </p:spPr>
        <p:txBody>
          <a:bodyPr/>
          <a:lstStyle/>
          <a:p>
            <a:r>
              <a:rPr lang="en-GB" b="1" dirty="0">
                <a:solidFill>
                  <a:srgbClr val="FF0000"/>
                </a:solidFill>
              </a:rPr>
              <a:t>S</a:t>
            </a:r>
            <a:r>
              <a:rPr lang="en-GB" dirty="0">
                <a:solidFill>
                  <a:srgbClr val="FF0000"/>
                </a:solidFill>
              </a:rPr>
              <a:t>pecific</a:t>
            </a:r>
          </a:p>
          <a:p>
            <a:r>
              <a:rPr lang="en-GB" b="1" dirty="0">
                <a:solidFill>
                  <a:srgbClr val="FFC000"/>
                </a:solidFill>
              </a:rPr>
              <a:t>M</a:t>
            </a:r>
            <a:r>
              <a:rPr lang="en-GB" dirty="0">
                <a:solidFill>
                  <a:srgbClr val="FFC000"/>
                </a:solidFill>
              </a:rPr>
              <a:t>easurable</a:t>
            </a:r>
          </a:p>
          <a:p>
            <a:r>
              <a:rPr lang="en-GB" b="1" dirty="0">
                <a:solidFill>
                  <a:srgbClr val="00B050"/>
                </a:solidFill>
              </a:rPr>
              <a:t>A</a:t>
            </a:r>
            <a:r>
              <a:rPr lang="en-GB" dirty="0">
                <a:solidFill>
                  <a:srgbClr val="00B050"/>
                </a:solidFill>
              </a:rPr>
              <a:t>chievable</a:t>
            </a:r>
          </a:p>
          <a:p>
            <a:r>
              <a:rPr lang="en-GB" b="1" dirty="0">
                <a:solidFill>
                  <a:srgbClr val="00B0F0"/>
                </a:solidFill>
              </a:rPr>
              <a:t>R</a:t>
            </a:r>
            <a:r>
              <a:rPr lang="en-GB" dirty="0">
                <a:solidFill>
                  <a:srgbClr val="00B0F0"/>
                </a:solidFill>
              </a:rPr>
              <a:t>ealistic</a:t>
            </a:r>
          </a:p>
          <a:p>
            <a:r>
              <a:rPr lang="en-GB" b="1" dirty="0">
                <a:solidFill>
                  <a:srgbClr val="7030A0"/>
                </a:solidFill>
              </a:rPr>
              <a:t>T</a:t>
            </a:r>
            <a:r>
              <a:rPr lang="en-GB" dirty="0">
                <a:solidFill>
                  <a:srgbClr val="7030A0"/>
                </a:solidFill>
              </a:rPr>
              <a:t>imely</a:t>
            </a:r>
            <a:endParaRPr lang="en-US" dirty="0">
              <a:solidFill>
                <a:srgbClr val="7030A0"/>
              </a:solidFill>
            </a:endParaRPr>
          </a:p>
        </p:txBody>
      </p:sp>
      <p:sp>
        <p:nvSpPr>
          <p:cNvPr id="2" name="Title 1"/>
          <p:cNvSpPr>
            <a:spLocks noGrp="1"/>
          </p:cNvSpPr>
          <p:nvPr>
            <p:ph type="title"/>
          </p:nvPr>
        </p:nvSpPr>
        <p:spPr/>
        <p:txBody>
          <a:bodyPr/>
          <a:lstStyle/>
          <a:p>
            <a:r>
              <a:rPr lang="en-US" dirty="0"/>
              <a:t>A </a:t>
            </a:r>
            <a:r>
              <a:rPr lang="en-US" dirty="0">
                <a:solidFill>
                  <a:srgbClr val="FF0000"/>
                </a:solidFill>
              </a:rPr>
              <a:t>S</a:t>
            </a:r>
            <a:r>
              <a:rPr lang="en-US" dirty="0">
                <a:solidFill>
                  <a:srgbClr val="FFC000"/>
                </a:solidFill>
              </a:rPr>
              <a:t>M</a:t>
            </a:r>
            <a:r>
              <a:rPr lang="en-US" dirty="0">
                <a:solidFill>
                  <a:srgbClr val="00B050"/>
                </a:solidFill>
              </a:rPr>
              <a:t>A</a:t>
            </a:r>
            <a:r>
              <a:rPr lang="en-US" dirty="0">
                <a:solidFill>
                  <a:srgbClr val="00B0F0"/>
                </a:solidFill>
              </a:rPr>
              <a:t>R</a:t>
            </a:r>
            <a:r>
              <a:rPr lang="en-US" dirty="0">
                <a:solidFill>
                  <a:srgbClr val="7030A0"/>
                </a:solidFill>
              </a:rPr>
              <a:t>T</a:t>
            </a:r>
            <a:r>
              <a:rPr lang="en-US" dirty="0"/>
              <a:t> Change</a:t>
            </a:r>
          </a:p>
        </p:txBody>
      </p:sp>
      <p:pic>
        <p:nvPicPr>
          <p:cNvPr id="10243"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981753" y="1772816"/>
            <a:ext cx="4930640" cy="385685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39008318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rved Down Arrow 10"/>
          <p:cNvSpPr/>
          <p:nvPr/>
        </p:nvSpPr>
        <p:spPr>
          <a:xfrm>
            <a:off x="6004193" y="908720"/>
            <a:ext cx="2875402" cy="1666472"/>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tx1"/>
              </a:solidFill>
            </a:endParaRPr>
          </a:p>
        </p:txBody>
      </p:sp>
      <p:sp>
        <p:nvSpPr>
          <p:cNvPr id="2" name="Title 1"/>
          <p:cNvSpPr>
            <a:spLocks noGrp="1"/>
          </p:cNvSpPr>
          <p:nvPr>
            <p:ph type="title"/>
          </p:nvPr>
        </p:nvSpPr>
        <p:spPr/>
        <p:txBody>
          <a:bodyPr/>
          <a:lstStyle/>
          <a:p>
            <a:r>
              <a:rPr lang="en-US" dirty="0"/>
              <a:t>Making Improvements</a:t>
            </a:r>
          </a:p>
        </p:txBody>
      </p:sp>
      <p:graphicFrame>
        <p:nvGraphicFramePr>
          <p:cNvPr id="4" name="Diagram 3"/>
          <p:cNvGraphicFramePr/>
          <p:nvPr>
            <p:extLst>
              <p:ext uri="{D42A27DB-BD31-4B8C-83A1-F6EECF244321}">
                <p14:modId xmlns:p14="http://schemas.microsoft.com/office/powerpoint/2010/main" val="2478887087"/>
              </p:ext>
            </p:extLst>
          </p:nvPr>
        </p:nvGraphicFramePr>
        <p:xfrm>
          <a:off x="396731" y="1003026"/>
          <a:ext cx="8659258" cy="52770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Curved Down Arrow 9"/>
          <p:cNvSpPr/>
          <p:nvPr/>
        </p:nvSpPr>
        <p:spPr>
          <a:xfrm rot="10800000">
            <a:off x="5811398" y="4649118"/>
            <a:ext cx="2875402" cy="1516185"/>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2900764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Image result for momentum">
            <a:hlinkClick r:id="rId3"/>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843808" y="5184"/>
            <a:ext cx="6323077" cy="4215384"/>
          </a:xfrm>
          <a:prstGeom prst="rect">
            <a:avLst/>
          </a:prstGeom>
          <a:noFill/>
          <a:extLst>
            <a:ext uri="{909E8E84-426E-40dd-AFC4-6F175D3DCCD1}">
              <a14:hiddenFill xmlns:a14="http://schemas.microsoft.com/office/drawing/2010/main" xmlns="">
                <a:solidFill>
                  <a:srgbClr val="FFFFFF"/>
                </a:solidFill>
              </a14:hiddenFill>
            </a:ext>
          </a:extLst>
        </p:spPr>
      </p:pic>
      <p:pic>
        <p:nvPicPr>
          <p:cNvPr id="4" name="Picture 2" descr="Image result for PDSA cycle#">
            <a:hlinkClick r:id="rId5"/>
          </p:cNvPr>
          <p:cNvPicPr>
            <a:picLocks noChangeAspect="1" noChangeArrowheads="1"/>
          </p:cNvPicPr>
          <p:nvPr/>
        </p:nvPicPr>
        <p:blipFill>
          <a:blip r:embed="rId6" cstate="print"/>
          <a:srcRect/>
          <a:stretch>
            <a:fillRect/>
          </a:stretch>
        </p:blipFill>
        <p:spPr bwMode="auto">
          <a:xfrm>
            <a:off x="0" y="3243359"/>
            <a:ext cx="4716016" cy="3624596"/>
          </a:xfrm>
          <a:prstGeom prst="rect">
            <a:avLst/>
          </a:prstGeom>
          <a:noFill/>
        </p:spPr>
      </p:pic>
    </p:spTree>
    <p:extLst>
      <p:ext uri="{BB962C8B-B14F-4D97-AF65-F5344CB8AC3E}">
        <p14:creationId xmlns:p14="http://schemas.microsoft.com/office/powerpoint/2010/main" val="16581323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l="-157" r="1654"/>
          <a:stretch/>
        </p:blipFill>
        <p:spPr>
          <a:xfrm>
            <a:off x="251520" y="623741"/>
            <a:ext cx="8640960" cy="6130507"/>
          </a:xfrm>
        </p:spPr>
      </p:pic>
      <p:sp>
        <p:nvSpPr>
          <p:cNvPr id="2" name="Title 1"/>
          <p:cNvSpPr>
            <a:spLocks noGrp="1"/>
          </p:cNvSpPr>
          <p:nvPr>
            <p:ph type="title"/>
          </p:nvPr>
        </p:nvSpPr>
        <p:spPr>
          <a:xfrm>
            <a:off x="107504" y="103752"/>
            <a:ext cx="7005464" cy="867848"/>
          </a:xfrm>
        </p:spPr>
        <p:txBody>
          <a:bodyPr>
            <a:normAutofit/>
          </a:bodyPr>
          <a:lstStyle/>
          <a:p>
            <a:r>
              <a:rPr lang="en-GB" sz="3600" dirty="0">
                <a:latin typeface="Montserrat" panose="00000500000000000000" pitchFamily="50" charset="0"/>
              </a:rPr>
              <a:t>Striving For Success..</a:t>
            </a:r>
            <a:endParaRPr lang="en-US" sz="3600" dirty="0">
              <a:latin typeface="Montserrat" panose="00000500000000000000" pitchFamily="50" charset="0"/>
            </a:endParaRPr>
          </a:p>
        </p:txBody>
      </p:sp>
    </p:spTree>
    <p:extLst>
      <p:ext uri="{BB962C8B-B14F-4D97-AF65-F5344CB8AC3E}">
        <p14:creationId xmlns:p14="http://schemas.microsoft.com/office/powerpoint/2010/main" val="38817460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64678" y="1340768"/>
            <a:ext cx="8762609" cy="4176464"/>
          </a:xfrm>
          <a:prstGeom prst="rect">
            <a:avLst/>
          </a:prstGeom>
        </p:spPr>
      </p:pic>
    </p:spTree>
    <p:extLst>
      <p:ext uri="{BB962C8B-B14F-4D97-AF65-F5344CB8AC3E}">
        <p14:creationId xmlns:p14="http://schemas.microsoft.com/office/powerpoint/2010/main" val="18828930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43000"/>
          </a:xfrm>
        </p:spPr>
        <p:txBody>
          <a:bodyPr/>
          <a:lstStyle/>
          <a:p>
            <a:r>
              <a:rPr lang="en-GB" dirty="0">
                <a:latin typeface="Montserrat" panose="00000500000000000000" pitchFamily="50" charset="0"/>
              </a:rPr>
              <a:t>Resources &amp; Reading</a:t>
            </a:r>
            <a:endParaRPr lang="en-US" dirty="0">
              <a:latin typeface="Montserrat" panose="00000500000000000000" pitchFamily="50" charset="0"/>
            </a:endParaRPr>
          </a:p>
        </p:txBody>
      </p:sp>
      <p:sp>
        <p:nvSpPr>
          <p:cNvPr id="3" name="Content Placeholder 2"/>
          <p:cNvSpPr>
            <a:spLocks noGrp="1"/>
          </p:cNvSpPr>
          <p:nvPr>
            <p:ph idx="1"/>
          </p:nvPr>
        </p:nvSpPr>
        <p:spPr>
          <a:xfrm>
            <a:off x="305780" y="1340768"/>
            <a:ext cx="8532440" cy="5184576"/>
          </a:xfrm>
        </p:spPr>
        <p:txBody>
          <a:bodyPr>
            <a:noAutofit/>
          </a:bodyPr>
          <a:lstStyle/>
          <a:p>
            <a:r>
              <a:rPr lang="en-GB" sz="1800" b="1" dirty="0">
                <a:latin typeface="Montserrat" panose="00000500000000000000" pitchFamily="50" charset="0"/>
              </a:rPr>
              <a:t>Mid-Staffordshire Francis Inquiry Report:</a:t>
            </a:r>
          </a:p>
          <a:p>
            <a:pPr lvl="1"/>
            <a:r>
              <a:rPr lang="en-GB" sz="1600" baseline="0" dirty="0">
                <a:latin typeface="Montserrat" panose="00000500000000000000" pitchFamily="50" charset="0"/>
                <a:hlinkClick r:id="rId3"/>
              </a:rPr>
              <a:t>https://www.gov.uk/government/collections/mid-staffordshire-nhs-foundation-trust-news-and-publications</a:t>
            </a:r>
            <a:endParaRPr lang="en-GB" sz="1600" baseline="0" dirty="0">
              <a:latin typeface="Montserrat" panose="00000500000000000000" pitchFamily="50" charset="0"/>
            </a:endParaRPr>
          </a:p>
          <a:p>
            <a:r>
              <a:rPr lang="en-GB" sz="1800" b="1" dirty="0">
                <a:latin typeface="Montserrat" panose="00000500000000000000" pitchFamily="50" charset="0"/>
              </a:rPr>
              <a:t>Berwick Report: A Promise to learn, A commitment to act:</a:t>
            </a:r>
          </a:p>
          <a:p>
            <a:pPr marL="571500" lvl="1" indent="-171450" eaLnBrk="0" fontAlgn="base" hangingPunct="0">
              <a:spcBef>
                <a:spcPct val="30000"/>
              </a:spcBef>
              <a:spcAft>
                <a:spcPct val="0"/>
              </a:spcAft>
              <a:defRPr/>
            </a:pPr>
            <a:r>
              <a:rPr lang="en-US" sz="1600" dirty="0">
                <a:latin typeface="Montserrat" panose="00000500000000000000" pitchFamily="50" charset="0"/>
                <a:hlinkClick r:id="rId4"/>
              </a:rPr>
              <a:t>https://youtu.be/xb-PjOgxHeo</a:t>
            </a:r>
            <a:endParaRPr lang="en-US" sz="1600" dirty="0">
              <a:latin typeface="Montserrat" panose="00000500000000000000" pitchFamily="50" charset="0"/>
            </a:endParaRPr>
          </a:p>
          <a:p>
            <a:pPr marL="571500" lvl="1" indent="-171450"/>
            <a:r>
              <a:rPr lang="en-US" sz="1600" dirty="0">
                <a:latin typeface="Montserrat" panose="00000500000000000000" pitchFamily="50" charset="0"/>
                <a:hlinkClick r:id="rId5"/>
              </a:rPr>
              <a:t>https://www.gov.uk/government/publications/berwick-review-into-patient-safety</a:t>
            </a:r>
            <a:endParaRPr lang="en-US" sz="1600" dirty="0">
              <a:latin typeface="Montserrat" panose="00000500000000000000" pitchFamily="50" charset="0"/>
            </a:endParaRPr>
          </a:p>
          <a:p>
            <a:r>
              <a:rPr lang="en-US" sz="1800" b="1" dirty="0">
                <a:latin typeface="Montserrat" panose="00000500000000000000" pitchFamily="50" charset="0"/>
              </a:rPr>
              <a:t>From Safety-I to Safety-II: A White Paper:</a:t>
            </a:r>
          </a:p>
          <a:p>
            <a:pPr marL="571500" lvl="1" indent="-171450"/>
            <a:r>
              <a:rPr lang="en-US" sz="1600" dirty="0">
                <a:latin typeface="Montserrat" panose="00000500000000000000" pitchFamily="50" charset="0"/>
                <a:hlinkClick r:id="rId6"/>
              </a:rPr>
              <a:t>https://www.england.nhs.uk/signuptosafety/wp-content/uploads/sites/16/2015/10/safety-1-safety-2-whte-papr.pdf</a:t>
            </a:r>
            <a:endParaRPr lang="en-US" sz="1600" dirty="0">
              <a:latin typeface="Montserrat" panose="00000500000000000000" pitchFamily="50" charset="0"/>
            </a:endParaRPr>
          </a:p>
          <a:p>
            <a:r>
              <a:rPr lang="en-GB" sz="1800" b="1" dirty="0">
                <a:latin typeface="Montserrat" panose="00000500000000000000" pitchFamily="50" charset="0"/>
              </a:rPr>
              <a:t>RCPCH Compass E-Learning: </a:t>
            </a:r>
            <a:r>
              <a:rPr lang="en-GB" sz="1600" dirty="0">
                <a:latin typeface="Montserrat" panose="00000500000000000000" pitchFamily="50" charset="0"/>
                <a:hlinkClick r:id="rId7"/>
              </a:rPr>
              <a:t>https://rcpch.learningpool.com</a:t>
            </a:r>
            <a:endParaRPr lang="en-GB" sz="1600" dirty="0">
              <a:latin typeface="Montserrat" panose="00000500000000000000" pitchFamily="50" charset="0"/>
            </a:endParaRPr>
          </a:p>
          <a:p>
            <a:pPr lvl="1"/>
            <a:r>
              <a:rPr lang="en-GB" sz="1600" dirty="0">
                <a:latin typeface="Montserrat" panose="00000500000000000000" pitchFamily="50" charset="0"/>
              </a:rPr>
              <a:t>Quality Improvement</a:t>
            </a:r>
          </a:p>
          <a:p>
            <a:pPr lvl="1"/>
            <a:r>
              <a:rPr lang="en-GB" sz="1600" dirty="0">
                <a:latin typeface="Montserrat" panose="00000500000000000000" pitchFamily="50" charset="0"/>
              </a:rPr>
              <a:t>Paediatric Prescribing Principles</a:t>
            </a:r>
          </a:p>
          <a:p>
            <a:r>
              <a:rPr lang="en-GB" sz="1800" b="1" dirty="0">
                <a:latin typeface="Montserrat" panose="00000500000000000000" pitchFamily="50" charset="0"/>
              </a:rPr>
              <a:t>RCPCH QI resources:</a:t>
            </a:r>
          </a:p>
          <a:p>
            <a:pPr lvl="1"/>
            <a:r>
              <a:rPr lang="en-GB" sz="1600" dirty="0">
                <a:latin typeface="Montserrat" panose="00000500000000000000" pitchFamily="50" charset="0"/>
              </a:rPr>
              <a:t> </a:t>
            </a:r>
            <a:r>
              <a:rPr lang="en-GB" sz="1600" dirty="0">
                <a:latin typeface="Montserrat" panose="00000500000000000000" pitchFamily="50" charset="0"/>
                <a:hlinkClick r:id="rId8"/>
              </a:rPr>
              <a:t>https://www.rcpch.ac.uk/work-we-do/quality-improvement-patient-safety</a:t>
            </a:r>
            <a:r>
              <a:rPr lang="en-GB" sz="1600" dirty="0">
                <a:latin typeface="Montserrat" panose="00000500000000000000" pitchFamily="50" charset="0"/>
              </a:rPr>
              <a:t> </a:t>
            </a:r>
          </a:p>
          <a:p>
            <a:r>
              <a:rPr lang="en-GB" sz="1800" b="1" dirty="0">
                <a:latin typeface="Montserrat" panose="00000500000000000000" pitchFamily="50" charset="0"/>
              </a:rPr>
              <a:t>Paediatric </a:t>
            </a:r>
            <a:r>
              <a:rPr lang="en-GB" sz="1800" b="1" dirty="0" err="1">
                <a:latin typeface="Montserrat" panose="00000500000000000000" pitchFamily="50" charset="0"/>
              </a:rPr>
              <a:t>ePrescribing</a:t>
            </a:r>
            <a:r>
              <a:rPr lang="en-GB" sz="1800" b="1" dirty="0">
                <a:latin typeface="Montserrat" panose="00000500000000000000" pitchFamily="50" charset="0"/>
              </a:rPr>
              <a:t> (SCRIPT)</a:t>
            </a:r>
          </a:p>
          <a:p>
            <a:pPr lvl="1"/>
            <a:r>
              <a:rPr lang="en-GB" sz="1600" dirty="0">
                <a:latin typeface="Montserrat" panose="00000500000000000000" pitchFamily="50" charset="0"/>
                <a:hlinkClick r:id="rId9"/>
              </a:rPr>
              <a:t>www.safeprescriber.org</a:t>
            </a:r>
            <a:endParaRPr lang="en-GB" sz="1600" dirty="0">
              <a:latin typeface="Montserrat" panose="00000500000000000000" pitchFamily="50" charset="0"/>
            </a:endParaRPr>
          </a:p>
        </p:txBody>
      </p:sp>
    </p:spTree>
    <p:extLst>
      <p:ext uri="{BB962C8B-B14F-4D97-AF65-F5344CB8AC3E}">
        <p14:creationId xmlns:p14="http://schemas.microsoft.com/office/powerpoint/2010/main" val="21983645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256"/>
            <a:ext cx="8229600" cy="1143000"/>
          </a:xfrm>
        </p:spPr>
        <p:txBody>
          <a:bodyPr>
            <a:normAutofit/>
          </a:bodyPr>
          <a:lstStyle/>
          <a:p>
            <a:r>
              <a:rPr lang="en-GB" dirty="0">
                <a:latin typeface="Montserrat" panose="00000500000000000000" pitchFamily="50" charset="0"/>
              </a:rPr>
              <a:t>Resources &amp; Reading</a:t>
            </a:r>
            <a:endParaRPr lang="en-US" dirty="0">
              <a:latin typeface="Montserrat" panose="00000500000000000000" pitchFamily="50" charset="0"/>
            </a:endParaRPr>
          </a:p>
        </p:txBody>
      </p:sp>
      <p:sp>
        <p:nvSpPr>
          <p:cNvPr id="3" name="Content Placeholder 2"/>
          <p:cNvSpPr>
            <a:spLocks noGrp="1"/>
          </p:cNvSpPr>
          <p:nvPr>
            <p:ph idx="1"/>
          </p:nvPr>
        </p:nvSpPr>
        <p:spPr>
          <a:xfrm>
            <a:off x="611560" y="1124744"/>
            <a:ext cx="8229600" cy="5445224"/>
          </a:xfrm>
        </p:spPr>
        <p:txBody>
          <a:bodyPr>
            <a:normAutofit/>
          </a:bodyPr>
          <a:lstStyle/>
          <a:p>
            <a:r>
              <a:rPr lang="en-US" sz="1800" b="1" dirty="0">
                <a:latin typeface="Montserrat" panose="00000500000000000000" pitchFamily="50" charset="0"/>
              </a:rPr>
              <a:t>Staff engagement toolkit:</a:t>
            </a:r>
          </a:p>
          <a:p>
            <a:pPr lvl="1"/>
            <a:r>
              <a:rPr lang="en-US" sz="1400" dirty="0">
                <a:latin typeface="Montserrat" panose="00000500000000000000" pitchFamily="50" charset="0"/>
                <a:hlinkClick r:id="rId3"/>
              </a:rPr>
              <a:t>https://www.nhsemployers.org/~/media/Employers/Documents/SiteCollectionDocuments/staff-engagement-toolkit.pdf</a:t>
            </a:r>
            <a:endParaRPr lang="en-US" sz="1400" b="1" dirty="0">
              <a:latin typeface="Montserrat" panose="00000500000000000000" pitchFamily="50" charset="0"/>
            </a:endParaRPr>
          </a:p>
          <a:p>
            <a:r>
              <a:rPr lang="en-US" sz="1800" b="1" dirty="0">
                <a:latin typeface="Montserrat" panose="00000500000000000000" pitchFamily="50" charset="0"/>
              </a:rPr>
              <a:t>IHI Joy in work:</a:t>
            </a:r>
          </a:p>
          <a:p>
            <a:pPr lvl="1"/>
            <a:r>
              <a:rPr lang="en-US" sz="1400" dirty="0">
                <a:latin typeface="Montserrat" panose="00000500000000000000" pitchFamily="50" charset="0"/>
                <a:hlinkClick r:id="rId4"/>
              </a:rPr>
              <a:t>https://qi.elft.nhs.uk/wp-content/uploads/2017/07/IHI-Framework-for-Improving-Joy-In-Work.pdf</a:t>
            </a:r>
            <a:endParaRPr lang="en-US" sz="1400" dirty="0">
              <a:latin typeface="Montserrat" panose="00000500000000000000" pitchFamily="50" charset="0"/>
            </a:endParaRPr>
          </a:p>
          <a:p>
            <a:r>
              <a:rPr lang="en-GB" sz="1800" b="1" dirty="0">
                <a:latin typeface="Montserrat" panose="00000500000000000000" pitchFamily="50" charset="0"/>
              </a:rPr>
              <a:t>Learning from Excellence:</a:t>
            </a:r>
          </a:p>
          <a:p>
            <a:pPr lvl="1"/>
            <a:r>
              <a:rPr lang="en-GB" sz="1400" dirty="0">
                <a:latin typeface="Montserrat" panose="00000500000000000000" pitchFamily="50" charset="0"/>
                <a:hlinkClick r:id="rId5"/>
              </a:rPr>
              <a:t>https://learningfromexcellence.com/resources-and-evidence/</a:t>
            </a:r>
            <a:endParaRPr lang="en-GB" sz="1400" dirty="0">
              <a:latin typeface="Montserrat" panose="00000500000000000000" pitchFamily="50" charset="0"/>
            </a:endParaRPr>
          </a:p>
          <a:p>
            <a:r>
              <a:rPr lang="en-GB" sz="1800" b="1" dirty="0">
                <a:latin typeface="Montserrat" panose="00000500000000000000" pitchFamily="50" charset="0"/>
              </a:rPr>
              <a:t>Duties of a Doctor</a:t>
            </a:r>
          </a:p>
          <a:p>
            <a:pPr lvl="1"/>
            <a:r>
              <a:rPr lang="en-GB" sz="1400" dirty="0">
                <a:latin typeface="Montserrat" panose="00000500000000000000" pitchFamily="50" charset="0"/>
                <a:hlinkClick r:id="rId6"/>
              </a:rPr>
              <a:t>https://www.gmc-uk.org/ethical-guidance/ethical-guidance-for-doctors/good-medical-practice/duties-of-a-doctor</a:t>
            </a:r>
            <a:endParaRPr lang="en-GB" sz="1400" dirty="0">
              <a:latin typeface="Montserrat" panose="00000500000000000000" pitchFamily="50" charset="0"/>
            </a:endParaRPr>
          </a:p>
          <a:p>
            <a:r>
              <a:rPr lang="en-GB" sz="1800" b="1" dirty="0">
                <a:latin typeface="Montserrat" panose="00000500000000000000" pitchFamily="50" charset="0"/>
              </a:rPr>
              <a:t>Serious Incident Framework:</a:t>
            </a:r>
          </a:p>
          <a:p>
            <a:pPr lvl="1"/>
            <a:r>
              <a:rPr lang="en-GB" sz="1400" dirty="0">
                <a:latin typeface="Montserrat" panose="00000500000000000000" pitchFamily="50" charset="0"/>
                <a:hlinkClick r:id="rId7"/>
              </a:rPr>
              <a:t>https://improvement.nhs.uk/resources/serious-incident-framework/</a:t>
            </a:r>
            <a:endParaRPr lang="en-GB" sz="1400" dirty="0">
              <a:latin typeface="Montserrat" panose="00000500000000000000" pitchFamily="50" charset="0"/>
            </a:endParaRPr>
          </a:p>
          <a:p>
            <a:r>
              <a:rPr lang="en-GB" sz="1800" b="1" dirty="0">
                <a:latin typeface="Montserrat" panose="00000500000000000000" pitchFamily="50" charset="0"/>
              </a:rPr>
              <a:t>IHI Model for improvement:</a:t>
            </a:r>
          </a:p>
          <a:p>
            <a:pPr lvl="1"/>
            <a:r>
              <a:rPr lang="en-GB" sz="1400" dirty="0">
                <a:latin typeface="Montserrat" panose="00000500000000000000" pitchFamily="50" charset="0"/>
                <a:hlinkClick r:id="rId8"/>
              </a:rPr>
              <a:t>http://www.ihi.org/resources/Pages/HowtoImprove/default.aspx</a:t>
            </a:r>
            <a:endParaRPr lang="en-GB" sz="1400" dirty="0">
              <a:latin typeface="Montserrat" panose="00000500000000000000" pitchFamily="50" charset="0"/>
            </a:endParaRPr>
          </a:p>
          <a:p>
            <a:r>
              <a:rPr lang="en-GB" sz="1800" b="1" dirty="0">
                <a:latin typeface="Montserrat" panose="00000500000000000000" pitchFamily="50" charset="0"/>
              </a:rPr>
              <a:t>The Health Foundation:</a:t>
            </a:r>
          </a:p>
          <a:p>
            <a:pPr lvl="1"/>
            <a:r>
              <a:rPr lang="en-GB" sz="1400" dirty="0">
                <a:latin typeface="Montserrat" panose="00000500000000000000" pitchFamily="50" charset="0"/>
                <a:hlinkClick r:id="rId9"/>
              </a:rPr>
              <a:t>https://www.health.org.uk/</a:t>
            </a:r>
            <a:endParaRPr lang="en-GB" sz="1400" dirty="0">
              <a:latin typeface="Montserrat" panose="00000500000000000000" pitchFamily="50" charset="0"/>
            </a:endParaRPr>
          </a:p>
          <a:p>
            <a:r>
              <a:rPr lang="en-GB" sz="1800" b="1" dirty="0">
                <a:latin typeface="Montserrat" panose="00000500000000000000" pitchFamily="50" charset="0"/>
              </a:rPr>
              <a:t>NHS Improvement:</a:t>
            </a:r>
          </a:p>
          <a:p>
            <a:pPr lvl="1"/>
            <a:r>
              <a:rPr lang="en-GB" sz="1400" dirty="0">
                <a:latin typeface="Montserrat" panose="00000500000000000000" pitchFamily="50" charset="0"/>
                <a:hlinkClick r:id="rId10"/>
              </a:rPr>
              <a:t>https://improvement.nhs.uk/</a:t>
            </a:r>
            <a:endParaRPr lang="en-GB" sz="1400" dirty="0">
              <a:latin typeface="Montserrat" panose="00000500000000000000" pitchFamily="50" charset="0"/>
            </a:endParaRPr>
          </a:p>
          <a:p>
            <a:pPr lvl="1"/>
            <a:endParaRPr lang="en-GB" sz="1400" dirty="0">
              <a:latin typeface="Montserrat" panose="00000500000000000000" pitchFamily="50" charset="0"/>
            </a:endParaRPr>
          </a:p>
          <a:p>
            <a:pPr lvl="1"/>
            <a:endParaRPr lang="en-US" sz="1400" b="1" dirty="0">
              <a:latin typeface="Montserrat" panose="00000500000000000000" pitchFamily="50" charset="0"/>
            </a:endParaRPr>
          </a:p>
          <a:p>
            <a:pPr lvl="1"/>
            <a:endParaRPr lang="en-US" sz="1400" dirty="0">
              <a:latin typeface="Montserrat" panose="00000500000000000000" pitchFamily="50" charset="0"/>
            </a:endParaRPr>
          </a:p>
        </p:txBody>
      </p:sp>
    </p:spTree>
    <p:extLst>
      <p:ext uri="{BB962C8B-B14F-4D97-AF65-F5344CB8AC3E}">
        <p14:creationId xmlns:p14="http://schemas.microsoft.com/office/powerpoint/2010/main" val="28629910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highlight>
                  <a:srgbClr val="FFFF00"/>
                </a:highlight>
                <a:latin typeface="Montserrat" panose="00000500000000000000" pitchFamily="50" charset="0"/>
              </a:rPr>
              <a:t>Useful Conferences/Meetings</a:t>
            </a:r>
          </a:p>
        </p:txBody>
      </p:sp>
      <p:sp>
        <p:nvSpPr>
          <p:cNvPr id="3" name="Content Placeholder 2"/>
          <p:cNvSpPr>
            <a:spLocks noGrp="1"/>
          </p:cNvSpPr>
          <p:nvPr>
            <p:ph idx="1"/>
          </p:nvPr>
        </p:nvSpPr>
        <p:spPr>
          <a:xfrm>
            <a:off x="159633" y="1409327"/>
            <a:ext cx="8579296" cy="4683969"/>
          </a:xfrm>
        </p:spPr>
        <p:txBody>
          <a:bodyPr>
            <a:normAutofit/>
          </a:bodyPr>
          <a:lstStyle/>
          <a:p>
            <a:r>
              <a:rPr lang="en-GB" sz="1600" dirty="0">
                <a:latin typeface="Montserrat" panose="00000500000000000000" pitchFamily="50" charset="0"/>
                <a:hlinkClick r:id="rId3"/>
              </a:rPr>
              <a:t>http://www.ihi.org/education/Conferences/Pages/default.aspx</a:t>
            </a:r>
            <a:r>
              <a:rPr lang="en-GB" sz="1600" dirty="0">
                <a:latin typeface="Montserrat" panose="00000500000000000000" pitchFamily="50" charset="0"/>
              </a:rPr>
              <a:t> </a:t>
            </a:r>
          </a:p>
          <a:p>
            <a:pPr lvl="1"/>
            <a:r>
              <a:rPr lang="en-GB" sz="1400" dirty="0">
                <a:solidFill>
                  <a:srgbClr val="0D0D58"/>
                </a:solidFill>
                <a:latin typeface="Montserrat" panose="00000500000000000000" pitchFamily="50" charset="0"/>
              </a:rPr>
              <a:t>Next meeting </a:t>
            </a:r>
            <a:r>
              <a:rPr lang="en-GB" sz="1400" b="1" dirty="0">
                <a:solidFill>
                  <a:srgbClr val="0D0D58"/>
                </a:solidFill>
                <a:latin typeface="Montserrat" panose="00000500000000000000" pitchFamily="50" charset="0"/>
              </a:rPr>
              <a:t>March 27–29th, 2019</a:t>
            </a:r>
            <a:br>
              <a:rPr lang="en-GB" sz="1400" b="1" dirty="0">
                <a:solidFill>
                  <a:srgbClr val="0D0D58"/>
                </a:solidFill>
                <a:latin typeface="Montserrat" panose="00000500000000000000" pitchFamily="50" charset="0"/>
              </a:rPr>
            </a:br>
            <a:r>
              <a:rPr lang="en-GB" sz="1400" b="1" dirty="0">
                <a:solidFill>
                  <a:srgbClr val="0D0D58"/>
                </a:solidFill>
                <a:latin typeface="Montserrat" panose="00000500000000000000" pitchFamily="50" charset="0"/>
              </a:rPr>
              <a:t>Glasgow, Scotland</a:t>
            </a:r>
            <a:br>
              <a:rPr lang="en-GB" sz="1400" b="1" dirty="0">
                <a:solidFill>
                  <a:srgbClr val="0D0D58"/>
                </a:solidFill>
                <a:latin typeface="Montserrat" panose="00000500000000000000" pitchFamily="50" charset="0"/>
              </a:rPr>
            </a:br>
            <a:r>
              <a:rPr lang="en-GB" sz="1400" dirty="0">
                <a:solidFill>
                  <a:srgbClr val="0D0D58"/>
                </a:solidFill>
                <a:latin typeface="Montserrat" panose="00000500000000000000" pitchFamily="50" charset="0"/>
              </a:rPr>
              <a:t>BMJ and IHI, with strategic partners, will bring together more than ​3,000 health care leaders and practitioners from 70+ countries</a:t>
            </a:r>
            <a:endParaRPr lang="en-GB" sz="1800" dirty="0">
              <a:solidFill>
                <a:srgbClr val="0D0D58"/>
              </a:solidFill>
              <a:latin typeface="Montserrat" panose="00000500000000000000" pitchFamily="50" charset="0"/>
            </a:endParaRPr>
          </a:p>
          <a:p>
            <a:pPr lvl="1"/>
            <a:r>
              <a:rPr lang="en-GB" sz="1400" dirty="0">
                <a:solidFill>
                  <a:srgbClr val="0D0D58"/>
                </a:solidFill>
                <a:latin typeface="Montserrat" panose="00000500000000000000" pitchFamily="50" charset="0"/>
              </a:rPr>
              <a:t>And if travelling not possible they also have virtual training modules: </a:t>
            </a:r>
            <a:r>
              <a:rPr lang="en-GB" sz="1400" dirty="0">
                <a:latin typeface="Montserrat" panose="00000500000000000000" pitchFamily="50" charset="0"/>
                <a:hlinkClick r:id="rId4"/>
              </a:rPr>
              <a:t>http://www.ihi.org/education/WebTraining/Pages/default.aspx</a:t>
            </a:r>
            <a:r>
              <a:rPr lang="en-GB" sz="1400" dirty="0">
                <a:latin typeface="Montserrat" panose="00000500000000000000" pitchFamily="50" charset="0"/>
              </a:rPr>
              <a:t> </a:t>
            </a:r>
          </a:p>
          <a:p>
            <a:r>
              <a:rPr lang="en-GB" sz="1600" dirty="0">
                <a:latin typeface="Montserrat" panose="00000500000000000000" pitchFamily="50" charset="0"/>
                <a:hlinkClick r:id="rId5"/>
              </a:rPr>
              <a:t>https://www.risky-business.com/london.php</a:t>
            </a:r>
            <a:r>
              <a:rPr lang="en-GB" sz="1600" dirty="0">
                <a:latin typeface="Montserrat" panose="00000500000000000000" pitchFamily="50" charset="0"/>
              </a:rPr>
              <a:t>]</a:t>
            </a:r>
          </a:p>
          <a:p>
            <a:pPr lvl="1"/>
            <a:r>
              <a:rPr lang="en-GB" sz="1400" dirty="0">
                <a:latin typeface="Montserrat" panose="00000500000000000000" pitchFamily="50" charset="0"/>
              </a:rPr>
              <a:t>Yearly conference with Paediatrics Day</a:t>
            </a:r>
          </a:p>
          <a:p>
            <a:pPr lvl="1"/>
            <a:r>
              <a:rPr lang="en-GB" sz="1400" b="1" dirty="0">
                <a:latin typeface="Montserrat" panose="00000500000000000000" pitchFamily="50" charset="0"/>
              </a:rPr>
              <a:t>June 5</a:t>
            </a:r>
            <a:r>
              <a:rPr lang="en-GB" sz="1400" b="1" baseline="30000" dirty="0">
                <a:latin typeface="Montserrat" panose="00000500000000000000" pitchFamily="50" charset="0"/>
              </a:rPr>
              <a:t>th</a:t>
            </a:r>
            <a:r>
              <a:rPr lang="en-GB" sz="1400" b="1" dirty="0">
                <a:latin typeface="Montserrat" panose="00000500000000000000" pitchFamily="50" charset="0"/>
              </a:rPr>
              <a:t>-7</a:t>
            </a:r>
            <a:r>
              <a:rPr lang="en-GB" sz="1400" b="1" baseline="30000" dirty="0">
                <a:latin typeface="Montserrat" panose="00000500000000000000" pitchFamily="50" charset="0"/>
              </a:rPr>
              <a:t>th</a:t>
            </a:r>
            <a:r>
              <a:rPr lang="en-GB" sz="1400" b="1" dirty="0">
                <a:latin typeface="Montserrat" panose="00000500000000000000" pitchFamily="50" charset="0"/>
              </a:rPr>
              <a:t>, London, England</a:t>
            </a:r>
          </a:p>
          <a:p>
            <a:pPr indent="-285750"/>
            <a:r>
              <a:rPr lang="en-GB" sz="1600" dirty="0">
                <a:latin typeface="Montserrat" panose="00000500000000000000" pitchFamily="50" charset="0"/>
                <a:hlinkClick r:id="rId6"/>
              </a:rPr>
              <a:t>https://www.fmlm.ac.uk/</a:t>
            </a:r>
            <a:r>
              <a:rPr lang="en-GB" sz="1600" dirty="0">
                <a:latin typeface="Montserrat" panose="00000500000000000000" pitchFamily="50" charset="0"/>
              </a:rPr>
              <a:t> </a:t>
            </a:r>
          </a:p>
          <a:p>
            <a:pPr lvl="1"/>
            <a:r>
              <a:rPr lang="en-GB" sz="1400" dirty="0">
                <a:latin typeface="Montserrat" panose="00000500000000000000" pitchFamily="50" charset="0"/>
              </a:rPr>
              <a:t>Regular meetings with opportunities for trainees to showcase their </a:t>
            </a:r>
          </a:p>
          <a:p>
            <a:pPr lvl="1"/>
            <a:r>
              <a:rPr lang="en-GB" sz="1400" dirty="0">
                <a:latin typeface="Montserrat" panose="00000500000000000000" pitchFamily="50" charset="0"/>
              </a:rPr>
              <a:t>quality improvement work</a:t>
            </a:r>
          </a:p>
          <a:p>
            <a:pPr indent="-285750"/>
            <a:r>
              <a:rPr lang="en-GB" sz="1600" dirty="0">
                <a:latin typeface="Montserrat" panose="00000500000000000000" pitchFamily="50" charset="0"/>
                <a:hlinkClick r:id="rId7"/>
              </a:rPr>
              <a:t>https://www.rcpch.ac.uk/news-events/rcpch-conference/programme-at-a-glance</a:t>
            </a:r>
            <a:r>
              <a:rPr lang="en-GB" sz="1600" dirty="0">
                <a:latin typeface="Montserrat" panose="00000500000000000000" pitchFamily="50" charset="0"/>
              </a:rPr>
              <a:t> </a:t>
            </a:r>
          </a:p>
          <a:p>
            <a:pPr lvl="1"/>
            <a:r>
              <a:rPr lang="en-GB" sz="1400" dirty="0">
                <a:latin typeface="Montserrat" panose="00000500000000000000" pitchFamily="50" charset="0"/>
              </a:rPr>
              <a:t>Quality Improvement Committee Specialist Interest Group Sessions to attend</a:t>
            </a:r>
          </a:p>
          <a:p>
            <a:pPr lvl="1"/>
            <a:r>
              <a:rPr lang="en-GB" sz="1400" b="1" dirty="0">
                <a:latin typeface="Montserrat" panose="00000500000000000000" pitchFamily="50" charset="0"/>
              </a:rPr>
              <a:t>May 13</a:t>
            </a:r>
            <a:r>
              <a:rPr lang="en-GB" sz="1400" b="1" baseline="30000" dirty="0">
                <a:latin typeface="Montserrat" panose="00000500000000000000" pitchFamily="50" charset="0"/>
              </a:rPr>
              <a:t>th</a:t>
            </a:r>
            <a:r>
              <a:rPr lang="en-GB" sz="1400" b="1" dirty="0">
                <a:latin typeface="Montserrat" panose="00000500000000000000" pitchFamily="50" charset="0"/>
              </a:rPr>
              <a:t>-15</a:t>
            </a:r>
            <a:r>
              <a:rPr lang="en-GB" sz="1400" b="1" baseline="30000" dirty="0">
                <a:latin typeface="Montserrat" panose="00000500000000000000" pitchFamily="50" charset="0"/>
              </a:rPr>
              <a:t>th</a:t>
            </a:r>
            <a:r>
              <a:rPr lang="en-GB" sz="1400" b="1" dirty="0">
                <a:latin typeface="Montserrat" panose="00000500000000000000" pitchFamily="50" charset="0"/>
              </a:rPr>
              <a:t> May, Birmingham, England</a:t>
            </a:r>
          </a:p>
          <a:p>
            <a:pPr lvl="1"/>
            <a:endParaRPr lang="en-GB" sz="1100" b="1" dirty="0">
              <a:latin typeface="Montserrat" panose="00000500000000000000" pitchFamily="50" charset="0"/>
            </a:endParaRPr>
          </a:p>
          <a:p>
            <a:pPr lvl="1"/>
            <a:endParaRPr lang="en-GB" sz="1100" b="1" dirty="0">
              <a:latin typeface="Montserrat" panose="00000500000000000000" pitchFamily="50" charset="0"/>
            </a:endParaRPr>
          </a:p>
        </p:txBody>
      </p:sp>
      <p:pic>
        <p:nvPicPr>
          <p:cNvPr id="1028" name="Picture 4" descr="Institute for Healthcare Improvement"/>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7020272" y="1412776"/>
            <a:ext cx="1584176" cy="519809"/>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p:cNvPicPr>
            <a:picLocks noChangeAspect="1"/>
          </p:cNvPicPr>
          <p:nvPr/>
        </p:nvPicPr>
        <p:blipFill>
          <a:blip r:embed="rId9"/>
          <a:stretch>
            <a:fillRect/>
          </a:stretch>
        </p:blipFill>
        <p:spPr>
          <a:xfrm>
            <a:off x="7092280" y="2595392"/>
            <a:ext cx="936104" cy="936104"/>
          </a:xfrm>
          <a:prstGeom prst="rect">
            <a:avLst/>
          </a:prstGeom>
        </p:spPr>
      </p:pic>
      <p:pic>
        <p:nvPicPr>
          <p:cNvPr id="1030" name="Picture 6" descr="Image result for faculty of medical leadership and management"/>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6794713" y="3944345"/>
            <a:ext cx="1944216" cy="554698"/>
          </a:xfrm>
          <a:prstGeom prst="rect">
            <a:avLst/>
          </a:prstGeom>
          <a:noFill/>
          <a:extLst>
            <a:ext uri="{909E8E84-426E-40dd-AFC4-6F175D3DCCD1}">
              <a14:hiddenFill xmlns:a14="http://schemas.microsoft.com/office/drawing/2010/main" xmlns="">
                <a:solidFill>
                  <a:srgbClr val="FFFFFF"/>
                </a:solidFill>
              </a14:hiddenFill>
            </a:ext>
          </a:extLst>
        </p:spPr>
      </p:pic>
      <p:pic>
        <p:nvPicPr>
          <p:cNvPr id="1034" name="Picture 10" descr="RCPCH Home"/>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7308304" y="6021288"/>
            <a:ext cx="1546949" cy="66708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9545831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sz="4000" b="0" dirty="0" smtClean="0">
            <a:solidFill>
              <a:srgbClr val="11A7F2"/>
            </a:solidFill>
            <a:latin typeface="Arial" panose="020B0604020202020204" pitchFamily="34" charset="0"/>
            <a:cs typeface="Arial" panose="020B0604020202020204"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AB83671B227C040A3F2DC820CA09437" ma:contentTypeVersion="5" ma:contentTypeDescription="Create a new document." ma:contentTypeScope="" ma:versionID="3957c086d57edf4065c7911048f42342">
  <xsd:schema xmlns:xsd="http://www.w3.org/2001/XMLSchema" xmlns:xs="http://www.w3.org/2001/XMLSchema" xmlns:p="http://schemas.microsoft.com/office/2006/metadata/properties" xmlns:ns2="05b30a06-2de2-454a-94b8-b77c619e0e33" xmlns:ns3="90ef050c-6dc5-4cac-a9d0-8efe32cd5d47" targetNamespace="http://schemas.microsoft.com/office/2006/metadata/properties" ma:root="true" ma:fieldsID="5e16738a41a7d3c56aa4d09600b36c1f" ns2:_="" ns3:_="">
    <xsd:import namespace="05b30a06-2de2-454a-94b8-b77c619e0e33"/>
    <xsd:import namespace="90ef050c-6dc5-4cac-a9d0-8efe32cd5d4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b30a06-2de2-454a-94b8-b77c619e0e3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0ef050c-6dc5-4cac-a9d0-8efe32cd5d4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44EEED9-379C-4099-AA4C-CE4CC2003E11}">
  <ds:schemaRefs>
    <ds:schemaRef ds:uri="http://schemas.microsoft.com/sharepoint/v3/contenttype/forms"/>
  </ds:schemaRefs>
</ds:datastoreItem>
</file>

<file path=customXml/itemProps2.xml><?xml version="1.0" encoding="utf-8"?>
<ds:datastoreItem xmlns:ds="http://schemas.openxmlformats.org/officeDocument/2006/customXml" ds:itemID="{FDF8CF9C-A3A8-4054-9915-65C05D085011}">
  <ds:schemaRefs>
    <ds:schemaRef ds:uri="http://purl.org/dc/terms/"/>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90ef050c-6dc5-4cac-a9d0-8efe32cd5d47"/>
    <ds:schemaRef ds:uri="05b30a06-2de2-454a-94b8-b77c619e0e33"/>
    <ds:schemaRef ds:uri="http://www.w3.org/XML/1998/namespace"/>
    <ds:schemaRef ds:uri="http://purl.org/dc/dcmitype/"/>
  </ds:schemaRefs>
</ds:datastoreItem>
</file>

<file path=customXml/itemProps3.xml><?xml version="1.0" encoding="utf-8"?>
<ds:datastoreItem xmlns:ds="http://schemas.openxmlformats.org/officeDocument/2006/customXml" ds:itemID="{DBCF79A0-2F94-47EE-95F2-9C82EE63B8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b30a06-2de2-454a-94b8-b77c619e0e33"/>
    <ds:schemaRef ds:uri="90ef050c-6dc5-4cac-a9d0-8efe32cd5d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328</TotalTime>
  <Words>4037</Words>
  <Application>Microsoft Office PowerPoint</Application>
  <PresentationFormat>On-screen Show (4:3)</PresentationFormat>
  <Paragraphs>428</Paragraphs>
  <Slides>41</Slides>
  <Notes>28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Arial</vt:lpstr>
      <vt:lpstr>Calibri</vt:lpstr>
      <vt:lpstr>Montserrat</vt:lpstr>
      <vt:lpstr>Times</vt:lpstr>
      <vt:lpstr>Wingdings</vt:lpstr>
      <vt:lpstr>Office Theme</vt:lpstr>
      <vt:lpstr>Domain 7 &amp; 8: Patient Safety &amp; Quality improvement, including Safe Prescribing</vt:lpstr>
      <vt:lpstr>Curriculum overview</vt:lpstr>
      <vt:lpstr>Core Curriculum Learning outcome 7 – Patient Safety including Safe Prescribing</vt:lpstr>
      <vt:lpstr>Core capabilities in Quality Improvement</vt:lpstr>
      <vt:lpstr>Specialty Curriculum Learning outcome 7 –  Patient Safety including Safe Prescribing</vt:lpstr>
      <vt:lpstr>Specialty capabilities in Quality Improvement</vt:lpstr>
      <vt:lpstr>Underpinning knowledge</vt:lpstr>
      <vt:lpstr>Core Curriculum Learning outcome 8 – Quality Improvement (QI) process</vt:lpstr>
      <vt:lpstr>Specialty Curriculum Learning outcome 8 – Quality Improvement (QI) process</vt:lpstr>
      <vt:lpstr>Underpinning knowledge</vt:lpstr>
      <vt:lpstr>Patient Safety &amp; Quality Improvement</vt:lpstr>
      <vt:lpstr>What is Quality Care?</vt:lpstr>
      <vt:lpstr>Safety &amp; Improvement  Through the Ages…</vt:lpstr>
      <vt:lpstr>PowerPoint Presentation</vt:lpstr>
      <vt:lpstr>PowerPoint Presentation</vt:lpstr>
      <vt:lpstr>We’re still learning…</vt:lpstr>
      <vt:lpstr>A Promise to Learn,  A Commitment to Act</vt:lpstr>
      <vt:lpstr>So how do we know if we’re providing a ‘quality’ service?</vt:lpstr>
      <vt:lpstr>Turning Safety &amp; Quality on It’s Head…</vt:lpstr>
      <vt:lpstr>PowerPoint Presentation</vt:lpstr>
      <vt:lpstr> Culture &amp; Joy </vt:lpstr>
      <vt:lpstr>When Something Goes Well… #LfE</vt:lpstr>
      <vt:lpstr>When Something Goes Less Well…</vt:lpstr>
      <vt:lpstr>PowerPoint Presentation</vt:lpstr>
      <vt:lpstr>Types of Improvement</vt:lpstr>
      <vt:lpstr>QI builds bridges between…</vt:lpstr>
      <vt:lpstr>IHI Model for Improvement</vt:lpstr>
      <vt:lpstr>Making Improvements (1) Understand &amp; Investigate the Situation</vt:lpstr>
      <vt:lpstr>Tools to help</vt:lpstr>
      <vt:lpstr>Making Improvements (2) Engage hearts &amp; Minds</vt:lpstr>
      <vt:lpstr>Making Improvements (3) Data Drives Improvement</vt:lpstr>
      <vt:lpstr>Pareto Chart &amp; Run Charts</vt:lpstr>
      <vt:lpstr>Making Improvements (4) Making a Change</vt:lpstr>
      <vt:lpstr>A SMART Change</vt:lpstr>
      <vt:lpstr>Making Improvements</vt:lpstr>
      <vt:lpstr>PowerPoint Presentation</vt:lpstr>
      <vt:lpstr>Striving For Success..</vt:lpstr>
      <vt:lpstr>PowerPoint Presentation</vt:lpstr>
      <vt:lpstr>Resources &amp; Reading</vt:lpstr>
      <vt:lpstr>Resources &amp; Reading</vt:lpstr>
      <vt:lpstr>Useful Conferences/Meetings</vt:lpstr>
    </vt:vector>
  </TitlesOfParts>
  <Company>RCPCH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 Ball</dc:creator>
  <cp:lastModifiedBy>Veronica Sagyaman</cp:lastModifiedBy>
  <cp:revision>61</cp:revision>
  <dcterms:created xsi:type="dcterms:W3CDTF">2017-02-20T10:36:36Z</dcterms:created>
  <dcterms:modified xsi:type="dcterms:W3CDTF">2025-01-08T11:49:47Z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0x010100BAB83671B227C040A3F2DC820CA09437</vt:lpwstr>
  </property>
</Properties>
</file>