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9" r:id="rId6"/>
    <p:sldId id="270" r:id="rId7"/>
    <p:sldId id="263" r:id="rId8"/>
    <p:sldId id="266" r:id="rId9"/>
    <p:sldId id="262" r:id="rId10"/>
    <p:sldId id="268" r:id="rId11"/>
    <p:sldId id="261" r:id="rId12"/>
    <p:sldId id="264" r:id="rId13"/>
    <p:sldId id="259" r:id="rId14"/>
    <p:sldId id="267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58"/>
    <a:srgbClr val="11A7F2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D78527-C9D2-4FC0-BFCC-1246AC1A0BBC}" v="36" dt="2024-12-17T11:44:56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Cox" userId="624f7c1569d6e6a8" providerId="LiveId" clId="{15633BEB-763F-4FF8-95EA-4C6385229223}"/>
    <pc:docChg chg="undo custSel addSld delSld modSld sldOrd">
      <pc:chgData name="Kathryn Cox" userId="624f7c1569d6e6a8" providerId="LiveId" clId="{15633BEB-763F-4FF8-95EA-4C6385229223}" dt="2018-10-11T16:07:13.484" v="2227" actId="20577"/>
      <pc:docMkLst>
        <pc:docMk/>
      </pc:docMkLst>
      <pc:sldChg chg="del">
        <pc:chgData name="Kathryn Cox" userId="624f7c1569d6e6a8" providerId="LiveId" clId="{15633BEB-763F-4FF8-95EA-4C6385229223}" dt="2018-10-11T15:58:22.945" v="2124" actId="2696"/>
        <pc:sldMkLst>
          <pc:docMk/>
          <pc:sldMk cId="1174421130" sldId="258"/>
        </pc:sldMkLst>
      </pc:sldChg>
      <pc:sldChg chg="modSp">
        <pc:chgData name="Kathryn Cox" userId="624f7c1569d6e6a8" providerId="LiveId" clId="{15633BEB-763F-4FF8-95EA-4C6385229223}" dt="2018-10-11T15:56:17.127" v="1965" actId="27636"/>
        <pc:sldMkLst>
          <pc:docMk/>
          <pc:sldMk cId="3341354697" sldId="259"/>
        </pc:sldMkLst>
        <pc:spChg chg="mod">
          <ac:chgData name="Kathryn Cox" userId="624f7c1569d6e6a8" providerId="LiveId" clId="{15633BEB-763F-4FF8-95EA-4C6385229223}" dt="2018-10-11T15:35:55.748" v="435" actId="27636"/>
          <ac:spMkLst>
            <pc:docMk/>
            <pc:sldMk cId="3341354697" sldId="259"/>
            <ac:spMk id="5" creationId="{480DB995-E90F-4F26-A771-8AF0E55DF500}"/>
          </ac:spMkLst>
        </pc:spChg>
        <pc:spChg chg="mod">
          <ac:chgData name="Kathryn Cox" userId="624f7c1569d6e6a8" providerId="LiveId" clId="{15633BEB-763F-4FF8-95EA-4C6385229223}" dt="2018-10-11T15:56:17.127" v="1965" actId="27636"/>
          <ac:spMkLst>
            <pc:docMk/>
            <pc:sldMk cId="3341354697" sldId="259"/>
            <ac:spMk id="6" creationId="{94B2C623-B130-4DF0-A1EE-2C0AEDFCF07F}"/>
          </ac:spMkLst>
        </pc:spChg>
      </pc:sldChg>
      <pc:sldChg chg="modSp">
        <pc:chgData name="Kathryn Cox" userId="624f7c1569d6e6a8" providerId="LiveId" clId="{15633BEB-763F-4FF8-95EA-4C6385229223}" dt="2018-10-11T16:03:05.932" v="2182" actId="27636"/>
        <pc:sldMkLst>
          <pc:docMk/>
          <pc:sldMk cId="4001832368" sldId="261"/>
        </pc:sldMkLst>
        <pc:spChg chg="mod">
          <ac:chgData name="Kathryn Cox" userId="624f7c1569d6e6a8" providerId="LiveId" clId="{15633BEB-763F-4FF8-95EA-4C6385229223}" dt="2018-10-11T15:35:44.817" v="401" actId="20577"/>
          <ac:spMkLst>
            <pc:docMk/>
            <pc:sldMk cId="4001832368" sldId="261"/>
            <ac:spMk id="5" creationId="{480DB995-E90F-4F26-A771-8AF0E55DF500}"/>
          </ac:spMkLst>
        </pc:spChg>
        <pc:spChg chg="mod">
          <ac:chgData name="Kathryn Cox" userId="624f7c1569d6e6a8" providerId="LiveId" clId="{15633BEB-763F-4FF8-95EA-4C6385229223}" dt="2018-10-11T16:03:05.932" v="2182" actId="27636"/>
          <ac:spMkLst>
            <pc:docMk/>
            <pc:sldMk cId="4001832368" sldId="261"/>
            <ac:spMk id="6" creationId="{94B2C623-B130-4DF0-A1EE-2C0AEDFCF07F}"/>
          </ac:spMkLst>
        </pc:spChg>
      </pc:sldChg>
      <pc:sldChg chg="modSp">
        <pc:chgData name="Kathryn Cox" userId="624f7c1569d6e6a8" providerId="LiveId" clId="{15633BEB-763F-4FF8-95EA-4C6385229223}" dt="2018-10-11T16:05:40.681" v="2212" actId="6549"/>
        <pc:sldMkLst>
          <pc:docMk/>
          <pc:sldMk cId="2454988078" sldId="262"/>
        </pc:sldMkLst>
        <pc:spChg chg="mod">
          <ac:chgData name="Kathryn Cox" userId="624f7c1569d6e6a8" providerId="LiveId" clId="{15633BEB-763F-4FF8-95EA-4C6385229223}" dt="2018-09-26T15:00:30.790" v="378" actId="1076"/>
          <ac:spMkLst>
            <pc:docMk/>
            <pc:sldMk cId="2454988078" sldId="262"/>
            <ac:spMk id="4" creationId="{00000000-0000-0000-0000-000000000000}"/>
          </ac:spMkLst>
        </pc:spChg>
        <pc:spChg chg="mod">
          <ac:chgData name="Kathryn Cox" userId="624f7c1569d6e6a8" providerId="LiveId" clId="{15633BEB-763F-4FF8-95EA-4C6385229223}" dt="2018-10-11T16:05:40.681" v="2212" actId="6549"/>
          <ac:spMkLst>
            <pc:docMk/>
            <pc:sldMk cId="2454988078" sldId="262"/>
            <ac:spMk id="5" creationId="{00000000-0000-0000-0000-000000000000}"/>
          </ac:spMkLst>
        </pc:spChg>
        <pc:picChg chg="mod">
          <ac:chgData name="Kathryn Cox" userId="624f7c1569d6e6a8" providerId="LiveId" clId="{15633BEB-763F-4FF8-95EA-4C6385229223}" dt="2018-10-11T16:05:37.985" v="2211" actId="1076"/>
          <ac:picMkLst>
            <pc:docMk/>
            <pc:sldMk cId="2454988078" sldId="262"/>
            <ac:picMk id="1028" creationId="{00000000-0000-0000-0000-000000000000}"/>
          </ac:picMkLst>
        </pc:picChg>
      </pc:sldChg>
      <pc:sldChg chg="modSp add">
        <pc:chgData name="Kathryn Cox" userId="624f7c1569d6e6a8" providerId="LiveId" clId="{15633BEB-763F-4FF8-95EA-4C6385229223}" dt="2018-10-11T15:57:41.904" v="2123" actId="20577"/>
        <pc:sldMkLst>
          <pc:docMk/>
          <pc:sldMk cId="2208038744" sldId="264"/>
        </pc:sldMkLst>
        <pc:spChg chg="mod">
          <ac:chgData name="Kathryn Cox" userId="624f7c1569d6e6a8" providerId="LiveId" clId="{15633BEB-763F-4FF8-95EA-4C6385229223}" dt="2018-10-11T15:57:41.904" v="2123" actId="20577"/>
          <ac:spMkLst>
            <pc:docMk/>
            <pc:sldMk cId="2208038744" sldId="264"/>
            <ac:spMk id="2" creationId="{3028557A-41C8-46E3-ABF8-02881CAA1BB2}"/>
          </ac:spMkLst>
        </pc:spChg>
        <pc:spChg chg="mod">
          <ac:chgData name="Kathryn Cox" userId="624f7c1569d6e6a8" providerId="LiveId" clId="{15633BEB-763F-4FF8-95EA-4C6385229223}" dt="2018-10-11T15:48:56.156" v="1465" actId="27636"/>
          <ac:spMkLst>
            <pc:docMk/>
            <pc:sldMk cId="2208038744" sldId="264"/>
            <ac:spMk id="3" creationId="{0C5649FD-9957-47E9-B7B6-CAD4E76F009D}"/>
          </ac:spMkLst>
        </pc:spChg>
      </pc:sldChg>
      <pc:sldChg chg="modSp add ord">
        <pc:chgData name="Kathryn Cox" userId="624f7c1569d6e6a8" providerId="LiveId" clId="{15633BEB-763F-4FF8-95EA-4C6385229223}" dt="2018-10-11T16:07:13.484" v="2227" actId="20577"/>
        <pc:sldMkLst>
          <pc:docMk/>
          <pc:sldMk cId="1936239785" sldId="265"/>
        </pc:sldMkLst>
        <pc:spChg chg="mod">
          <ac:chgData name="Kathryn Cox" userId="624f7c1569d6e6a8" providerId="LiveId" clId="{15633BEB-763F-4FF8-95EA-4C6385229223}" dt="2018-10-11T16:07:13.484" v="2227" actId="20577"/>
          <ac:spMkLst>
            <pc:docMk/>
            <pc:sldMk cId="1936239785" sldId="265"/>
            <ac:spMk id="2" creationId="{49CADF2B-3826-40F0-A482-A48008B242BA}"/>
          </ac:spMkLst>
        </pc:spChg>
        <pc:spChg chg="mod">
          <ac:chgData name="Kathryn Cox" userId="624f7c1569d6e6a8" providerId="LiveId" clId="{15633BEB-763F-4FF8-95EA-4C6385229223}" dt="2018-10-11T16:06:52.503" v="2220" actId="20577"/>
          <ac:spMkLst>
            <pc:docMk/>
            <pc:sldMk cId="1936239785" sldId="265"/>
            <ac:spMk id="3" creationId="{66FA66B3-25C7-4F57-B64D-1A8B0BD4D339}"/>
          </ac:spMkLst>
        </pc:spChg>
      </pc:sldChg>
    </pc:docChg>
  </pc:docChgLst>
  <pc:docChgLst>
    <pc:chgData name="Veronica Sagyaman" userId="41672d21-0f22-4a0c-be57-e92358a52c17" providerId="ADAL" clId="{CFD78527-C9D2-4FC0-BFCC-1246AC1A0BBC}"/>
    <pc:docChg chg="undo custSel addSld delSld modSld sldOrd modMainMaster">
      <pc:chgData name="Veronica Sagyaman" userId="41672d21-0f22-4a0c-be57-e92358a52c17" providerId="ADAL" clId="{CFD78527-C9D2-4FC0-BFCC-1246AC1A0BBC}" dt="2024-12-17T11:47:12.423" v="342" actId="404"/>
      <pc:docMkLst>
        <pc:docMk/>
      </pc:docMkLst>
      <pc:sldChg chg="modSp mod">
        <pc:chgData name="Veronica Sagyaman" userId="41672d21-0f22-4a0c-be57-e92358a52c17" providerId="ADAL" clId="{CFD78527-C9D2-4FC0-BFCC-1246AC1A0BBC}" dt="2024-12-17T11:36:21.570" v="23" actId="20577"/>
        <pc:sldMkLst>
          <pc:docMk/>
          <pc:sldMk cId="1158440036" sldId="256"/>
        </pc:sldMkLst>
        <pc:spChg chg="mod">
          <ac:chgData name="Veronica Sagyaman" userId="41672d21-0f22-4a0c-be57-e92358a52c17" providerId="ADAL" clId="{CFD78527-C9D2-4FC0-BFCC-1246AC1A0BBC}" dt="2024-12-17T11:36:21.570" v="23" actId="20577"/>
          <ac:spMkLst>
            <pc:docMk/>
            <pc:sldMk cId="1158440036" sldId="256"/>
            <ac:spMk id="2" creationId="{00000000-0000-0000-0000-000000000000}"/>
          </ac:spMkLst>
        </pc:spChg>
      </pc:sldChg>
      <pc:sldChg chg="modSp mod">
        <pc:chgData name="Veronica Sagyaman" userId="41672d21-0f22-4a0c-be57-e92358a52c17" providerId="ADAL" clId="{CFD78527-C9D2-4FC0-BFCC-1246AC1A0BBC}" dt="2024-12-17T11:46:33.936" v="322" actId="27636"/>
        <pc:sldMkLst>
          <pc:docMk/>
          <pc:sldMk cId="3341354697" sldId="259"/>
        </pc:sldMkLst>
        <pc:spChg chg="mod">
          <ac:chgData name="Veronica Sagyaman" userId="41672d21-0f22-4a0c-be57-e92358a52c17" providerId="ADAL" clId="{CFD78527-C9D2-4FC0-BFCC-1246AC1A0BBC}" dt="2024-12-17T11:46:27.865" v="315" actId="404"/>
          <ac:spMkLst>
            <pc:docMk/>
            <pc:sldMk cId="3341354697" sldId="259"/>
            <ac:spMk id="5" creationId="{480DB995-E90F-4F26-A771-8AF0E55DF500}"/>
          </ac:spMkLst>
        </pc:spChg>
        <pc:spChg chg="mod">
          <ac:chgData name="Veronica Sagyaman" userId="41672d21-0f22-4a0c-be57-e92358a52c17" providerId="ADAL" clId="{CFD78527-C9D2-4FC0-BFCC-1246AC1A0BBC}" dt="2024-12-17T11:46:33.936" v="322" actId="27636"/>
          <ac:spMkLst>
            <pc:docMk/>
            <pc:sldMk cId="3341354697" sldId="259"/>
            <ac:spMk id="6" creationId="{94B2C623-B130-4DF0-A1EE-2C0AEDFCF07F}"/>
          </ac:spMkLst>
        </pc:spChg>
      </pc:sldChg>
      <pc:sldChg chg="modSp mod">
        <pc:chgData name="Veronica Sagyaman" userId="41672d21-0f22-4a0c-be57-e92358a52c17" providerId="ADAL" clId="{CFD78527-C9D2-4FC0-BFCC-1246AC1A0BBC}" dt="2024-12-17T11:45:56.956" v="300" actId="1076"/>
        <pc:sldMkLst>
          <pc:docMk/>
          <pc:sldMk cId="4001832368" sldId="261"/>
        </pc:sldMkLst>
        <pc:spChg chg="mod">
          <ac:chgData name="Veronica Sagyaman" userId="41672d21-0f22-4a0c-be57-e92358a52c17" providerId="ADAL" clId="{CFD78527-C9D2-4FC0-BFCC-1246AC1A0BBC}" dt="2024-12-17T11:45:42.480" v="293" actId="2711"/>
          <ac:spMkLst>
            <pc:docMk/>
            <pc:sldMk cId="4001832368" sldId="261"/>
            <ac:spMk id="5" creationId="{480DB995-E90F-4F26-A771-8AF0E55DF500}"/>
          </ac:spMkLst>
        </pc:spChg>
        <pc:spChg chg="mod">
          <ac:chgData name="Veronica Sagyaman" userId="41672d21-0f22-4a0c-be57-e92358a52c17" providerId="ADAL" clId="{CFD78527-C9D2-4FC0-BFCC-1246AC1A0BBC}" dt="2024-12-17T11:45:56.956" v="300" actId="1076"/>
          <ac:spMkLst>
            <pc:docMk/>
            <pc:sldMk cId="4001832368" sldId="261"/>
            <ac:spMk id="6" creationId="{94B2C623-B130-4DF0-A1EE-2C0AEDFCF07F}"/>
          </ac:spMkLst>
        </pc:spChg>
      </pc:sldChg>
      <pc:sldChg chg="modSp mod">
        <pc:chgData name="Veronica Sagyaman" userId="41672d21-0f22-4a0c-be57-e92358a52c17" providerId="ADAL" clId="{CFD78527-C9D2-4FC0-BFCC-1246AC1A0BBC}" dt="2024-12-17T11:45:21.367" v="283" actId="33524"/>
        <pc:sldMkLst>
          <pc:docMk/>
          <pc:sldMk cId="2454988078" sldId="262"/>
        </pc:sldMkLst>
        <pc:spChg chg="mod">
          <ac:chgData name="Veronica Sagyaman" userId="41672d21-0f22-4a0c-be57-e92358a52c17" providerId="ADAL" clId="{CFD78527-C9D2-4FC0-BFCC-1246AC1A0BBC}" dt="2024-12-17T11:45:05.012" v="275" actId="404"/>
          <ac:spMkLst>
            <pc:docMk/>
            <pc:sldMk cId="2454988078" sldId="262"/>
            <ac:spMk id="4" creationId="{00000000-0000-0000-0000-000000000000}"/>
          </ac:spMkLst>
        </pc:spChg>
        <pc:spChg chg="mod">
          <ac:chgData name="Veronica Sagyaman" userId="41672d21-0f22-4a0c-be57-e92358a52c17" providerId="ADAL" clId="{CFD78527-C9D2-4FC0-BFCC-1246AC1A0BBC}" dt="2024-12-17T11:45:21.367" v="283" actId="33524"/>
          <ac:spMkLst>
            <pc:docMk/>
            <pc:sldMk cId="2454988078" sldId="262"/>
            <ac:spMk id="5" creationId="{00000000-0000-0000-0000-000000000000}"/>
          </ac:spMkLst>
        </pc:spChg>
      </pc:sldChg>
      <pc:sldChg chg="addSp delSp modSp mod ord">
        <pc:chgData name="Veronica Sagyaman" userId="41672d21-0f22-4a0c-be57-e92358a52c17" providerId="ADAL" clId="{CFD78527-C9D2-4FC0-BFCC-1246AC1A0BBC}" dt="2024-12-17T11:42:13.639" v="180" actId="1076"/>
        <pc:sldMkLst>
          <pc:docMk/>
          <pc:sldMk cId="3916636840" sldId="263"/>
        </pc:sldMkLst>
        <pc:spChg chg="add del mod">
          <ac:chgData name="Veronica Sagyaman" userId="41672d21-0f22-4a0c-be57-e92358a52c17" providerId="ADAL" clId="{CFD78527-C9D2-4FC0-BFCC-1246AC1A0BBC}" dt="2024-12-17T11:37:56.026" v="35" actId="478"/>
          <ac:spMkLst>
            <pc:docMk/>
            <pc:sldMk cId="3916636840" sldId="263"/>
            <ac:spMk id="4" creationId="{D8450590-601A-D16F-7A66-B130403DED53}"/>
          </ac:spMkLst>
        </pc:spChg>
        <pc:spChg chg="mod">
          <ac:chgData name="Veronica Sagyaman" userId="41672d21-0f22-4a0c-be57-e92358a52c17" providerId="ADAL" clId="{CFD78527-C9D2-4FC0-BFCC-1246AC1A0BBC}" dt="2024-12-17T11:40:55.087" v="126" actId="20577"/>
          <ac:spMkLst>
            <pc:docMk/>
            <pc:sldMk cId="3916636840" sldId="263"/>
            <ac:spMk id="5" creationId="{480DB995-E90F-4F26-A771-8AF0E55DF500}"/>
          </ac:spMkLst>
        </pc:spChg>
        <pc:spChg chg="add del mod">
          <ac:chgData name="Veronica Sagyaman" userId="41672d21-0f22-4a0c-be57-e92358a52c17" providerId="ADAL" clId="{CFD78527-C9D2-4FC0-BFCC-1246AC1A0BBC}" dt="2024-12-17T11:41:02.308" v="136" actId="478"/>
          <ac:spMkLst>
            <pc:docMk/>
            <pc:sldMk cId="3916636840" sldId="263"/>
            <ac:spMk id="8" creationId="{C6E4CCC1-A533-7704-1EEB-2A954AD7EB98}"/>
          </ac:spMkLst>
        </pc:spChg>
        <pc:spChg chg="add mod">
          <ac:chgData name="Veronica Sagyaman" userId="41672d21-0f22-4a0c-be57-e92358a52c17" providerId="ADAL" clId="{CFD78527-C9D2-4FC0-BFCC-1246AC1A0BBC}" dt="2024-12-17T11:41:56.620" v="172"/>
          <ac:spMkLst>
            <pc:docMk/>
            <pc:sldMk cId="3916636840" sldId="263"/>
            <ac:spMk id="9" creationId="{80237E90-D890-1D5A-E085-FF92C0506508}"/>
          </ac:spMkLst>
        </pc:spChg>
        <pc:spChg chg="add mod">
          <ac:chgData name="Veronica Sagyaman" userId="41672d21-0f22-4a0c-be57-e92358a52c17" providerId="ADAL" clId="{CFD78527-C9D2-4FC0-BFCC-1246AC1A0BBC}" dt="2024-12-17T11:42:13.639" v="180" actId="1076"/>
          <ac:spMkLst>
            <pc:docMk/>
            <pc:sldMk cId="3916636840" sldId="263"/>
            <ac:spMk id="10" creationId="{40CA9FE6-2A3A-1647-A651-B60030B4171E}"/>
          </ac:spMkLst>
        </pc:spChg>
        <pc:graphicFrameChg chg="del">
          <ac:chgData name="Veronica Sagyaman" userId="41672d21-0f22-4a0c-be57-e92358a52c17" providerId="ADAL" clId="{CFD78527-C9D2-4FC0-BFCC-1246AC1A0BBC}" dt="2024-12-17T11:36:49.891" v="30" actId="478"/>
          <ac:graphicFrameMkLst>
            <pc:docMk/>
            <pc:sldMk cId="3916636840" sldId="263"/>
            <ac:graphicFrameMk id="2" creationId="{00000000-0000-0000-0000-000000000000}"/>
          </ac:graphicFrameMkLst>
        </pc:graphicFrameChg>
        <pc:graphicFrameChg chg="add mod modGraphic">
          <ac:chgData name="Veronica Sagyaman" userId="41672d21-0f22-4a0c-be57-e92358a52c17" providerId="ADAL" clId="{CFD78527-C9D2-4FC0-BFCC-1246AC1A0BBC}" dt="2024-12-17T11:42:11.660" v="179" actId="1076"/>
          <ac:graphicFrameMkLst>
            <pc:docMk/>
            <pc:sldMk cId="3916636840" sldId="263"/>
            <ac:graphicFrameMk id="6" creationId="{A44236D8-5D1E-E53C-9871-FC28C0EB551B}"/>
          </ac:graphicFrameMkLst>
        </pc:graphicFrameChg>
      </pc:sldChg>
      <pc:sldChg chg="modSp mod">
        <pc:chgData name="Veronica Sagyaman" userId="41672d21-0f22-4a0c-be57-e92358a52c17" providerId="ADAL" clId="{CFD78527-C9D2-4FC0-BFCC-1246AC1A0BBC}" dt="2024-12-17T11:46:20.133" v="313" actId="27636"/>
        <pc:sldMkLst>
          <pc:docMk/>
          <pc:sldMk cId="2208038744" sldId="264"/>
        </pc:sldMkLst>
        <pc:spChg chg="mod">
          <ac:chgData name="Veronica Sagyaman" userId="41672d21-0f22-4a0c-be57-e92358a52c17" providerId="ADAL" clId="{CFD78527-C9D2-4FC0-BFCC-1246AC1A0BBC}" dt="2024-12-17T11:46:20.133" v="313" actId="27636"/>
          <ac:spMkLst>
            <pc:docMk/>
            <pc:sldMk cId="2208038744" sldId="264"/>
            <ac:spMk id="2" creationId="{3028557A-41C8-46E3-ABF8-02881CAA1BB2}"/>
          </ac:spMkLst>
        </pc:spChg>
        <pc:spChg chg="mod">
          <ac:chgData name="Veronica Sagyaman" userId="41672d21-0f22-4a0c-be57-e92358a52c17" providerId="ADAL" clId="{CFD78527-C9D2-4FC0-BFCC-1246AC1A0BBC}" dt="2024-12-17T11:46:03.724" v="303" actId="20577"/>
          <ac:spMkLst>
            <pc:docMk/>
            <pc:sldMk cId="2208038744" sldId="264"/>
            <ac:spMk id="3" creationId="{0C5649FD-9957-47E9-B7B6-CAD4E76F009D}"/>
          </ac:spMkLst>
        </pc:spChg>
      </pc:sldChg>
      <pc:sldChg chg="modSp mod">
        <pc:chgData name="Veronica Sagyaman" userId="41672d21-0f22-4a0c-be57-e92358a52c17" providerId="ADAL" clId="{CFD78527-C9D2-4FC0-BFCC-1246AC1A0BBC}" dt="2024-12-17T11:47:12.423" v="342" actId="404"/>
        <pc:sldMkLst>
          <pc:docMk/>
          <pc:sldMk cId="1936239785" sldId="265"/>
        </pc:sldMkLst>
        <pc:spChg chg="mod">
          <ac:chgData name="Veronica Sagyaman" userId="41672d21-0f22-4a0c-be57-e92358a52c17" providerId="ADAL" clId="{CFD78527-C9D2-4FC0-BFCC-1246AC1A0BBC}" dt="2024-12-17T11:47:12.423" v="342" actId="404"/>
          <ac:spMkLst>
            <pc:docMk/>
            <pc:sldMk cId="1936239785" sldId="265"/>
            <ac:spMk id="2" creationId="{49CADF2B-3826-40F0-A482-A48008B242BA}"/>
          </ac:spMkLst>
        </pc:spChg>
        <pc:spChg chg="mod">
          <ac:chgData name="Veronica Sagyaman" userId="41672d21-0f22-4a0c-be57-e92358a52c17" providerId="ADAL" clId="{CFD78527-C9D2-4FC0-BFCC-1246AC1A0BBC}" dt="2024-12-17T11:47:05.821" v="338" actId="404"/>
          <ac:spMkLst>
            <pc:docMk/>
            <pc:sldMk cId="1936239785" sldId="265"/>
            <ac:spMk id="3" creationId="{66FA66B3-25C7-4F57-B64D-1A8B0BD4D339}"/>
          </ac:spMkLst>
        </pc:spChg>
      </pc:sldChg>
      <pc:sldChg chg="modSp mod">
        <pc:chgData name="Veronica Sagyaman" userId="41672d21-0f22-4a0c-be57-e92358a52c17" providerId="ADAL" clId="{CFD78527-C9D2-4FC0-BFCC-1246AC1A0BBC}" dt="2024-12-17T11:44:56.378" v="273"/>
        <pc:sldMkLst>
          <pc:docMk/>
          <pc:sldMk cId="2047513245" sldId="266"/>
        </pc:sldMkLst>
        <pc:spChg chg="mod">
          <ac:chgData name="Veronica Sagyaman" userId="41672d21-0f22-4a0c-be57-e92358a52c17" providerId="ADAL" clId="{CFD78527-C9D2-4FC0-BFCC-1246AC1A0BBC}" dt="2024-12-17T11:44:06.683" v="255" actId="404"/>
          <ac:spMkLst>
            <pc:docMk/>
            <pc:sldMk cId="2047513245" sldId="266"/>
            <ac:spMk id="5" creationId="{480DB995-E90F-4F26-A771-8AF0E55DF500}"/>
          </ac:spMkLst>
        </pc:spChg>
        <pc:graphicFrameChg chg="mod">
          <ac:chgData name="Veronica Sagyaman" userId="41672d21-0f22-4a0c-be57-e92358a52c17" providerId="ADAL" clId="{CFD78527-C9D2-4FC0-BFCC-1246AC1A0BBC}" dt="2024-12-17T11:44:56.378" v="273"/>
          <ac:graphicFrameMkLst>
            <pc:docMk/>
            <pc:sldMk cId="2047513245" sldId="266"/>
            <ac:graphicFrameMk id="2" creationId="{00000000-0000-0000-0000-000000000000}"/>
          </ac:graphicFrameMkLst>
        </pc:graphicFrameChg>
      </pc:sldChg>
      <pc:sldChg chg="modSp mod">
        <pc:chgData name="Veronica Sagyaman" userId="41672d21-0f22-4a0c-be57-e92358a52c17" providerId="ADAL" clId="{CFD78527-C9D2-4FC0-BFCC-1246AC1A0BBC}" dt="2024-12-17T11:46:58.001" v="336" actId="27636"/>
        <pc:sldMkLst>
          <pc:docMk/>
          <pc:sldMk cId="238713918" sldId="267"/>
        </pc:sldMkLst>
        <pc:spChg chg="mod">
          <ac:chgData name="Veronica Sagyaman" userId="41672d21-0f22-4a0c-be57-e92358a52c17" providerId="ADAL" clId="{CFD78527-C9D2-4FC0-BFCC-1246AC1A0BBC}" dt="2024-12-17T11:46:58.001" v="336" actId="27636"/>
          <ac:spMkLst>
            <pc:docMk/>
            <pc:sldMk cId="238713918" sldId="267"/>
            <ac:spMk id="2" creationId="{00000000-0000-0000-0000-000000000000}"/>
          </ac:spMkLst>
        </pc:spChg>
        <pc:spChg chg="mod">
          <ac:chgData name="Veronica Sagyaman" userId="41672d21-0f22-4a0c-be57-e92358a52c17" providerId="ADAL" clId="{CFD78527-C9D2-4FC0-BFCC-1246AC1A0BBC}" dt="2024-12-17T11:46:39.392" v="324" actId="404"/>
          <ac:spMkLst>
            <pc:docMk/>
            <pc:sldMk cId="238713918" sldId="267"/>
            <ac:spMk id="3" creationId="{00000000-0000-0000-0000-000000000000}"/>
          </ac:spMkLst>
        </pc:spChg>
      </pc:sldChg>
      <pc:sldChg chg="modSp mod">
        <pc:chgData name="Veronica Sagyaman" userId="41672d21-0f22-4a0c-be57-e92358a52c17" providerId="ADAL" clId="{CFD78527-C9D2-4FC0-BFCC-1246AC1A0BBC}" dt="2024-12-17T11:45:36.975" v="292" actId="14100"/>
        <pc:sldMkLst>
          <pc:docMk/>
          <pc:sldMk cId="2479551205" sldId="268"/>
        </pc:sldMkLst>
        <pc:spChg chg="mod">
          <ac:chgData name="Veronica Sagyaman" userId="41672d21-0f22-4a0c-be57-e92358a52c17" providerId="ADAL" clId="{CFD78527-C9D2-4FC0-BFCC-1246AC1A0BBC}" dt="2024-12-17T11:45:28.135" v="287" actId="403"/>
          <ac:spMkLst>
            <pc:docMk/>
            <pc:sldMk cId="2479551205" sldId="268"/>
            <ac:spMk id="4" creationId="{00000000-0000-0000-0000-000000000000}"/>
          </ac:spMkLst>
        </pc:spChg>
        <pc:spChg chg="mod">
          <ac:chgData name="Veronica Sagyaman" userId="41672d21-0f22-4a0c-be57-e92358a52c17" providerId="ADAL" clId="{CFD78527-C9D2-4FC0-BFCC-1246AC1A0BBC}" dt="2024-12-17T11:45:36.975" v="292" actId="14100"/>
          <ac:spMkLst>
            <pc:docMk/>
            <pc:sldMk cId="2479551205" sldId="268"/>
            <ac:spMk id="5" creationId="{00000000-0000-0000-0000-000000000000}"/>
          </ac:spMkLst>
        </pc:spChg>
      </pc:sldChg>
      <pc:sldChg chg="addSp delSp modSp new mod">
        <pc:chgData name="Veronica Sagyaman" userId="41672d21-0f22-4a0c-be57-e92358a52c17" providerId="ADAL" clId="{CFD78527-C9D2-4FC0-BFCC-1246AC1A0BBC}" dt="2024-12-17T11:36:35.835" v="27" actId="27636"/>
        <pc:sldMkLst>
          <pc:docMk/>
          <pc:sldMk cId="233981203" sldId="269"/>
        </pc:sldMkLst>
        <pc:spChg chg="del">
          <ac:chgData name="Veronica Sagyaman" userId="41672d21-0f22-4a0c-be57-e92358a52c17" providerId="ADAL" clId="{CFD78527-C9D2-4FC0-BFCC-1246AC1A0BBC}" dt="2024-12-17T11:36:35.797" v="26"/>
          <ac:spMkLst>
            <pc:docMk/>
            <pc:sldMk cId="233981203" sldId="269"/>
            <ac:spMk id="2" creationId="{299D2B82-1773-A438-7BFB-91D213C72A5F}"/>
          </ac:spMkLst>
        </pc:spChg>
        <pc:spChg chg="mod">
          <ac:chgData name="Veronica Sagyaman" userId="41672d21-0f22-4a0c-be57-e92358a52c17" providerId="ADAL" clId="{CFD78527-C9D2-4FC0-BFCC-1246AC1A0BBC}" dt="2024-12-17T11:36:32.238" v="25"/>
          <ac:spMkLst>
            <pc:docMk/>
            <pc:sldMk cId="233981203" sldId="269"/>
            <ac:spMk id="3" creationId="{B0FCC2C6-F349-4DD8-1DF9-58CEC78436A4}"/>
          </ac:spMkLst>
        </pc:spChg>
        <pc:spChg chg="add mod">
          <ac:chgData name="Veronica Sagyaman" userId="41672d21-0f22-4a0c-be57-e92358a52c17" providerId="ADAL" clId="{CFD78527-C9D2-4FC0-BFCC-1246AC1A0BBC}" dt="2024-12-17T11:36:35.835" v="27" actId="27636"/>
          <ac:spMkLst>
            <pc:docMk/>
            <pc:sldMk cId="233981203" sldId="269"/>
            <ac:spMk id="4" creationId="{CCE4659B-5F2B-9782-7BCE-63BC7BB5AB30}"/>
          </ac:spMkLst>
        </pc:spChg>
      </pc:sldChg>
      <pc:sldChg chg="addSp delSp modSp new mod">
        <pc:chgData name="Veronica Sagyaman" userId="41672d21-0f22-4a0c-be57-e92358a52c17" providerId="ADAL" clId="{CFD78527-C9D2-4FC0-BFCC-1246AC1A0BBC}" dt="2024-12-17T11:43:58.153" v="253" actId="20577"/>
        <pc:sldMkLst>
          <pc:docMk/>
          <pc:sldMk cId="3750391949" sldId="270"/>
        </pc:sldMkLst>
        <pc:spChg chg="del mod">
          <ac:chgData name="Veronica Sagyaman" userId="41672d21-0f22-4a0c-be57-e92358a52c17" providerId="ADAL" clId="{CFD78527-C9D2-4FC0-BFCC-1246AC1A0BBC}" dt="2024-12-17T11:40:44.859" v="116" actId="478"/>
          <ac:spMkLst>
            <pc:docMk/>
            <pc:sldMk cId="3750391949" sldId="270"/>
            <ac:spMk id="2" creationId="{FFB75E4B-9F94-A983-00C4-9309DC3D4F52}"/>
          </ac:spMkLst>
        </pc:spChg>
        <pc:spChg chg="mod">
          <ac:chgData name="Veronica Sagyaman" userId="41672d21-0f22-4a0c-be57-e92358a52c17" providerId="ADAL" clId="{CFD78527-C9D2-4FC0-BFCC-1246AC1A0BBC}" dt="2024-12-17T11:41:27.601" v="162" actId="20577"/>
          <ac:spMkLst>
            <pc:docMk/>
            <pc:sldMk cId="3750391949" sldId="270"/>
            <ac:spMk id="3" creationId="{C7A4F6BA-7D13-1074-2219-5A1BC4B8E4AF}"/>
          </ac:spMkLst>
        </pc:spChg>
        <pc:spChg chg="add del mod">
          <ac:chgData name="Veronica Sagyaman" userId="41672d21-0f22-4a0c-be57-e92358a52c17" providerId="ADAL" clId="{CFD78527-C9D2-4FC0-BFCC-1246AC1A0BBC}" dt="2024-12-17T11:41:51.143" v="170" actId="478"/>
          <ac:spMkLst>
            <pc:docMk/>
            <pc:sldMk cId="3750391949" sldId="270"/>
            <ac:spMk id="5" creationId="{FDCADD8F-8F70-A8EB-62ED-AF39B56B71F1}"/>
          </ac:spMkLst>
        </pc:spChg>
        <pc:spChg chg="add mod">
          <ac:chgData name="Veronica Sagyaman" userId="41672d21-0f22-4a0c-be57-e92358a52c17" providerId="ADAL" clId="{CFD78527-C9D2-4FC0-BFCC-1246AC1A0BBC}" dt="2024-12-17T11:42:32.393" v="191" actId="1076"/>
          <ac:spMkLst>
            <pc:docMk/>
            <pc:sldMk cId="3750391949" sldId="270"/>
            <ac:spMk id="7" creationId="{6E10B34C-F0F9-CF67-DD6B-A4596940CF59}"/>
          </ac:spMkLst>
        </pc:spChg>
        <pc:graphicFrameChg chg="add mod modGraphic">
          <ac:chgData name="Veronica Sagyaman" userId="41672d21-0f22-4a0c-be57-e92358a52c17" providerId="ADAL" clId="{CFD78527-C9D2-4FC0-BFCC-1246AC1A0BBC}" dt="2024-12-17T11:43:58.153" v="253" actId="20577"/>
          <ac:graphicFrameMkLst>
            <pc:docMk/>
            <pc:sldMk cId="3750391949" sldId="270"/>
            <ac:graphicFrameMk id="4" creationId="{AEDC5513-1B95-AF21-A2AD-D4308F6E65B5}"/>
          </ac:graphicFrameMkLst>
        </pc:graphicFrameChg>
      </pc:sldChg>
      <pc:sldChg chg="add del ord">
        <pc:chgData name="Veronica Sagyaman" userId="41672d21-0f22-4a0c-be57-e92358a52c17" providerId="ADAL" clId="{CFD78527-C9D2-4FC0-BFCC-1246AC1A0BBC}" dt="2024-12-17T11:38:13.634" v="39" actId="2696"/>
        <pc:sldMkLst>
          <pc:docMk/>
          <pc:sldMk cId="1216653012" sldId="305"/>
        </pc:sldMkLst>
      </pc:sldChg>
      <pc:sldMasterChg chg="delSldLayout modSldLayout">
        <pc:chgData name="Veronica Sagyaman" userId="41672d21-0f22-4a0c-be57-e92358a52c17" providerId="ADAL" clId="{CFD78527-C9D2-4FC0-BFCC-1246AC1A0BBC}" dt="2024-12-17T11:38:13.634" v="39" actId="2696"/>
        <pc:sldMasterMkLst>
          <pc:docMk/>
          <pc:sldMasterMk cId="2133564118" sldId="2147483648"/>
        </pc:sldMasterMkLst>
        <pc:sldLayoutChg chg="addSp delSp modSp mod">
          <pc:chgData name="Veronica Sagyaman" userId="41672d21-0f22-4a0c-be57-e92358a52c17" providerId="ADAL" clId="{CFD78527-C9D2-4FC0-BFCC-1246AC1A0BBC}" dt="2024-12-17T11:35:44.803" v="3"/>
          <pc:sldLayoutMkLst>
            <pc:docMk/>
            <pc:sldMasterMk cId="2133564118" sldId="2147483648"/>
            <pc:sldLayoutMk cId="548490688" sldId="2147483649"/>
          </pc:sldLayoutMkLst>
          <pc:picChg chg="add del mod">
            <ac:chgData name="Veronica Sagyaman" userId="41672d21-0f22-4a0c-be57-e92358a52c17" providerId="ADAL" clId="{CFD78527-C9D2-4FC0-BFCC-1246AC1A0BBC}" dt="2024-12-17T11:35:43.287" v="1" actId="478"/>
            <ac:picMkLst>
              <pc:docMk/>
              <pc:sldMasterMk cId="2133564118" sldId="2147483648"/>
              <pc:sldLayoutMk cId="548490688" sldId="2147483649"/>
              <ac:picMk id="3" creationId="{58724D29-1CA2-164F-73CD-C2B0AE1C9766}"/>
            </ac:picMkLst>
          </pc:picChg>
          <pc:picChg chg="add mod">
            <ac:chgData name="Veronica Sagyaman" userId="41672d21-0f22-4a0c-be57-e92358a52c17" providerId="ADAL" clId="{CFD78527-C9D2-4FC0-BFCC-1246AC1A0BBC}" dt="2024-12-17T11:35:44.803" v="3"/>
            <ac:picMkLst>
              <pc:docMk/>
              <pc:sldMasterMk cId="2133564118" sldId="2147483648"/>
              <pc:sldLayoutMk cId="548490688" sldId="2147483649"/>
              <ac:picMk id="4" creationId="{82EC2E45-C4C0-A950-D967-A67A796A8976}"/>
            </ac:picMkLst>
          </pc:picChg>
          <pc:picChg chg="del">
            <ac:chgData name="Veronica Sagyaman" userId="41672d21-0f22-4a0c-be57-e92358a52c17" providerId="ADAL" clId="{CFD78527-C9D2-4FC0-BFCC-1246AC1A0BBC}" dt="2024-12-17T11:35:44.600" v="2" actId="478"/>
            <ac:picMkLst>
              <pc:docMk/>
              <pc:sldMasterMk cId="2133564118" sldId="2147483648"/>
              <pc:sldLayoutMk cId="548490688" sldId="2147483649"/>
              <ac:picMk id="3074" creationId="{00000000-0000-0000-0000-000000000000}"/>
            </ac:picMkLst>
          </pc:picChg>
        </pc:sldLayoutChg>
        <pc:sldLayoutChg chg="addSp delSp modSp mod">
          <pc:chgData name="Veronica Sagyaman" userId="41672d21-0f22-4a0c-be57-e92358a52c17" providerId="ADAL" clId="{CFD78527-C9D2-4FC0-BFCC-1246AC1A0BBC}" dt="2024-12-17T11:35:52.505" v="5"/>
          <pc:sldLayoutMkLst>
            <pc:docMk/>
            <pc:sldMasterMk cId="2133564118" sldId="2147483648"/>
            <pc:sldLayoutMk cId="4196980020" sldId="2147483651"/>
          </pc:sldLayoutMkLst>
          <pc:picChg chg="add mod">
            <ac:chgData name="Veronica Sagyaman" userId="41672d21-0f22-4a0c-be57-e92358a52c17" providerId="ADAL" clId="{CFD78527-C9D2-4FC0-BFCC-1246AC1A0BBC}" dt="2024-12-17T11:35:52.505" v="5"/>
            <ac:picMkLst>
              <pc:docMk/>
              <pc:sldMasterMk cId="2133564118" sldId="2147483648"/>
              <pc:sldLayoutMk cId="4196980020" sldId="2147483651"/>
              <ac:picMk id="2" creationId="{CEA197A8-7E6C-A584-5994-8F0727EB2C3F}"/>
            </ac:picMkLst>
          </pc:picChg>
          <pc:picChg chg="del">
            <ac:chgData name="Veronica Sagyaman" userId="41672d21-0f22-4a0c-be57-e92358a52c17" providerId="ADAL" clId="{CFD78527-C9D2-4FC0-BFCC-1246AC1A0BBC}" dt="2024-12-17T11:35:52.303" v="4" actId="478"/>
            <ac:picMkLst>
              <pc:docMk/>
              <pc:sldMasterMk cId="2133564118" sldId="2147483648"/>
              <pc:sldLayoutMk cId="4196980020" sldId="2147483651"/>
              <ac:picMk id="12" creationId="{205BAE64-08C1-4305-82E2-A9C34FF95518}"/>
            </ac:picMkLst>
          </pc:picChg>
        </pc:sldLayoutChg>
        <pc:sldLayoutChg chg="addSp delSp modSp mod">
          <pc:chgData name="Veronica Sagyaman" userId="41672d21-0f22-4a0c-be57-e92358a52c17" providerId="ADAL" clId="{CFD78527-C9D2-4FC0-BFCC-1246AC1A0BBC}" dt="2024-12-17T11:35:56.936" v="8" actId="1076"/>
          <pc:sldLayoutMkLst>
            <pc:docMk/>
            <pc:sldMasterMk cId="2133564118" sldId="2147483648"/>
            <pc:sldLayoutMk cId="4125936450" sldId="2147483652"/>
          </pc:sldLayoutMkLst>
          <pc:picChg chg="add mod">
            <ac:chgData name="Veronica Sagyaman" userId="41672d21-0f22-4a0c-be57-e92358a52c17" providerId="ADAL" clId="{CFD78527-C9D2-4FC0-BFCC-1246AC1A0BBC}" dt="2024-12-17T11:35:56.936" v="8" actId="1076"/>
            <ac:picMkLst>
              <pc:docMk/>
              <pc:sldMasterMk cId="2133564118" sldId="2147483648"/>
              <pc:sldLayoutMk cId="4125936450" sldId="2147483652"/>
              <ac:picMk id="7" creationId="{9A2D0276-CCB4-6DEF-A37B-F377DC2B44B8}"/>
            </ac:picMkLst>
          </pc:picChg>
          <pc:picChg chg="del">
            <ac:chgData name="Veronica Sagyaman" userId="41672d21-0f22-4a0c-be57-e92358a52c17" providerId="ADAL" clId="{CFD78527-C9D2-4FC0-BFCC-1246AC1A0BBC}" dt="2024-12-17T11:35:54.796" v="6" actId="478"/>
            <ac:picMkLst>
              <pc:docMk/>
              <pc:sldMasterMk cId="2133564118" sldId="2147483648"/>
              <pc:sldLayoutMk cId="4125936450" sldId="2147483652"/>
              <ac:picMk id="9" creationId="{2BDEFE3F-C79B-4311-838A-6F2A0B343AC5}"/>
            </ac:picMkLst>
          </pc:picChg>
        </pc:sldLayoutChg>
        <pc:sldLayoutChg chg="del">
          <pc:chgData name="Veronica Sagyaman" userId="41672d21-0f22-4a0c-be57-e92358a52c17" providerId="ADAL" clId="{CFD78527-C9D2-4FC0-BFCC-1246AC1A0BBC}" dt="2024-12-17T11:38:13.634" v="39" actId="2696"/>
          <pc:sldLayoutMkLst>
            <pc:docMk/>
            <pc:sldMasterMk cId="2133564118" sldId="2147483648"/>
            <pc:sldLayoutMk cId="1898829809" sldId="214748365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96BFA5-73F2-4DF4-A3EB-E016616CE2D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2ABECB-6413-4D86-93AB-A43472DF290C}">
      <dgm:prSet phldrT="[Text]"/>
      <dgm:spPr>
        <a:solidFill>
          <a:srgbClr val="0D0D58"/>
        </a:solidFill>
      </dgm:spPr>
      <dgm:t>
        <a:bodyPr/>
        <a:lstStyle/>
        <a:p>
          <a:r>
            <a:rPr lang="en-GB" b="1" dirty="0">
              <a:latin typeface="Montserrat" panose="00000500000000000000" pitchFamily="50" charset="0"/>
            </a:rPr>
            <a:t>Research &amp; scholarship</a:t>
          </a:r>
        </a:p>
      </dgm:t>
    </dgm:pt>
    <dgm:pt modelId="{E510AE5F-59D8-4E01-8F1D-8C14B87392BD}" type="parTrans" cxnId="{DB897309-97DC-48E9-8E31-3169EDD0582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F50C7034-F37F-4CB5-9E50-2C3D938B0F91}" type="sibTrans" cxnId="{DB897309-97DC-48E9-8E31-3169EDD0582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5F0BA35A-1CF7-4FE5-97EF-B3DACE7E4BE8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The role of both quantitative and qualitative research</a:t>
          </a:r>
        </a:p>
      </dgm:t>
    </dgm:pt>
    <dgm:pt modelId="{CFC776F0-2374-4E9F-851B-4D62357E20FA}" type="parTrans" cxnId="{6D1980DC-63CF-4605-BAF1-0022081FA46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0087BA92-49E4-411A-AFD8-D358712B8000}" type="sibTrans" cxnId="{6D1980DC-63CF-4605-BAF1-0022081FA46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F0B1F828-DBD3-4C87-86C1-5582A80577B6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Evidence based practice and application to helping patients make informed decisions</a:t>
          </a:r>
        </a:p>
      </dgm:t>
    </dgm:pt>
    <dgm:pt modelId="{AA422789-75A0-41CB-B5EB-69C5B051D772}" type="parTrans" cxnId="{75749DDD-44D4-497F-9999-E47BB9F1B1E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B4EBE650-A4E9-4012-B2E2-B0BFA36498A5}" type="sibTrans" cxnId="{75749DDD-44D4-497F-9999-E47BB9F1B1E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DC98317D-1552-4FA7-B2DA-9C3A40F58360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Ethics of research, e.g. recruiting to studies and research governance</a:t>
          </a:r>
          <a:r>
            <a:rPr lang="en-GB" sz="1000" dirty="0">
              <a:latin typeface="Montserrat" panose="00000500000000000000" pitchFamily="50" charset="0"/>
            </a:rPr>
            <a:t>.</a:t>
          </a:r>
        </a:p>
      </dgm:t>
    </dgm:pt>
    <dgm:pt modelId="{A00B7FEB-6F68-41A0-8554-C7E69270B9E6}" type="parTrans" cxnId="{57F4C3CB-B7E7-4BD8-8B3E-865868B0064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41C7FBB1-6730-43F3-8EF2-68B795D02A64}" type="sibTrans" cxnId="{57F4C3CB-B7E7-4BD8-8B3E-865868B0064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15D1CF7A-4CD8-479E-A64D-3910BB7109D4}">
      <dgm:prSet phldrT="[Text]" custT="1"/>
      <dgm:spPr>
        <a:solidFill>
          <a:srgbClr val="0D0D58"/>
        </a:solidFill>
      </dgm:spPr>
      <dgm:t>
        <a:bodyPr/>
        <a:lstStyle/>
        <a:p>
          <a:r>
            <a:rPr lang="en-GB" sz="1200" dirty="0">
              <a:latin typeface="Montserrat" panose="00000500000000000000" pitchFamily="50" charset="0"/>
            </a:rPr>
            <a:t>Basic research principles e.g. literature review, critical appraisal</a:t>
          </a:r>
          <a:r>
            <a:rPr lang="en-GB" sz="1000" dirty="0">
              <a:latin typeface="Montserrat" panose="00000500000000000000" pitchFamily="50" charset="0"/>
            </a:rPr>
            <a:t>.</a:t>
          </a:r>
        </a:p>
      </dgm:t>
    </dgm:pt>
    <dgm:pt modelId="{B374411D-7C1C-4457-9F91-E011FBA516A2}" type="parTrans" cxnId="{C14F1265-0C2E-493C-9DEC-A09D85F06DBC}">
      <dgm:prSet/>
      <dgm:spPr>
        <a:solidFill>
          <a:srgbClr val="11A7F2"/>
        </a:solidFill>
      </dgm:spPr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6E50068E-C113-43B5-BD32-2C4B7AB0D610}" type="sibTrans" cxnId="{C14F1265-0C2E-493C-9DEC-A09D85F06DBC}">
      <dgm:prSet/>
      <dgm:spPr/>
      <dgm:t>
        <a:bodyPr/>
        <a:lstStyle/>
        <a:p>
          <a:endParaRPr lang="en-GB">
            <a:latin typeface="Montserrat" panose="00000500000000000000" pitchFamily="50" charset="0"/>
          </a:endParaRPr>
        </a:p>
      </dgm:t>
    </dgm:pt>
    <dgm:pt modelId="{51F812BE-D005-4D53-BC69-776A5E95C212}" type="pres">
      <dgm:prSet presAssocID="{7C96BFA5-73F2-4DF4-A3EB-E016616CE2D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4F51878-E40E-4229-BE29-747504F9533C}" type="pres">
      <dgm:prSet presAssocID="{E92ABECB-6413-4D86-93AB-A43472DF290C}" presName="centerShape" presStyleLbl="node0" presStyleIdx="0" presStyleCnt="1" custScaleX="162740" custScaleY="143852"/>
      <dgm:spPr/>
    </dgm:pt>
    <dgm:pt modelId="{6AC3592F-5DD9-41CC-9BC8-2CB760911109}" type="pres">
      <dgm:prSet presAssocID="{CFC776F0-2374-4E9F-851B-4D62357E20FA}" presName="parTrans" presStyleLbl="sibTrans2D1" presStyleIdx="0" presStyleCnt="4"/>
      <dgm:spPr/>
    </dgm:pt>
    <dgm:pt modelId="{01206ACC-5228-454E-879E-04D5F95B7811}" type="pres">
      <dgm:prSet presAssocID="{CFC776F0-2374-4E9F-851B-4D62357E20FA}" presName="connectorText" presStyleLbl="sibTrans2D1" presStyleIdx="0" presStyleCnt="4"/>
      <dgm:spPr/>
    </dgm:pt>
    <dgm:pt modelId="{040B18CC-23B0-40C2-BB39-48BD89154045}" type="pres">
      <dgm:prSet presAssocID="{5F0BA35A-1CF7-4FE5-97EF-B3DACE7E4BE8}" presName="node" presStyleLbl="node1" presStyleIdx="0" presStyleCnt="4" custScaleX="160557" custScaleY="81299">
        <dgm:presLayoutVars>
          <dgm:bulletEnabled val="1"/>
        </dgm:presLayoutVars>
      </dgm:prSet>
      <dgm:spPr/>
    </dgm:pt>
    <dgm:pt modelId="{26ADD696-9CA9-4E15-94AB-55F7D9BDE0F5}" type="pres">
      <dgm:prSet presAssocID="{AA422789-75A0-41CB-B5EB-69C5B051D772}" presName="parTrans" presStyleLbl="sibTrans2D1" presStyleIdx="1" presStyleCnt="4"/>
      <dgm:spPr/>
    </dgm:pt>
    <dgm:pt modelId="{C0350EB3-7477-4A8C-9D3F-A84850DA5E70}" type="pres">
      <dgm:prSet presAssocID="{AA422789-75A0-41CB-B5EB-69C5B051D772}" presName="connectorText" presStyleLbl="sibTrans2D1" presStyleIdx="1" presStyleCnt="4"/>
      <dgm:spPr/>
    </dgm:pt>
    <dgm:pt modelId="{284F447A-5636-40EC-B484-1D9C89F3A8DA}" type="pres">
      <dgm:prSet presAssocID="{F0B1F828-DBD3-4C87-86C1-5582A80577B6}" presName="node" presStyleLbl="node1" presStyleIdx="1" presStyleCnt="4" custScaleX="166110" custScaleY="105672" custRadScaleRad="143842" custRadScaleInc="1514">
        <dgm:presLayoutVars>
          <dgm:bulletEnabled val="1"/>
        </dgm:presLayoutVars>
      </dgm:prSet>
      <dgm:spPr/>
    </dgm:pt>
    <dgm:pt modelId="{E4F45D4C-374B-48C9-B453-E3DAE422AA17}" type="pres">
      <dgm:prSet presAssocID="{A00B7FEB-6F68-41A0-8554-C7E69270B9E6}" presName="parTrans" presStyleLbl="sibTrans2D1" presStyleIdx="2" presStyleCnt="4"/>
      <dgm:spPr/>
    </dgm:pt>
    <dgm:pt modelId="{4D43A1C1-54EF-4F1A-9B74-1401F9C6D2AE}" type="pres">
      <dgm:prSet presAssocID="{A00B7FEB-6F68-41A0-8554-C7E69270B9E6}" presName="connectorText" presStyleLbl="sibTrans2D1" presStyleIdx="2" presStyleCnt="4"/>
      <dgm:spPr/>
    </dgm:pt>
    <dgm:pt modelId="{E68CA298-4844-41CF-A5DD-C4FF688087DF}" type="pres">
      <dgm:prSet presAssocID="{DC98317D-1552-4FA7-B2DA-9C3A40F58360}" presName="node" presStyleLbl="node1" presStyleIdx="2" presStyleCnt="4" custScaleX="144283" custRadScaleRad="107394" custRadScaleInc="1064">
        <dgm:presLayoutVars>
          <dgm:bulletEnabled val="1"/>
        </dgm:presLayoutVars>
      </dgm:prSet>
      <dgm:spPr/>
    </dgm:pt>
    <dgm:pt modelId="{5C60B9E4-529C-46B3-9BC0-F7E7C9969CB8}" type="pres">
      <dgm:prSet presAssocID="{B374411D-7C1C-4457-9F91-E011FBA516A2}" presName="parTrans" presStyleLbl="sibTrans2D1" presStyleIdx="3" presStyleCnt="4"/>
      <dgm:spPr/>
    </dgm:pt>
    <dgm:pt modelId="{6B23DF3F-D5D7-4A32-AA9D-F2A68F72E0A6}" type="pres">
      <dgm:prSet presAssocID="{B374411D-7C1C-4457-9F91-E011FBA516A2}" presName="connectorText" presStyleLbl="sibTrans2D1" presStyleIdx="3" presStyleCnt="4"/>
      <dgm:spPr/>
    </dgm:pt>
    <dgm:pt modelId="{E10ABC83-E4C9-4AC5-A493-67F508FAE695}" type="pres">
      <dgm:prSet presAssocID="{15D1CF7A-4CD8-479E-A64D-3910BB7109D4}" presName="node" presStyleLbl="node1" presStyleIdx="3" presStyleCnt="4" custScaleX="149395" custScaleY="106556" custRadScaleRad="134994" custRadScaleInc="-1640">
        <dgm:presLayoutVars>
          <dgm:bulletEnabled val="1"/>
        </dgm:presLayoutVars>
      </dgm:prSet>
      <dgm:spPr/>
    </dgm:pt>
  </dgm:ptLst>
  <dgm:cxnLst>
    <dgm:cxn modelId="{DB897309-97DC-48E9-8E31-3169EDD0582C}" srcId="{7C96BFA5-73F2-4DF4-A3EB-E016616CE2D6}" destId="{E92ABECB-6413-4D86-93AB-A43472DF290C}" srcOrd="0" destOrd="0" parTransId="{E510AE5F-59D8-4E01-8F1D-8C14B87392BD}" sibTransId="{F50C7034-F37F-4CB5-9E50-2C3D938B0F91}"/>
    <dgm:cxn modelId="{D25D3315-B46D-4EF8-BCB9-A0975D935BA5}" type="presOf" srcId="{AA422789-75A0-41CB-B5EB-69C5B051D772}" destId="{26ADD696-9CA9-4E15-94AB-55F7D9BDE0F5}" srcOrd="0" destOrd="0" presId="urn:microsoft.com/office/officeart/2005/8/layout/radial5"/>
    <dgm:cxn modelId="{7FECC31A-2CB7-4D30-AE2B-A0CD243CA746}" type="presOf" srcId="{CFC776F0-2374-4E9F-851B-4D62357E20FA}" destId="{01206ACC-5228-454E-879E-04D5F95B7811}" srcOrd="1" destOrd="0" presId="urn:microsoft.com/office/officeart/2005/8/layout/radial5"/>
    <dgm:cxn modelId="{7028161B-D6B3-403E-8B4F-A36D7D612903}" type="presOf" srcId="{B374411D-7C1C-4457-9F91-E011FBA516A2}" destId="{6B23DF3F-D5D7-4A32-AA9D-F2A68F72E0A6}" srcOrd="1" destOrd="0" presId="urn:microsoft.com/office/officeart/2005/8/layout/radial5"/>
    <dgm:cxn modelId="{5323DD25-1299-4006-966C-9DD686EFE5C4}" type="presOf" srcId="{F0B1F828-DBD3-4C87-86C1-5582A80577B6}" destId="{284F447A-5636-40EC-B484-1D9C89F3A8DA}" srcOrd="0" destOrd="0" presId="urn:microsoft.com/office/officeart/2005/8/layout/radial5"/>
    <dgm:cxn modelId="{AE3E7E2D-F2DC-4B2F-A86F-9BA3B3AECBBA}" type="presOf" srcId="{A00B7FEB-6F68-41A0-8554-C7E69270B9E6}" destId="{4D43A1C1-54EF-4F1A-9B74-1401F9C6D2AE}" srcOrd="1" destOrd="0" presId="urn:microsoft.com/office/officeart/2005/8/layout/radial5"/>
    <dgm:cxn modelId="{8E82DF2F-CF85-417F-B24B-4BD9606E66A9}" type="presOf" srcId="{A00B7FEB-6F68-41A0-8554-C7E69270B9E6}" destId="{E4F45D4C-374B-48C9-B453-E3DAE422AA17}" srcOrd="0" destOrd="0" presId="urn:microsoft.com/office/officeart/2005/8/layout/radial5"/>
    <dgm:cxn modelId="{22407835-33BA-4D56-B16B-AE4CC03B4805}" type="presOf" srcId="{AA422789-75A0-41CB-B5EB-69C5B051D772}" destId="{C0350EB3-7477-4A8C-9D3F-A84850DA5E70}" srcOrd="1" destOrd="0" presId="urn:microsoft.com/office/officeart/2005/8/layout/radial5"/>
    <dgm:cxn modelId="{C14F1265-0C2E-493C-9DEC-A09D85F06DBC}" srcId="{E92ABECB-6413-4D86-93AB-A43472DF290C}" destId="{15D1CF7A-4CD8-479E-A64D-3910BB7109D4}" srcOrd="3" destOrd="0" parTransId="{B374411D-7C1C-4457-9F91-E011FBA516A2}" sibTransId="{6E50068E-C113-43B5-BD32-2C4B7AB0D610}"/>
    <dgm:cxn modelId="{6ABDA44A-E7E7-42A4-B772-AC5DA8DD42F3}" type="presOf" srcId="{B374411D-7C1C-4457-9F91-E011FBA516A2}" destId="{5C60B9E4-529C-46B3-9BC0-F7E7C9969CB8}" srcOrd="0" destOrd="0" presId="urn:microsoft.com/office/officeart/2005/8/layout/radial5"/>
    <dgm:cxn modelId="{41F4D36C-6B64-46C9-ADBF-1C360F8A138B}" type="presOf" srcId="{5F0BA35A-1CF7-4FE5-97EF-B3DACE7E4BE8}" destId="{040B18CC-23B0-40C2-BB39-48BD89154045}" srcOrd="0" destOrd="0" presId="urn:microsoft.com/office/officeart/2005/8/layout/radial5"/>
    <dgm:cxn modelId="{5A155678-39BF-454F-BBFA-B235513C3E93}" type="presOf" srcId="{CFC776F0-2374-4E9F-851B-4D62357E20FA}" destId="{6AC3592F-5DD9-41CC-9BC8-2CB760911109}" srcOrd="0" destOrd="0" presId="urn:microsoft.com/office/officeart/2005/8/layout/radial5"/>
    <dgm:cxn modelId="{6577529B-14A7-431C-BCE4-4D72BF426BCA}" type="presOf" srcId="{7C96BFA5-73F2-4DF4-A3EB-E016616CE2D6}" destId="{51F812BE-D005-4D53-BC69-776A5E95C212}" srcOrd="0" destOrd="0" presId="urn:microsoft.com/office/officeart/2005/8/layout/radial5"/>
    <dgm:cxn modelId="{6FD338A6-B674-4ACD-986A-762A7A5E883E}" type="presOf" srcId="{E92ABECB-6413-4D86-93AB-A43472DF290C}" destId="{F4F51878-E40E-4229-BE29-747504F9533C}" srcOrd="0" destOrd="0" presId="urn:microsoft.com/office/officeart/2005/8/layout/radial5"/>
    <dgm:cxn modelId="{FBF728AF-B28C-433B-9985-407300D135C1}" type="presOf" srcId="{DC98317D-1552-4FA7-B2DA-9C3A40F58360}" destId="{E68CA298-4844-41CF-A5DD-C4FF688087DF}" srcOrd="0" destOrd="0" presId="urn:microsoft.com/office/officeart/2005/8/layout/radial5"/>
    <dgm:cxn modelId="{B4D766C4-BA41-42FF-AC8F-DD3318D696F6}" type="presOf" srcId="{15D1CF7A-4CD8-479E-A64D-3910BB7109D4}" destId="{E10ABC83-E4C9-4AC5-A493-67F508FAE695}" srcOrd="0" destOrd="0" presId="urn:microsoft.com/office/officeart/2005/8/layout/radial5"/>
    <dgm:cxn modelId="{57F4C3CB-B7E7-4BD8-8B3E-865868B0064C}" srcId="{E92ABECB-6413-4D86-93AB-A43472DF290C}" destId="{DC98317D-1552-4FA7-B2DA-9C3A40F58360}" srcOrd="2" destOrd="0" parTransId="{A00B7FEB-6F68-41A0-8554-C7E69270B9E6}" sibTransId="{41C7FBB1-6730-43F3-8EF2-68B795D02A64}"/>
    <dgm:cxn modelId="{6D1980DC-63CF-4605-BAF1-0022081FA46C}" srcId="{E92ABECB-6413-4D86-93AB-A43472DF290C}" destId="{5F0BA35A-1CF7-4FE5-97EF-B3DACE7E4BE8}" srcOrd="0" destOrd="0" parTransId="{CFC776F0-2374-4E9F-851B-4D62357E20FA}" sibTransId="{0087BA92-49E4-411A-AFD8-D358712B8000}"/>
    <dgm:cxn modelId="{75749DDD-44D4-497F-9999-E47BB9F1B1EC}" srcId="{E92ABECB-6413-4D86-93AB-A43472DF290C}" destId="{F0B1F828-DBD3-4C87-86C1-5582A80577B6}" srcOrd="1" destOrd="0" parTransId="{AA422789-75A0-41CB-B5EB-69C5B051D772}" sibTransId="{B4EBE650-A4E9-4012-B2E2-B0BFA36498A5}"/>
    <dgm:cxn modelId="{0F0034F7-54C4-4C86-A150-688F8FA9F0B5}" type="presParOf" srcId="{51F812BE-D005-4D53-BC69-776A5E95C212}" destId="{F4F51878-E40E-4229-BE29-747504F9533C}" srcOrd="0" destOrd="0" presId="urn:microsoft.com/office/officeart/2005/8/layout/radial5"/>
    <dgm:cxn modelId="{E379731E-4E25-4178-B095-5658A5EE5EE3}" type="presParOf" srcId="{51F812BE-D005-4D53-BC69-776A5E95C212}" destId="{6AC3592F-5DD9-41CC-9BC8-2CB760911109}" srcOrd="1" destOrd="0" presId="urn:microsoft.com/office/officeart/2005/8/layout/radial5"/>
    <dgm:cxn modelId="{01CF0B49-3497-45B2-B780-F3EBF66DA2F4}" type="presParOf" srcId="{6AC3592F-5DD9-41CC-9BC8-2CB760911109}" destId="{01206ACC-5228-454E-879E-04D5F95B7811}" srcOrd="0" destOrd="0" presId="urn:microsoft.com/office/officeart/2005/8/layout/radial5"/>
    <dgm:cxn modelId="{012D3847-1F78-4142-B225-8E8EE0A2178C}" type="presParOf" srcId="{51F812BE-D005-4D53-BC69-776A5E95C212}" destId="{040B18CC-23B0-40C2-BB39-48BD89154045}" srcOrd="2" destOrd="0" presId="urn:microsoft.com/office/officeart/2005/8/layout/radial5"/>
    <dgm:cxn modelId="{69B52661-8588-4B6B-83B1-3AD326E6F44A}" type="presParOf" srcId="{51F812BE-D005-4D53-BC69-776A5E95C212}" destId="{26ADD696-9CA9-4E15-94AB-55F7D9BDE0F5}" srcOrd="3" destOrd="0" presId="urn:microsoft.com/office/officeart/2005/8/layout/radial5"/>
    <dgm:cxn modelId="{6CFAE0D9-935D-4A48-9398-536412B288A7}" type="presParOf" srcId="{26ADD696-9CA9-4E15-94AB-55F7D9BDE0F5}" destId="{C0350EB3-7477-4A8C-9D3F-A84850DA5E70}" srcOrd="0" destOrd="0" presId="urn:microsoft.com/office/officeart/2005/8/layout/radial5"/>
    <dgm:cxn modelId="{7185E327-A146-4D94-8546-70C6A1EC7536}" type="presParOf" srcId="{51F812BE-D005-4D53-BC69-776A5E95C212}" destId="{284F447A-5636-40EC-B484-1D9C89F3A8DA}" srcOrd="4" destOrd="0" presId="urn:microsoft.com/office/officeart/2005/8/layout/radial5"/>
    <dgm:cxn modelId="{C584C0DB-287B-436C-8CD9-0998667FFA5F}" type="presParOf" srcId="{51F812BE-D005-4D53-BC69-776A5E95C212}" destId="{E4F45D4C-374B-48C9-B453-E3DAE422AA17}" srcOrd="5" destOrd="0" presId="urn:microsoft.com/office/officeart/2005/8/layout/radial5"/>
    <dgm:cxn modelId="{265047C6-1D52-4A58-82E6-CD95DE349D26}" type="presParOf" srcId="{E4F45D4C-374B-48C9-B453-E3DAE422AA17}" destId="{4D43A1C1-54EF-4F1A-9B74-1401F9C6D2AE}" srcOrd="0" destOrd="0" presId="urn:microsoft.com/office/officeart/2005/8/layout/radial5"/>
    <dgm:cxn modelId="{1F6F6F47-5307-4CAD-B040-2C9B69026DF0}" type="presParOf" srcId="{51F812BE-D005-4D53-BC69-776A5E95C212}" destId="{E68CA298-4844-41CF-A5DD-C4FF688087DF}" srcOrd="6" destOrd="0" presId="urn:microsoft.com/office/officeart/2005/8/layout/radial5"/>
    <dgm:cxn modelId="{330696C7-DB04-4D01-A3FF-18F706E92049}" type="presParOf" srcId="{51F812BE-D005-4D53-BC69-776A5E95C212}" destId="{5C60B9E4-529C-46B3-9BC0-F7E7C9969CB8}" srcOrd="7" destOrd="0" presId="urn:microsoft.com/office/officeart/2005/8/layout/radial5"/>
    <dgm:cxn modelId="{9B57A1C0-47B2-46C6-9917-E5488BA6E7D4}" type="presParOf" srcId="{5C60B9E4-529C-46B3-9BC0-F7E7C9969CB8}" destId="{6B23DF3F-D5D7-4A32-AA9D-F2A68F72E0A6}" srcOrd="0" destOrd="0" presId="urn:microsoft.com/office/officeart/2005/8/layout/radial5"/>
    <dgm:cxn modelId="{F12DF3E0-5A6E-440D-ABFF-F6806FB6DC40}" type="presParOf" srcId="{51F812BE-D005-4D53-BC69-776A5E95C212}" destId="{E10ABC83-E4C9-4AC5-A493-67F508FAE69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51878-E40E-4229-BE29-747504F9533C}">
      <dsp:nvSpPr>
        <dsp:cNvPr id="0" name=""/>
        <dsp:cNvSpPr/>
      </dsp:nvSpPr>
      <dsp:spPr>
        <a:xfrm>
          <a:off x="2995816" y="1527310"/>
          <a:ext cx="2106564" cy="1862071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latin typeface="Montserrat" panose="00000500000000000000" pitchFamily="50" charset="0"/>
            </a:rPr>
            <a:t>Research &amp; scholarship</a:t>
          </a:r>
        </a:p>
      </dsp:txBody>
      <dsp:txXfrm>
        <a:off x="3304315" y="1800004"/>
        <a:ext cx="1489566" cy="1316683"/>
      </dsp:txXfrm>
    </dsp:sp>
    <dsp:sp modelId="{6AC3592F-5DD9-41CC-9BC8-2CB760911109}">
      <dsp:nvSpPr>
        <dsp:cNvPr id="0" name=""/>
        <dsp:cNvSpPr/>
      </dsp:nvSpPr>
      <dsp:spPr>
        <a:xfrm rot="16200000">
          <a:off x="3947006" y="1115258"/>
          <a:ext cx="204184" cy="450407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>
            <a:latin typeface="Montserrat" panose="00000500000000000000" pitchFamily="50" charset="0"/>
          </a:endParaRPr>
        </a:p>
      </dsp:txBody>
      <dsp:txXfrm>
        <a:off x="3977634" y="1235967"/>
        <a:ext cx="142929" cy="270245"/>
      </dsp:txXfrm>
    </dsp:sp>
    <dsp:sp modelId="{040B18CC-23B0-40C2-BB39-48BD89154045}">
      <dsp:nvSpPr>
        <dsp:cNvPr id="0" name=""/>
        <dsp:cNvSpPr/>
      </dsp:nvSpPr>
      <dsp:spPr>
        <a:xfrm>
          <a:off x="2985626" y="65065"/>
          <a:ext cx="2126945" cy="1076991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The role of both quantitative and qualitative research</a:t>
          </a:r>
        </a:p>
      </dsp:txBody>
      <dsp:txXfrm>
        <a:off x="3297110" y="222787"/>
        <a:ext cx="1503977" cy="761547"/>
      </dsp:txXfrm>
    </dsp:sp>
    <dsp:sp modelId="{26ADD696-9CA9-4E15-94AB-55F7D9BDE0F5}">
      <dsp:nvSpPr>
        <dsp:cNvPr id="0" name=""/>
        <dsp:cNvSpPr/>
      </dsp:nvSpPr>
      <dsp:spPr>
        <a:xfrm rot="40878">
          <a:off x="5215470" y="2248633"/>
          <a:ext cx="272716" cy="450407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>
            <a:latin typeface="Montserrat" panose="00000500000000000000" pitchFamily="50" charset="0"/>
          </a:endParaRPr>
        </a:p>
      </dsp:txBody>
      <dsp:txXfrm>
        <a:off x="5215473" y="2338228"/>
        <a:ext cx="190901" cy="270245"/>
      </dsp:txXfrm>
    </dsp:sp>
    <dsp:sp modelId="{284F447A-5636-40EC-B484-1D9C89F3A8DA}">
      <dsp:nvSpPr>
        <dsp:cNvPr id="0" name=""/>
        <dsp:cNvSpPr/>
      </dsp:nvSpPr>
      <dsp:spPr>
        <a:xfrm>
          <a:off x="5616615" y="1790135"/>
          <a:ext cx="2200507" cy="1399867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Evidence based practice and application to helping patients make informed decisions</a:t>
          </a:r>
        </a:p>
      </dsp:txBody>
      <dsp:txXfrm>
        <a:off x="5938872" y="1995141"/>
        <a:ext cx="1555993" cy="989855"/>
      </dsp:txXfrm>
    </dsp:sp>
    <dsp:sp modelId="{E4F45D4C-374B-48C9-B453-E3DAE422AA17}">
      <dsp:nvSpPr>
        <dsp:cNvPr id="0" name=""/>
        <dsp:cNvSpPr/>
      </dsp:nvSpPr>
      <dsp:spPr>
        <a:xfrm rot="5429805">
          <a:off x="3953131" y="3322496"/>
          <a:ext cx="173045" cy="450407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>
            <a:latin typeface="Montserrat" panose="00000500000000000000" pitchFamily="50" charset="0"/>
          </a:endParaRPr>
        </a:p>
      </dsp:txBody>
      <dsp:txXfrm rot="10800000">
        <a:off x="3979313" y="3386621"/>
        <a:ext cx="121132" cy="270245"/>
      </dsp:txXfrm>
    </dsp:sp>
    <dsp:sp modelId="{E68CA298-4844-41CF-A5DD-C4FF688087DF}">
      <dsp:nvSpPr>
        <dsp:cNvPr id="0" name=""/>
        <dsp:cNvSpPr/>
      </dsp:nvSpPr>
      <dsp:spPr>
        <a:xfrm>
          <a:off x="3076773" y="3715830"/>
          <a:ext cx="1911359" cy="1324729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Ethics of research, e.g. recruiting to studies and research governance</a:t>
          </a:r>
          <a:r>
            <a:rPr lang="en-GB" sz="1000" kern="1200" dirty="0">
              <a:latin typeface="Montserrat" panose="00000500000000000000" pitchFamily="50" charset="0"/>
            </a:rPr>
            <a:t>.</a:t>
          </a:r>
        </a:p>
      </dsp:txBody>
      <dsp:txXfrm>
        <a:off x="3356685" y="3909832"/>
        <a:ext cx="1351535" cy="936725"/>
      </dsp:txXfrm>
    </dsp:sp>
    <dsp:sp modelId="{5C60B9E4-529C-46B3-9BC0-F7E7C9969CB8}">
      <dsp:nvSpPr>
        <dsp:cNvPr id="0" name=""/>
        <dsp:cNvSpPr/>
      </dsp:nvSpPr>
      <dsp:spPr>
        <a:xfrm rot="10755720">
          <a:off x="2650099" y="2249588"/>
          <a:ext cx="244398" cy="450407"/>
        </a:xfrm>
        <a:prstGeom prst="rightArrow">
          <a:avLst>
            <a:gd name="adj1" fmla="val 60000"/>
            <a:gd name="adj2" fmla="val 50000"/>
          </a:avLst>
        </a:prstGeom>
        <a:solidFill>
          <a:srgbClr val="11A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>
            <a:latin typeface="Montserrat" panose="00000500000000000000" pitchFamily="50" charset="0"/>
          </a:endParaRPr>
        </a:p>
      </dsp:txBody>
      <dsp:txXfrm rot="10800000">
        <a:off x="2723415" y="2339197"/>
        <a:ext cx="171079" cy="270245"/>
      </dsp:txXfrm>
    </dsp:sp>
    <dsp:sp modelId="{E10ABC83-E4C9-4AC5-A493-67F508FAE695}">
      <dsp:nvSpPr>
        <dsp:cNvPr id="0" name=""/>
        <dsp:cNvSpPr/>
      </dsp:nvSpPr>
      <dsp:spPr>
        <a:xfrm>
          <a:off x="555919" y="1784806"/>
          <a:ext cx="1979079" cy="1411578"/>
        </a:xfrm>
        <a:prstGeom prst="ellipse">
          <a:avLst/>
        </a:prstGeom>
        <a:solidFill>
          <a:srgbClr val="0D0D5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anose="00000500000000000000" pitchFamily="50" charset="0"/>
            </a:rPr>
            <a:t>Basic research principles e.g. literature review, critical appraisal</a:t>
          </a:r>
          <a:r>
            <a:rPr lang="en-GB" sz="1000" kern="1200" dirty="0">
              <a:latin typeface="Montserrat" panose="00000500000000000000" pitchFamily="50" charset="0"/>
            </a:rPr>
            <a:t>.</a:t>
          </a:r>
        </a:p>
      </dsp:txBody>
      <dsp:txXfrm>
        <a:off x="845748" y="1991527"/>
        <a:ext cx="1399421" cy="998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170" y="3186116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0170" y="3284984"/>
            <a:ext cx="7776864" cy="0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71C394-4413-4AEB-9984-5AE7EF971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820330"/>
            <a:ext cx="1499677" cy="7663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43B9AE-BB38-44E8-97A5-8BFAA413B817}"/>
              </a:ext>
            </a:extLst>
          </p:cNvPr>
          <p:cNvSpPr txBox="1"/>
          <p:nvPr userDrawn="1"/>
        </p:nvSpPr>
        <p:spPr>
          <a:xfrm>
            <a:off x="683568" y="6344112"/>
            <a:ext cx="65527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The Royal College of Paediatrics and Child Health is a registered charity in England and Wales (1057744) and in Scotland (SCO38299).</a:t>
            </a: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82EC2E45-C4C0-A950-D967-A67A796A89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713922" y="1401040"/>
            <a:ext cx="7776864" cy="17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9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733395" y="1412776"/>
            <a:ext cx="7776864" cy="0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2407" y="1556792"/>
            <a:ext cx="7797852" cy="4525963"/>
          </a:xfrm>
        </p:spPr>
        <p:txBody>
          <a:bodyPr/>
          <a:lstStyle>
            <a:lvl1pPr>
              <a:defRPr b="0"/>
            </a:lvl1pPr>
            <a:lvl2pPr marL="457200" indent="0">
              <a:buNone/>
              <a:defRPr sz="2400" b="0">
                <a:solidFill>
                  <a:schemeClr val="bg1">
                    <a:lumMod val="50000"/>
                  </a:schemeClr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9D1F40-5FB0-47F6-A231-5F18208D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6F901F-BF2F-410A-9E2F-9426908F5BEC}" type="datetimeFigureOut">
              <a:rPr lang="en-GB" smtClean="0"/>
              <a:pPr/>
              <a:t>17/12/2024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EF1E6-3620-4AEC-940E-925B78FD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492283B-066E-48E0-8B71-4DB80DF3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76088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CEA197A8-7E6C-A584-5994-8F0727EB2C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7082614" y="6322959"/>
            <a:ext cx="1758546" cy="3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8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92339" cy="4525963"/>
          </a:xfrm>
          <a:ln>
            <a:solidFill>
              <a:srgbClr val="11A7F2"/>
            </a:solidFill>
          </a:ln>
        </p:spPr>
        <p:txBody>
          <a:bodyPr/>
          <a:lstStyle>
            <a:lvl1pPr marL="0" indent="0" algn="ctr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Image/graph area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F901F-BF2F-410A-9E2F-9426908F5BEC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467544" y="1412776"/>
            <a:ext cx="8072995" cy="4862"/>
          </a:xfrm>
          <a:prstGeom prst="line">
            <a:avLst/>
          </a:prstGeom>
          <a:ln w="19050">
            <a:solidFill>
              <a:srgbClr val="11A7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9A2D0276-CCB4-6DEF-A37B-F377DC2B4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9" b="12147"/>
          <a:stretch/>
        </p:blipFill>
        <p:spPr>
          <a:xfrm>
            <a:off x="6944695" y="6289072"/>
            <a:ext cx="1758546" cy="3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3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1600200"/>
            <a:ext cx="793122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F901F-BF2F-410A-9E2F-9426908F5BEC}" type="datetimeFigureOut">
              <a:rPr lang="en-GB" smtClean="0"/>
              <a:t>17/12/2024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83F05-1041-4EAF-A32A-1B25A0C58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11A7F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rgbClr val="0D0D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0" kern="1200">
          <a:solidFill>
            <a:srgbClr val="4D4D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4D4D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ontserrat" panose="02000505000000020004" pitchFamily="2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Montserrat" panose="02000505000000020004" pitchFamily="2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" TargetMode="External"/><Relationship Id="rId2" Type="http://schemas.openxmlformats.org/officeDocument/2006/relationships/hyperlink" Target="https://www.bmj.com/about-bmj/resources-readers/publications/how-read-paper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www.uk.cochrane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toolkit.org/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www.bapm.org/events/training-basic-research-skills-paediatric-professionals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s://www.rcpch.ac.uk/resources/academic-training" TargetMode="External"/><Relationship Id="rId4" Type="http://schemas.openxmlformats.org/officeDocument/2006/relationships/hyperlink" Target="https://www.rcpch.ac.uk/resources/research-funding-opportunitie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452519"/>
            <a:ext cx="7772400" cy="1470025"/>
          </a:xfrm>
        </p:spPr>
        <p:txBody>
          <a:bodyPr/>
          <a:lstStyle/>
          <a:p>
            <a:r>
              <a:rPr lang="en-GB" dirty="0">
                <a:latin typeface="Montserrat" panose="00000500000000000000" pitchFamily="50" charset="0"/>
              </a:rPr>
              <a:t>Domain 11:</a:t>
            </a:r>
            <a:br>
              <a:rPr lang="en-GB" dirty="0">
                <a:latin typeface="Montserrat" panose="00000500000000000000" pitchFamily="50" charset="0"/>
              </a:rPr>
            </a:br>
            <a:r>
              <a:rPr lang="en-GB" dirty="0">
                <a:latin typeface="Montserrat" panose="00000500000000000000" pitchFamily="50" charset="0"/>
              </a:rPr>
              <a:t>Research &amp; Scholarship</a:t>
            </a:r>
          </a:p>
        </p:txBody>
      </p:sp>
    </p:spTree>
    <p:extLst>
      <p:ext uri="{BB962C8B-B14F-4D97-AF65-F5344CB8AC3E}">
        <p14:creationId xmlns:p14="http://schemas.microsoft.com/office/powerpoint/2010/main" val="11584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CC2C6-F349-4DD8-1DF9-58CEC7843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Montserrat" panose="00000500000000000000" pitchFamily="50" charset="0"/>
              </a:rPr>
              <a:t>Curriculum overview</a:t>
            </a:r>
            <a:endParaRPr lang="en-GB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CCE4659B-5F2B-9782-7BCE-63BC7BB5A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788" y="1557338"/>
            <a:ext cx="7797800" cy="45259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Structural changes</a:t>
            </a:r>
          </a:p>
          <a:p>
            <a:pPr marL="4000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Reduction in the overall indicative length of training </a:t>
            </a:r>
            <a:r>
              <a:rPr lang="en-GB" sz="1800" b="1" dirty="0">
                <a:solidFill>
                  <a:schemeClr val="tx1"/>
                </a:solidFill>
                <a:latin typeface="Montserrat" panose="00000500000000000000" pitchFamily="50" charset="0"/>
              </a:rPr>
              <a:t>from eight to seven years.</a:t>
            </a:r>
          </a:p>
          <a:p>
            <a:pPr marL="0" indent="0">
              <a:buNone/>
            </a:pPr>
            <a:endParaRPr lang="en-GB" sz="1800" dirty="0"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GB" sz="2000" b="1" dirty="0">
                <a:latin typeface="Montserrat" panose="00000500000000000000" pitchFamily="50" charset="0"/>
              </a:rPr>
              <a:t>Change to two training levels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Core Level Paediatrics (Year 1-4)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Montserrat" panose="00000500000000000000" pitchFamily="50" charset="0"/>
              </a:rPr>
              <a:t>Specialty Level Paediatrics (year 5-7)</a:t>
            </a:r>
          </a:p>
          <a:p>
            <a:pPr lvl="1"/>
            <a:endParaRPr lang="en-GB" sz="2000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GB" sz="2000" b="1" dirty="0">
                <a:latin typeface="Montserrat" panose="00000500000000000000" pitchFamily="50" charset="0"/>
              </a:rPr>
              <a:t>Changes with a view to improving flexibility: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Embedding capability rather than time-based training 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Removal of the requirement to do six-month blocks (e.g., neonates, community child health).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Mapping of similarities between sub-specialties so trainees can change pathway and count capabilities already achieved.</a:t>
            </a:r>
          </a:p>
          <a:p>
            <a:r>
              <a:rPr lang="en-GB" sz="1900" dirty="0">
                <a:solidFill>
                  <a:schemeClr val="tx1"/>
                </a:solidFill>
                <a:latin typeface="Montserrat" panose="00000500000000000000" pitchFamily="50" charset="0"/>
              </a:rPr>
              <a:t>Promotion of OOP (out of programme) opportunities.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98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A4F6BA-7D13-1074-2219-5A1BC4B8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400" dirty="0">
                <a:latin typeface="Montserrat" panose="00000500000000000000" pitchFamily="50" charset="0"/>
              </a:rPr>
              <a:t>Core Level – </a:t>
            </a:r>
            <a:br>
              <a:rPr lang="en-GB" sz="3400" dirty="0">
                <a:latin typeface="Montserrat" panose="00000500000000000000" pitchFamily="50" charset="0"/>
              </a:rPr>
            </a:br>
            <a:r>
              <a:rPr lang="en-GB" sz="3400" dirty="0">
                <a:latin typeface="Montserrat" panose="00000500000000000000" pitchFamily="50" charset="0"/>
              </a:rPr>
              <a:t>Curriculum Learning Outcome 11</a:t>
            </a:r>
            <a:endParaRPr lang="en-GB" sz="3400" dirty="0"/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AEDC5513-1B95-AF21-A2AD-D4308F6E6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884370"/>
              </p:ext>
            </p:extLst>
          </p:nvPr>
        </p:nvGraphicFramePr>
        <p:xfrm>
          <a:off x="734888" y="2963654"/>
          <a:ext cx="8013576" cy="32567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3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Montserrat" panose="00000500000000000000" pitchFamily="50" charset="0"/>
                        </a:rPr>
                        <a:t>Specialty learning outcome 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Montserrat" panose="00000500000000000000" pitchFamily="50" charset="0"/>
                        </a:rPr>
                        <a:t>Key capabilities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2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200" dirty="0">
                        <a:effectLst/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200" dirty="0"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Adopts an evidence-based approach to baby, child, young people and family’s/carers health practices, including critically appraising published research.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endParaRPr lang="en-GB" sz="1200" dirty="0">
                        <a:latin typeface="Montserrat" panose="00000500000000000000" pitchFamily="50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Carries out a systematic literature review, evaluating evidence and identifies strengths and weaknesses in all evidence sources.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Interprets research results and explains the findings to children, young people, families and the multi-disciplinary team (MDT).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Participates in research-related activity (</a:t>
                      </a:r>
                      <a:r>
                        <a:rPr lang="en-GB" sz="1200" dirty="0" err="1">
                          <a:latin typeface="Montserrat" panose="00000500000000000000" pitchFamily="50" charset="0"/>
                        </a:rPr>
                        <a:t>eg</a:t>
                      </a:r>
                      <a:r>
                        <a:rPr lang="en-GB" sz="1200" dirty="0">
                          <a:latin typeface="Montserrat" panose="00000500000000000000" pitchFamily="50" charset="0"/>
                        </a:rPr>
                        <a:t> national projects, journal clubs, publications and presentations).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Implements an evidence-based approach to practice to inform decision making and enhance patient care and patient outcomes.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Constructively analyses patient management and formulates questions for the literature. GPC 9 Maintains Good Clinical Practice (GCP) throughout training.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E10B34C-F0F9-CF67-DD6B-A4596940CF59}"/>
              </a:ext>
            </a:extLst>
          </p:cNvPr>
          <p:cNvSpPr txBox="1"/>
          <p:nvPr/>
        </p:nvSpPr>
        <p:spPr>
          <a:xfrm>
            <a:off x="739301" y="1628800"/>
            <a:ext cx="8085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D0D58"/>
                </a:solidFill>
                <a:latin typeface="Montserrat" panose="00000500000000000000" pitchFamily="50" charset="0"/>
              </a:rPr>
              <a:t>Doctors at all levels are required to demonstrate that they can apply an evidence-based approach to their practice. To enable them to achieve this, a level of research understanding is expected. </a:t>
            </a:r>
          </a:p>
          <a:p>
            <a:endParaRPr lang="en-GB" sz="1200" dirty="0">
              <a:solidFill>
                <a:srgbClr val="0D0D58"/>
              </a:solidFill>
              <a:latin typeface="Montserrat" panose="00000500000000000000" pitchFamily="50" charset="0"/>
            </a:endParaRPr>
          </a:p>
          <a:p>
            <a:r>
              <a:rPr lang="en-GB" sz="1200" dirty="0">
                <a:solidFill>
                  <a:srgbClr val="0D0D58"/>
                </a:solidFill>
                <a:latin typeface="Montserrat" panose="00000500000000000000" pitchFamily="50" charset="0"/>
              </a:rPr>
              <a:t>In core training, the trainee will build on those research skills gained during foundation level and apply these to the discipline of paediatrics, becoming increasingly confident at making evidenced-based decisions to enhance the care they provide to babies, children, young people and their families/ carers.</a:t>
            </a:r>
          </a:p>
        </p:txBody>
      </p:sp>
    </p:spTree>
    <p:extLst>
      <p:ext uri="{BB962C8B-B14F-4D97-AF65-F5344CB8AC3E}">
        <p14:creationId xmlns:p14="http://schemas.microsoft.com/office/powerpoint/2010/main" val="375039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400" dirty="0">
                <a:latin typeface="Montserrat" panose="00000500000000000000" pitchFamily="50" charset="0"/>
              </a:rPr>
              <a:t>Specialty Level – </a:t>
            </a:r>
            <a:br>
              <a:rPr lang="en-GB" sz="3400" dirty="0">
                <a:latin typeface="Montserrat" panose="00000500000000000000" pitchFamily="50" charset="0"/>
              </a:rPr>
            </a:br>
            <a:r>
              <a:rPr lang="en-GB" sz="3400" dirty="0">
                <a:latin typeface="Montserrat" panose="00000500000000000000" pitchFamily="50" charset="0"/>
              </a:rPr>
              <a:t>Curriculum Learning Outcome 11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A44236D8-5D1E-E53C-9871-FC28C0EB55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874757"/>
              </p:ext>
            </p:extLst>
          </p:nvPr>
        </p:nvGraphicFramePr>
        <p:xfrm>
          <a:off x="722876" y="2996952"/>
          <a:ext cx="8118284" cy="3200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0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7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Montserrat" panose="00000500000000000000" pitchFamily="50" charset="0"/>
                        </a:rPr>
                        <a:t>Specialty Learning outcome 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Montserrat" panose="00000500000000000000" pitchFamily="50" charset="0"/>
                        </a:rPr>
                        <a:t>Key capabilities</a:t>
                      </a:r>
                      <a:endParaRPr lang="en-GB" sz="11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5007" marR="55007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4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en-GB" sz="1100" dirty="0">
                        <a:effectLst/>
                        <a:latin typeface="Montserrat" panose="00000500000000000000" pitchFamily="50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GB" sz="1200" dirty="0">
                          <a:latin typeface="Montserrat" panose="00000500000000000000" pitchFamily="50" charset="0"/>
                        </a:rPr>
                        <a:t>Demonstrates the independent development and revision of guidelines and policies, ensuring these are centred on current clinical research and evidence-based healthcare, to improve babies, children and young people’s health and paediatrics service delivery</a:t>
                      </a:r>
                      <a:endParaRPr lang="en-GB" sz="12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endParaRPr lang="en-GB" sz="1400" dirty="0">
                        <a:latin typeface="Montserrat" panose="00000500000000000000" pitchFamily="50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Montserrat" panose="00000500000000000000" pitchFamily="50" charset="0"/>
                        </a:rPr>
                        <a:t>Undertakes research and/or practises evidence-based medicine with an evaluation of the strengths and limitations.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Montserrat" panose="00000500000000000000" pitchFamily="50" charset="0"/>
                        </a:rPr>
                        <a:t>Leads the development and revision of guidelines and procedures to improve service delivery.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Montserrat" panose="00000500000000000000" pitchFamily="50" charset="0"/>
                        </a:rPr>
                        <a:t>Explains the purpose of research trials to children, young people and their families and identifies potentially eligible patients.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Montserrat" panose="00000500000000000000" pitchFamily="50" charset="0"/>
                        </a:rPr>
                        <a:t>Evaluates and presents their own or other’s research findings to clinical or wider audiences..</a:t>
                      </a:r>
                      <a:endParaRPr lang="en-GB" sz="1400" dirty="0">
                        <a:effectLst/>
                        <a:latin typeface="Montserrat" panose="00000500000000000000" pitchFamily="50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0CA9FE6-2A3A-1647-A651-B60030B4171E}"/>
              </a:ext>
            </a:extLst>
          </p:cNvPr>
          <p:cNvSpPr txBox="1"/>
          <p:nvPr/>
        </p:nvSpPr>
        <p:spPr>
          <a:xfrm>
            <a:off x="722876" y="1631494"/>
            <a:ext cx="77768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D0D58"/>
                </a:solidFill>
                <a:latin typeface="Montserrat" panose="00000500000000000000" pitchFamily="50" charset="0"/>
              </a:rPr>
              <a:t>Trainees are now capable of finding and using evidence-based practice to support patient care. </a:t>
            </a:r>
          </a:p>
          <a:p>
            <a:endParaRPr lang="en-GB" sz="1400" dirty="0">
              <a:solidFill>
                <a:srgbClr val="0D0D58"/>
              </a:solidFill>
              <a:latin typeface="Montserrat" panose="00000500000000000000" pitchFamily="50" charset="0"/>
            </a:endParaRPr>
          </a:p>
          <a:p>
            <a:r>
              <a:rPr lang="en-GB" sz="1400" dirty="0">
                <a:solidFill>
                  <a:srgbClr val="0D0D58"/>
                </a:solidFill>
                <a:latin typeface="Montserrat" panose="00000500000000000000" pitchFamily="50" charset="0"/>
              </a:rPr>
              <a:t>They also use skills to support the development of guidelines, protocols and procedures.</a:t>
            </a:r>
          </a:p>
        </p:txBody>
      </p:sp>
    </p:spTree>
    <p:extLst>
      <p:ext uri="{BB962C8B-B14F-4D97-AF65-F5344CB8AC3E}">
        <p14:creationId xmlns:p14="http://schemas.microsoft.com/office/powerpoint/2010/main" val="3916636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32040"/>
              </p:ext>
            </p:extLst>
          </p:nvPr>
        </p:nvGraphicFramePr>
        <p:xfrm>
          <a:off x="539552" y="1556792"/>
          <a:ext cx="820891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Montserrat" panose="00000500000000000000" pitchFamily="50" charset="0"/>
              </a:rPr>
              <a:t>Underpinning knowledge</a:t>
            </a:r>
          </a:p>
        </p:txBody>
      </p:sp>
    </p:spTree>
    <p:extLst>
      <p:ext uri="{BB962C8B-B14F-4D97-AF65-F5344CB8AC3E}">
        <p14:creationId xmlns:p14="http://schemas.microsoft.com/office/powerpoint/2010/main" val="2047513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8367"/>
            <a:ext cx="8083339" cy="1143000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Montserrat" panose="00000500000000000000" pitchFamily="50" charset="0"/>
              </a:rPr>
              <a:t>Useful training and resources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842992" cy="470912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GB" sz="2000" i="1" dirty="0">
                <a:latin typeface="Montserrat" panose="00000500000000000000" pitchFamily="50" charset="0"/>
              </a:rPr>
              <a:t>Good clinical practice </a:t>
            </a:r>
            <a:r>
              <a:rPr lang="en-GB" sz="2000" dirty="0">
                <a:latin typeface="Montserrat" panose="00000500000000000000" pitchFamily="50" charset="0"/>
              </a:rPr>
              <a:t>training course through teaching hospitals and universities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US" sz="2000" i="1" dirty="0">
                <a:latin typeface="Montserrat" panose="00000500000000000000" pitchFamily="50" charset="0"/>
              </a:rPr>
              <a:t>Good practice in research</a:t>
            </a:r>
            <a:r>
              <a:rPr lang="en-US" sz="2000" dirty="0">
                <a:latin typeface="Montserrat" panose="00000500000000000000" pitchFamily="50" charset="0"/>
              </a:rPr>
              <a:t> (2010) GMC 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Montserrat" panose="00000500000000000000" pitchFamily="50" charset="0"/>
              </a:rPr>
              <a:t>Archives of Disease in Childhood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2000" i="1" dirty="0">
                <a:latin typeface="Montserrat" panose="00000500000000000000" pitchFamily="50" charset="0"/>
              </a:rPr>
              <a:t>How to read a paper </a:t>
            </a:r>
            <a:r>
              <a:rPr lang="en-GB" sz="2000" dirty="0">
                <a:latin typeface="Montserrat" panose="00000500000000000000" pitchFamily="50" charset="0"/>
              </a:rPr>
              <a:t>– web-based resources providing basics of research and statistics </a:t>
            </a:r>
            <a:r>
              <a:rPr lang="en-GB" sz="2000" dirty="0">
                <a:latin typeface="Montserrat" panose="00000500000000000000" pitchFamily="50" charset="0"/>
                <a:hlinkClick r:id="rId2"/>
              </a:rPr>
              <a:t>https://www.bmj.com/about-bmj/resources-readers/publications/how-read-paper</a:t>
            </a:r>
            <a:r>
              <a:rPr lang="en-GB" sz="2000" dirty="0">
                <a:latin typeface="Montserrat" panose="00000500000000000000" pitchFamily="50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2000" dirty="0" err="1">
                <a:latin typeface="Montserrat" panose="00000500000000000000" pitchFamily="50" charset="0"/>
              </a:rPr>
              <a:t>Pubmed</a:t>
            </a:r>
            <a:r>
              <a:rPr lang="en-GB" sz="2000" dirty="0">
                <a:latin typeface="Montserrat" panose="00000500000000000000" pitchFamily="50" charset="0"/>
              </a:rPr>
              <a:t> </a:t>
            </a:r>
            <a:r>
              <a:rPr lang="en-GB" sz="2000" dirty="0">
                <a:latin typeface="Montserrat" panose="00000500000000000000" pitchFamily="50" charset="0"/>
                <a:hlinkClick r:id="rId3"/>
              </a:rPr>
              <a:t>www.ncbi.nlm.nih.gov/pubmed/</a:t>
            </a:r>
            <a:r>
              <a:rPr lang="en-GB" sz="2000" dirty="0">
                <a:latin typeface="Montserrat" panose="00000500000000000000" pitchFamily="50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latin typeface="Montserrat" panose="000005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Montserrat" panose="00000500000000000000" pitchFamily="50" charset="0"/>
              </a:rPr>
              <a:t>Cochrane library </a:t>
            </a:r>
            <a:r>
              <a:rPr lang="en-GB" sz="2000" dirty="0">
                <a:latin typeface="Montserrat" panose="00000500000000000000" pitchFamily="50" charset="0"/>
                <a:hlinkClick r:id="rId4"/>
              </a:rPr>
              <a:t>www.uk.cochrane.org/</a:t>
            </a:r>
            <a:r>
              <a:rPr lang="en-GB" sz="2000" dirty="0">
                <a:latin typeface="Montserrat" panose="00000500000000000000" pitchFamily="50" charset="0"/>
              </a:rPr>
              <a:t>  </a:t>
            </a:r>
          </a:p>
          <a:p>
            <a:pPr>
              <a:spcBef>
                <a:spcPts val="0"/>
              </a:spcBef>
            </a:pPr>
            <a:endParaRPr lang="en-GB" sz="2000" dirty="0">
              <a:latin typeface="Montserrat" panose="00000500000000000000" pitchFamily="50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87" b="21454"/>
          <a:stretch/>
        </p:blipFill>
        <p:spPr bwMode="auto">
          <a:xfrm>
            <a:off x="6516216" y="2204864"/>
            <a:ext cx="2428178" cy="121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rcpch compas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69738"/>
            <a:ext cx="2477250" cy="11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988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18367"/>
            <a:ext cx="8620866" cy="1143000"/>
          </a:xfrm>
        </p:spPr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Useful training and resources… cont’d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9552" y="1556792"/>
            <a:ext cx="5832648" cy="489654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GB" b="1" dirty="0">
                <a:latin typeface="Montserrat" panose="00000500000000000000" pitchFamily="50" charset="0"/>
              </a:rPr>
              <a:t>Basic research skills training for neonatologists</a:t>
            </a:r>
            <a:r>
              <a:rPr lang="en-GB" dirty="0">
                <a:latin typeface="Montserrat" panose="00000500000000000000" pitchFamily="50" charset="0"/>
              </a:rPr>
              <a:t>: </a:t>
            </a:r>
            <a:r>
              <a:rPr lang="en-GB" u="sng" dirty="0">
                <a:latin typeface="Montserrat" panose="00000500000000000000" pitchFamily="50" charset="0"/>
                <a:hlinkClick r:id="rId2"/>
              </a:rPr>
              <a:t>https://www.bapm.org/events/training-basic-research-skills-paediatric-professionals</a:t>
            </a:r>
            <a:endParaRPr lang="en-GB" u="sng" dirty="0">
              <a:latin typeface="Montserrat" panose="00000500000000000000" pitchFamily="50" charset="0"/>
            </a:endParaRPr>
          </a:p>
          <a:p>
            <a:pPr lvl="0"/>
            <a:endParaRPr lang="en-GB" sz="1400" b="1" dirty="0">
              <a:latin typeface="Montserrat" panose="00000500000000000000" pitchFamily="50" charset="0"/>
            </a:endParaRPr>
          </a:p>
          <a:p>
            <a:pPr lvl="0"/>
            <a:r>
              <a:rPr lang="en-GB" b="1" dirty="0">
                <a:latin typeface="Montserrat" panose="00000500000000000000" pitchFamily="50" charset="0"/>
              </a:rPr>
              <a:t>Academic toolkit </a:t>
            </a:r>
            <a:r>
              <a:rPr lang="en-GB" dirty="0">
                <a:latin typeface="Montserrat" panose="00000500000000000000" pitchFamily="50" charset="0"/>
              </a:rPr>
              <a:t>provides a useful resource for trainees interested in navigating research pathways: </a:t>
            </a:r>
            <a:r>
              <a:rPr lang="en-GB" u="sng" dirty="0">
                <a:latin typeface="Montserrat" panose="00000500000000000000" pitchFamily="50" charset="0"/>
                <a:hlinkClick r:id="rId3"/>
              </a:rPr>
              <a:t>https://academictoolkit.org/</a:t>
            </a:r>
            <a:endParaRPr lang="en-GB" u="sng" dirty="0">
              <a:latin typeface="Montserrat" panose="00000500000000000000" pitchFamily="50" charset="0"/>
            </a:endParaRPr>
          </a:p>
          <a:p>
            <a:pPr marL="0" lvl="0" indent="0">
              <a:buNone/>
            </a:pPr>
            <a:endParaRPr lang="en-GB" sz="1400" u="sng" dirty="0">
              <a:latin typeface="Montserrat" panose="00000500000000000000" pitchFamily="50" charset="0"/>
            </a:endParaRPr>
          </a:p>
          <a:p>
            <a:pPr lvl="0"/>
            <a:r>
              <a:rPr lang="en-GB" b="1" dirty="0">
                <a:latin typeface="Montserrat" panose="00000500000000000000" pitchFamily="50" charset="0"/>
              </a:rPr>
              <a:t>Research funding database</a:t>
            </a:r>
            <a:r>
              <a:rPr lang="en-GB" b="1" u="sng" dirty="0">
                <a:latin typeface="Montserrat" panose="00000500000000000000" pitchFamily="50" charset="0"/>
              </a:rPr>
              <a:t> </a:t>
            </a:r>
            <a:r>
              <a:rPr lang="en-GB" dirty="0">
                <a:latin typeface="Montserrat" panose="00000500000000000000" pitchFamily="50" charset="0"/>
              </a:rPr>
              <a:t>provides current funding opportunities for research projects and posts - </a:t>
            </a:r>
            <a:r>
              <a:rPr lang="en-GB" u="sng" dirty="0">
                <a:latin typeface="Montserrat" panose="00000500000000000000" pitchFamily="50" charset="0"/>
                <a:hlinkClick r:id="rId4"/>
              </a:rPr>
              <a:t>https://www.rcpch.ac.uk/resources/research-funding-opportunities</a:t>
            </a:r>
            <a:r>
              <a:rPr lang="en-GB" dirty="0">
                <a:latin typeface="Montserrat" panose="00000500000000000000" pitchFamily="50" charset="0"/>
              </a:rPr>
              <a:t> </a:t>
            </a:r>
          </a:p>
          <a:p>
            <a:pPr marL="0" lvl="0" indent="0">
              <a:buNone/>
            </a:pPr>
            <a:endParaRPr lang="en-GB" sz="1600" dirty="0">
              <a:latin typeface="Montserrat" panose="00000500000000000000" pitchFamily="50" charset="0"/>
            </a:endParaRPr>
          </a:p>
          <a:p>
            <a:r>
              <a:rPr lang="en-GB" b="1" dirty="0">
                <a:latin typeface="Montserrat" panose="00000500000000000000" pitchFamily="50" charset="0"/>
              </a:rPr>
              <a:t>RCPCH Academic webpage</a:t>
            </a:r>
            <a:r>
              <a:rPr lang="en-GB" dirty="0">
                <a:latin typeface="Montserrat" panose="00000500000000000000" pitchFamily="50" charset="0"/>
              </a:rPr>
              <a:t>-  </a:t>
            </a:r>
            <a:r>
              <a:rPr lang="en-GB" u="sng" dirty="0">
                <a:latin typeface="Montserrat" panose="00000500000000000000" pitchFamily="50" charset="0"/>
                <a:hlinkClick r:id="rId5"/>
              </a:rPr>
              <a:t>https://www.rcpch.ac.uk/resources/academic-training</a:t>
            </a:r>
            <a:endParaRPr lang="en-GB" b="1" dirty="0">
              <a:latin typeface="Montserrat" panose="00000500000000000000" pitchFamily="50" charset="0"/>
            </a:endParaRPr>
          </a:p>
          <a:p>
            <a:pPr marL="0" indent="0">
              <a:buNone/>
            </a:pPr>
            <a:endParaRPr lang="en-GB" dirty="0">
              <a:latin typeface="Montserrat" panose="00000500000000000000" pitchFamily="50" charset="0"/>
            </a:endParaRPr>
          </a:p>
          <a:p>
            <a:pPr lvl="0"/>
            <a:endParaRPr lang="en-GB" dirty="0">
              <a:latin typeface="Montserrat" panose="00000500000000000000" pitchFamily="50" charset="0"/>
            </a:endParaRPr>
          </a:p>
          <a:p>
            <a:pPr marL="0" indent="0">
              <a:buNone/>
            </a:pPr>
            <a:endParaRPr lang="en-GB" b="1" dirty="0">
              <a:latin typeface="Montserrat" panose="00000500000000000000" pitchFamily="50" charset="0"/>
            </a:endParaRPr>
          </a:p>
          <a:p>
            <a:pPr marL="0" lvl="0" indent="0">
              <a:buNone/>
            </a:pPr>
            <a:endParaRPr lang="en-GB" dirty="0">
              <a:latin typeface="Montserrat" panose="00000500000000000000" pitchFamily="50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87" b="21454"/>
          <a:stretch/>
        </p:blipFill>
        <p:spPr bwMode="auto">
          <a:xfrm>
            <a:off x="6516216" y="2204864"/>
            <a:ext cx="2428178" cy="121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rcpch compas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69738"/>
            <a:ext cx="2477250" cy="11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551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2C623-B130-4DF0-A1EE-2C0AEDFCF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844824"/>
            <a:ext cx="7797852" cy="417646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Montserrat" panose="00000500000000000000" pitchFamily="50" charset="0"/>
              </a:rPr>
              <a:t>It is tempting to think of research as separate from clinical practice </a:t>
            </a:r>
          </a:p>
          <a:p>
            <a:r>
              <a:rPr lang="en-GB" sz="2800" dirty="0">
                <a:latin typeface="Montserrat" panose="00000500000000000000" pitchFamily="50" charset="0"/>
              </a:rPr>
              <a:t>Research guides our practice every day through guidelines, new treatments, and evidence-based practice</a:t>
            </a:r>
          </a:p>
          <a:p>
            <a:r>
              <a:rPr lang="en-GB" sz="2800" dirty="0">
                <a:latin typeface="Montserrat" panose="00000500000000000000" pitchFamily="50" charset="0"/>
              </a:rPr>
              <a:t>It is essential to be able to assess the quality of research and understand strengths of recommendations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Montserrat" panose="00000500000000000000" pitchFamily="50" charset="0"/>
              </a:rPr>
              <a:t>Research for everyone</a:t>
            </a:r>
          </a:p>
        </p:txBody>
      </p:sp>
    </p:spTree>
    <p:extLst>
      <p:ext uri="{BB962C8B-B14F-4D97-AF65-F5344CB8AC3E}">
        <p14:creationId xmlns:p14="http://schemas.microsoft.com/office/powerpoint/2010/main" val="400183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28557A-41C8-46E3-ABF8-02881CAA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928" y="1556792"/>
            <a:ext cx="8128753" cy="4824536"/>
          </a:xfrm>
        </p:spPr>
        <p:txBody>
          <a:bodyPr>
            <a:normAutofit fontScale="92500"/>
          </a:bodyPr>
          <a:lstStyle/>
          <a:p>
            <a:r>
              <a:rPr lang="en-GB" sz="2400" dirty="0">
                <a:latin typeface="Montserrat" panose="00000500000000000000" pitchFamily="50" charset="0"/>
              </a:rPr>
              <a:t>Use local teaching and journal clubs as an opportunity to appraise papers</a:t>
            </a:r>
          </a:p>
          <a:p>
            <a:r>
              <a:rPr lang="en-GB" sz="2400" dirty="0">
                <a:latin typeface="Montserrat" panose="00000500000000000000" pitchFamily="50" charset="0"/>
              </a:rPr>
              <a:t>Identify clinical questions in case-based work and plan a case-based discussion to review your findings</a:t>
            </a:r>
          </a:p>
          <a:p>
            <a:r>
              <a:rPr lang="en-GB" sz="2400" dirty="0">
                <a:latin typeface="Montserrat" panose="00000500000000000000" pitchFamily="50" charset="0"/>
              </a:rPr>
              <a:t>Develop an evidence-based guideline for use in your centre</a:t>
            </a:r>
          </a:p>
          <a:p>
            <a:r>
              <a:rPr lang="en-GB" sz="2400" dirty="0">
                <a:latin typeface="Montserrat" panose="00000500000000000000" pitchFamily="50" charset="0"/>
              </a:rPr>
              <a:t>Assess the effects of your guideline and present at a local or national meeting</a:t>
            </a:r>
          </a:p>
          <a:p>
            <a:r>
              <a:rPr lang="en-GB" sz="2400" dirty="0">
                <a:latin typeface="Montserrat" panose="00000500000000000000" pitchFamily="50" charset="0"/>
              </a:rPr>
              <a:t>Become involved in recruitment to trials running locally </a:t>
            </a:r>
          </a:p>
          <a:p>
            <a:r>
              <a:rPr lang="en-GB" sz="2400" dirty="0">
                <a:latin typeface="Montserrat" panose="00000500000000000000" pitchFamily="50" charset="0"/>
              </a:rPr>
              <a:t>Consider the role in larger national and international trials to support understanding of collaborative working</a:t>
            </a:r>
          </a:p>
          <a:p>
            <a:endParaRPr lang="en-GB" sz="1800" dirty="0">
              <a:latin typeface="Montserrat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5649FD-9957-47E9-B7B6-CAD4E76F0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Montserrat" panose="00000500000000000000" pitchFamily="50" charset="0"/>
              </a:rPr>
              <a:t>Everyday research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20803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2C623-B130-4DF0-A1EE-2C0AEDFCF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91" y="1700808"/>
            <a:ext cx="8036057" cy="4525963"/>
          </a:xfrm>
        </p:spPr>
        <p:txBody>
          <a:bodyPr>
            <a:normAutofit fontScale="92500"/>
          </a:bodyPr>
          <a:lstStyle/>
          <a:p>
            <a:r>
              <a:rPr lang="en-GB" sz="2800" dirty="0">
                <a:latin typeface="Montserrat" panose="00000500000000000000" pitchFamily="50" charset="0"/>
              </a:rPr>
              <a:t>Attend a meeting of the local ethics committee to understand principles of research ethics</a:t>
            </a:r>
          </a:p>
          <a:p>
            <a:r>
              <a:rPr lang="en-GB" sz="2800" dirty="0">
                <a:latin typeface="Montserrat" panose="00000500000000000000" pitchFamily="50" charset="0"/>
              </a:rPr>
              <a:t>Contact clinicians involved in research locally to identify additional opportunities</a:t>
            </a:r>
          </a:p>
          <a:p>
            <a:r>
              <a:rPr lang="en-GB" sz="2800" dirty="0">
                <a:latin typeface="Montserrat" panose="00000500000000000000" pitchFamily="50" charset="0"/>
              </a:rPr>
              <a:t>Complete a systematic review and submit to a relevant journal for possible publication</a:t>
            </a:r>
          </a:p>
          <a:p>
            <a:r>
              <a:rPr lang="en-GB" sz="2800" dirty="0">
                <a:latin typeface="Montserrat" panose="00000500000000000000" pitchFamily="50" charset="0"/>
              </a:rPr>
              <a:t>Consider time out of programme for research if this is an area of particular interest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0DB995-E90F-4F26-A771-8AF0E55D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Additional research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341354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2407" y="1556792"/>
            <a:ext cx="7797852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Montserrat" panose="00000500000000000000" pitchFamily="50" charset="0"/>
              </a:rPr>
              <a:t>Don’t forget wider data aspects that can be researched and used to drive improvements, for example:</a:t>
            </a:r>
          </a:p>
          <a:p>
            <a:pPr marL="0" indent="0">
              <a:buNone/>
            </a:pPr>
            <a:endParaRPr lang="en-GB" sz="2400" dirty="0">
              <a:latin typeface="Montserrat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Measuring numbers and themes of complaints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Using patient voice as part of your research activity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Patient flow and turnover</a:t>
            </a:r>
          </a:p>
          <a:p>
            <a:pPr lvl="1"/>
            <a:endParaRPr lang="en-GB" dirty="0">
              <a:solidFill>
                <a:schemeClr val="tx1"/>
              </a:solidFill>
              <a:latin typeface="Montserrat" panose="00000500000000000000" pitchFamily="50" charset="0"/>
            </a:endParaRPr>
          </a:p>
          <a:p>
            <a:pPr lvl="1"/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You may view these as audit but be careful to consider all aspects of research activity, </a:t>
            </a:r>
            <a:r>
              <a:rPr lang="en-GB" i="1" dirty="0">
                <a:solidFill>
                  <a:schemeClr val="tx1"/>
                </a:solidFill>
                <a:latin typeface="Montserrat" panose="00000500000000000000" pitchFamily="50" charset="0"/>
              </a:rPr>
              <a:t>e.g</a:t>
            </a:r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. </a:t>
            </a:r>
          </a:p>
          <a:p>
            <a:pPr lvl="1"/>
            <a:r>
              <a:rPr lang="en-GB" dirty="0">
                <a:solidFill>
                  <a:schemeClr val="tx1"/>
                </a:solidFill>
                <a:latin typeface="Montserrat" panose="00000500000000000000" pitchFamily="50" charset="0"/>
              </a:rPr>
              <a:t>Audit, evaluation, action research and learning sets, social research to name but a few.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>
              <a:latin typeface="Montserrat" panose="00000500000000000000" pitchFamily="50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Additional research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38713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CADF2B-3826-40F0-A482-A48008B24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04" y="1772816"/>
            <a:ext cx="7855028" cy="432048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Montserrat" panose="00000500000000000000" pitchFamily="50" charset="0"/>
              </a:rPr>
              <a:t>You must be competent in all aspects of your work, including management, research and teaching</a:t>
            </a:r>
          </a:p>
          <a:p>
            <a:pPr marL="0" indent="0">
              <a:buNone/>
            </a:pPr>
            <a:endParaRPr lang="en-GB" sz="1400" dirty="0">
              <a:latin typeface="Montserrat" panose="00000500000000000000" pitchFamily="50" charset="0"/>
            </a:endParaRPr>
          </a:p>
          <a:p>
            <a:r>
              <a:rPr lang="en-US" sz="2800" dirty="0">
                <a:latin typeface="Montserrat" panose="00000500000000000000" pitchFamily="50" charset="0"/>
              </a:rPr>
              <a:t>You must act with honesty and integrity when designing, organising or carrying out research, and follow national research governance guidelines and our guidance</a:t>
            </a:r>
          </a:p>
          <a:p>
            <a:endParaRPr lang="en-GB" sz="2800" dirty="0">
              <a:latin typeface="Montserrat" panose="00000500000000000000" pitchFamily="50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FA66B3-25C7-4F57-B64D-1A8B0BD4D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542369"/>
            <a:ext cx="8229600" cy="1014424"/>
          </a:xfrm>
        </p:spPr>
        <p:txBody>
          <a:bodyPr>
            <a:noAutofit/>
          </a:bodyPr>
          <a:lstStyle/>
          <a:p>
            <a:r>
              <a:rPr lang="en-GB" sz="3200" dirty="0">
                <a:latin typeface="Montserrat" panose="00000500000000000000" pitchFamily="50" charset="0"/>
              </a:rPr>
              <a:t>GMC good medical practice says:</a:t>
            </a:r>
            <a:br>
              <a:rPr lang="en-GB" sz="3200" dirty="0">
                <a:latin typeface="Montserrat" panose="00000500000000000000" pitchFamily="50" charset="0"/>
              </a:rPr>
            </a:br>
            <a:endParaRPr lang="en-GB" sz="32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39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4000" b="0" dirty="0" smtClean="0">
            <a:solidFill>
              <a:srgbClr val="11A7F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83671B227C040A3F2DC820CA09437" ma:contentTypeVersion="5" ma:contentTypeDescription="Create a new document." ma:contentTypeScope="" ma:versionID="c59404385034414c1c859a36983e0ccd">
  <xsd:schema xmlns:xsd="http://www.w3.org/2001/XMLSchema" xmlns:xs="http://www.w3.org/2001/XMLSchema" xmlns:p="http://schemas.microsoft.com/office/2006/metadata/properties" xmlns:ns2="05b30a06-2de2-454a-94b8-b77c619e0e33" xmlns:ns3="90ef050c-6dc5-4cac-a9d0-8efe32cd5d47" targetNamespace="http://schemas.microsoft.com/office/2006/metadata/properties" ma:root="true" ma:fieldsID="aa767d47955b9eab7c431070d1f1b353" ns2:_="" ns3:_="">
    <xsd:import namespace="05b30a06-2de2-454a-94b8-b77c619e0e33"/>
    <xsd:import namespace="90ef050c-6dc5-4cac-a9d0-8efe32cd5d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30a06-2de2-454a-94b8-b77c619e0e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ef050c-6dc5-4cac-a9d0-8efe32cd5d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F686DE-517F-4CCD-A3DC-C52BE66ED38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2104764-1CBB-4D4F-A7A4-BCF90E504D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46C795-E787-4050-94B8-C619DD3A15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30a06-2de2-454a-94b8-b77c619e0e33"/>
    <ds:schemaRef ds:uri="90ef050c-6dc5-4cac-a9d0-8efe32cd5d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15021</TotalTime>
  <Words>990</Words>
  <Application>Microsoft Office PowerPoint</Application>
  <PresentationFormat>On-screen Show (4:3)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</vt:lpstr>
      <vt:lpstr>Symbol</vt:lpstr>
      <vt:lpstr>Wingdings</vt:lpstr>
      <vt:lpstr>Office Theme</vt:lpstr>
      <vt:lpstr>Domain 11: Research &amp; Scholarship</vt:lpstr>
      <vt:lpstr>Curriculum overview</vt:lpstr>
      <vt:lpstr>Core Level –  Curriculum Learning Outcome 11</vt:lpstr>
      <vt:lpstr>Specialty Level –  Curriculum Learning Outcome 11</vt:lpstr>
      <vt:lpstr>Underpinning knowledge</vt:lpstr>
      <vt:lpstr>Useful training and resources</vt:lpstr>
      <vt:lpstr>Useful training and resources… cont’d</vt:lpstr>
      <vt:lpstr>Research for everyone</vt:lpstr>
      <vt:lpstr>Everyday research opportunities</vt:lpstr>
      <vt:lpstr>Additional research opportunities</vt:lpstr>
      <vt:lpstr>Additional research opportunities</vt:lpstr>
      <vt:lpstr>GMC good medical practice says: </vt:lpstr>
    </vt:vector>
  </TitlesOfParts>
  <Company>RCPCH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Ball</dc:creator>
  <cp:lastModifiedBy>Veronica Sagyaman</cp:lastModifiedBy>
  <cp:revision>40</cp:revision>
  <dcterms:created xsi:type="dcterms:W3CDTF">2017-02-20T10:36:36Z</dcterms:created>
  <dcterms:modified xsi:type="dcterms:W3CDTF">2024-12-17T11:47:16Z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0x010100BAB83671B227C040A3F2DC820CA09437</vt:lpwstr>
  </property>
</Properties>
</file>