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256" r:id="rId5"/>
    <p:sldId id="264" r:id="rId6"/>
    <p:sldId id="305" r:id="rId7"/>
    <p:sldId id="266" r:id="rId8"/>
    <p:sldId id="263" r:id="rId9"/>
    <p:sldId id="303" r:id="rId10"/>
    <p:sldId id="265" r:id="rId11"/>
    <p:sldId id="260" r:id="rId12"/>
    <p:sldId id="261" r:id="rId13"/>
    <p:sldId id="259" r:id="rId14"/>
    <p:sldId id="262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0D58"/>
    <a:srgbClr val="11A7F2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00B269-D050-4E9C-8A94-F302FB379784}" v="35" dt="2024-12-17T10:58:19.7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71384" autoAdjust="0"/>
  </p:normalViewPr>
  <p:slideViewPr>
    <p:cSldViewPr>
      <p:cViewPr>
        <p:scale>
          <a:sx n="66" d="100"/>
          <a:sy n="66" d="100"/>
        </p:scale>
        <p:origin x="1280" y="-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eronica Sagyaman" userId="41672d21-0f22-4a0c-be57-e92358a52c17" providerId="ADAL" clId="{A800B269-D050-4E9C-8A94-F302FB379784}"/>
    <pc:docChg chg="undo custSel addSld delSld modSld sldOrd modMainMaster">
      <pc:chgData name="Veronica Sagyaman" userId="41672d21-0f22-4a0c-be57-e92358a52c17" providerId="ADAL" clId="{A800B269-D050-4E9C-8A94-F302FB379784}" dt="2024-12-17T11:03:07.918" v="375" actId="27636"/>
      <pc:docMkLst>
        <pc:docMk/>
      </pc:docMkLst>
      <pc:sldChg chg="modSp mod">
        <pc:chgData name="Veronica Sagyaman" userId="41672d21-0f22-4a0c-be57-e92358a52c17" providerId="ADAL" clId="{A800B269-D050-4E9C-8A94-F302FB379784}" dt="2024-12-17T10:47:55.174" v="22" actId="404"/>
        <pc:sldMkLst>
          <pc:docMk/>
          <pc:sldMk cId="1158440036" sldId="256"/>
        </pc:sldMkLst>
        <pc:spChg chg="mod">
          <ac:chgData name="Veronica Sagyaman" userId="41672d21-0f22-4a0c-be57-e92358a52c17" providerId="ADAL" clId="{A800B269-D050-4E9C-8A94-F302FB379784}" dt="2024-12-17T10:47:55.174" v="22" actId="404"/>
          <ac:spMkLst>
            <pc:docMk/>
            <pc:sldMk cId="1158440036" sldId="256"/>
            <ac:spMk id="2" creationId="{00000000-0000-0000-0000-000000000000}"/>
          </ac:spMkLst>
        </pc:spChg>
      </pc:sldChg>
      <pc:sldChg chg="modSp mod">
        <pc:chgData name="Veronica Sagyaman" userId="41672d21-0f22-4a0c-be57-e92358a52c17" providerId="ADAL" clId="{A800B269-D050-4E9C-8A94-F302FB379784}" dt="2024-12-17T11:02:54.652" v="369" actId="404"/>
        <pc:sldMkLst>
          <pc:docMk/>
          <pc:sldMk cId="3341354697" sldId="259"/>
        </pc:sldMkLst>
        <pc:spChg chg="mod">
          <ac:chgData name="Veronica Sagyaman" userId="41672d21-0f22-4a0c-be57-e92358a52c17" providerId="ADAL" clId="{A800B269-D050-4E9C-8A94-F302FB379784}" dt="2024-12-17T11:02:25.535" v="355" actId="404"/>
          <ac:spMkLst>
            <pc:docMk/>
            <pc:sldMk cId="3341354697" sldId="259"/>
            <ac:spMk id="5" creationId="{480DB995-E90F-4F26-A771-8AF0E55DF500}"/>
          </ac:spMkLst>
        </pc:spChg>
        <pc:spChg chg="mod">
          <ac:chgData name="Veronica Sagyaman" userId="41672d21-0f22-4a0c-be57-e92358a52c17" providerId="ADAL" clId="{A800B269-D050-4E9C-8A94-F302FB379784}" dt="2024-12-17T11:02:54.652" v="369" actId="404"/>
          <ac:spMkLst>
            <pc:docMk/>
            <pc:sldMk cId="3341354697" sldId="259"/>
            <ac:spMk id="6" creationId="{94B2C623-B130-4DF0-A1EE-2C0AEDFCF07F}"/>
          </ac:spMkLst>
        </pc:spChg>
      </pc:sldChg>
      <pc:sldChg chg="modSp mod">
        <pc:chgData name="Veronica Sagyaman" userId="41672d21-0f22-4a0c-be57-e92358a52c17" providerId="ADAL" clId="{A800B269-D050-4E9C-8A94-F302FB379784}" dt="2024-12-17T10:58:19.777" v="283"/>
        <pc:sldMkLst>
          <pc:docMk/>
          <pc:sldMk cId="4001832368" sldId="260"/>
        </pc:sldMkLst>
        <pc:spChg chg="mod">
          <ac:chgData name="Veronica Sagyaman" userId="41672d21-0f22-4a0c-be57-e92358a52c17" providerId="ADAL" clId="{A800B269-D050-4E9C-8A94-F302FB379784}" dt="2024-12-17T10:57:40.187" v="262" actId="2711"/>
          <ac:spMkLst>
            <pc:docMk/>
            <pc:sldMk cId="4001832368" sldId="260"/>
            <ac:spMk id="5" creationId="{480DB995-E90F-4F26-A771-8AF0E55DF500}"/>
          </ac:spMkLst>
        </pc:spChg>
        <pc:graphicFrameChg chg="mod modGraphic">
          <ac:chgData name="Veronica Sagyaman" userId="41672d21-0f22-4a0c-be57-e92358a52c17" providerId="ADAL" clId="{A800B269-D050-4E9C-8A94-F302FB379784}" dt="2024-12-17T10:58:19.777" v="283"/>
          <ac:graphicFrameMkLst>
            <pc:docMk/>
            <pc:sldMk cId="4001832368" sldId="260"/>
            <ac:graphicFrameMk id="2" creationId="{00000000-0000-0000-0000-000000000000}"/>
          </ac:graphicFrameMkLst>
        </pc:graphicFrameChg>
      </pc:sldChg>
      <pc:sldChg chg="modSp mod">
        <pc:chgData name="Veronica Sagyaman" userId="41672d21-0f22-4a0c-be57-e92358a52c17" providerId="ADAL" clId="{A800B269-D050-4E9C-8A94-F302FB379784}" dt="2024-12-17T11:02:08.913" v="348" actId="14100"/>
        <pc:sldMkLst>
          <pc:docMk/>
          <pc:sldMk cId="4001832368" sldId="261"/>
        </pc:sldMkLst>
        <pc:spChg chg="mod">
          <ac:chgData name="Veronica Sagyaman" userId="41672d21-0f22-4a0c-be57-e92358a52c17" providerId="ADAL" clId="{A800B269-D050-4E9C-8A94-F302FB379784}" dt="2024-12-17T10:58:33.618" v="288" actId="27636"/>
          <ac:spMkLst>
            <pc:docMk/>
            <pc:sldMk cId="4001832368" sldId="261"/>
            <ac:spMk id="5" creationId="{480DB995-E90F-4F26-A771-8AF0E55DF500}"/>
          </ac:spMkLst>
        </pc:spChg>
        <pc:spChg chg="mod">
          <ac:chgData name="Veronica Sagyaman" userId="41672d21-0f22-4a0c-be57-e92358a52c17" providerId="ADAL" clId="{A800B269-D050-4E9C-8A94-F302FB379784}" dt="2024-12-17T11:02:08.913" v="348" actId="14100"/>
          <ac:spMkLst>
            <pc:docMk/>
            <pc:sldMk cId="4001832368" sldId="261"/>
            <ac:spMk id="6" creationId="{94B2C623-B130-4DF0-A1EE-2C0AEDFCF07F}"/>
          </ac:spMkLst>
        </pc:spChg>
      </pc:sldChg>
      <pc:sldChg chg="modSp mod">
        <pc:chgData name="Veronica Sagyaman" userId="41672d21-0f22-4a0c-be57-e92358a52c17" providerId="ADAL" clId="{A800B269-D050-4E9C-8A94-F302FB379784}" dt="2024-12-17T11:03:07.918" v="375" actId="27636"/>
        <pc:sldMkLst>
          <pc:docMk/>
          <pc:sldMk cId="2454988078" sldId="262"/>
        </pc:sldMkLst>
        <pc:spChg chg="mod">
          <ac:chgData name="Veronica Sagyaman" userId="41672d21-0f22-4a0c-be57-e92358a52c17" providerId="ADAL" clId="{A800B269-D050-4E9C-8A94-F302FB379784}" dt="2024-12-17T11:03:01.448" v="371" actId="404"/>
          <ac:spMkLst>
            <pc:docMk/>
            <pc:sldMk cId="2454988078" sldId="262"/>
            <ac:spMk id="4" creationId="{00000000-0000-0000-0000-000000000000}"/>
          </ac:spMkLst>
        </pc:spChg>
        <pc:spChg chg="mod">
          <ac:chgData name="Veronica Sagyaman" userId="41672d21-0f22-4a0c-be57-e92358a52c17" providerId="ADAL" clId="{A800B269-D050-4E9C-8A94-F302FB379784}" dt="2024-12-17T11:03:07.918" v="375" actId="27636"/>
          <ac:spMkLst>
            <pc:docMk/>
            <pc:sldMk cId="2454988078" sldId="262"/>
            <ac:spMk id="5" creationId="{00000000-0000-0000-0000-000000000000}"/>
          </ac:spMkLst>
        </pc:spChg>
      </pc:sldChg>
      <pc:sldChg chg="addSp delSp modSp mod ord">
        <pc:chgData name="Veronica Sagyaman" userId="41672d21-0f22-4a0c-be57-e92358a52c17" providerId="ADAL" clId="{A800B269-D050-4E9C-8A94-F302FB379784}" dt="2024-12-17T10:53:26.905" v="175" actId="14100"/>
        <pc:sldMkLst>
          <pc:docMk/>
          <pc:sldMk cId="3498176702" sldId="263"/>
        </pc:sldMkLst>
        <pc:spChg chg="add del mod">
          <ac:chgData name="Veronica Sagyaman" userId="41672d21-0f22-4a0c-be57-e92358a52c17" providerId="ADAL" clId="{A800B269-D050-4E9C-8A94-F302FB379784}" dt="2024-12-17T10:49:15.430" v="31" actId="478"/>
          <ac:spMkLst>
            <pc:docMk/>
            <pc:sldMk cId="3498176702" sldId="263"/>
            <ac:spMk id="4" creationId="{99E97A48-265C-AEAD-762C-FB121788C2A3}"/>
          </ac:spMkLst>
        </pc:spChg>
        <pc:spChg chg="mod">
          <ac:chgData name="Veronica Sagyaman" userId="41672d21-0f22-4a0c-be57-e92358a52c17" providerId="ADAL" clId="{A800B269-D050-4E9C-8A94-F302FB379784}" dt="2024-12-17T10:49:23.723" v="36" actId="404"/>
          <ac:spMkLst>
            <pc:docMk/>
            <pc:sldMk cId="3498176702" sldId="263"/>
            <ac:spMk id="5" creationId="{480DB995-E90F-4F26-A771-8AF0E55DF500}"/>
          </ac:spMkLst>
        </pc:spChg>
        <pc:spChg chg="add del mod">
          <ac:chgData name="Veronica Sagyaman" userId="41672d21-0f22-4a0c-be57-e92358a52c17" providerId="ADAL" clId="{A800B269-D050-4E9C-8A94-F302FB379784}" dt="2024-12-17T10:52:39.381" v="157" actId="478"/>
          <ac:spMkLst>
            <pc:docMk/>
            <pc:sldMk cId="3498176702" sldId="263"/>
            <ac:spMk id="8" creationId="{C93E2558-D740-3197-DF23-28C4FF6DFD30}"/>
          </ac:spMkLst>
        </pc:spChg>
        <pc:graphicFrameChg chg="del">
          <ac:chgData name="Veronica Sagyaman" userId="41672d21-0f22-4a0c-be57-e92358a52c17" providerId="ADAL" clId="{A800B269-D050-4E9C-8A94-F302FB379784}" dt="2024-12-17T10:49:13.171" v="30" actId="478"/>
          <ac:graphicFrameMkLst>
            <pc:docMk/>
            <pc:sldMk cId="3498176702" sldId="263"/>
            <ac:graphicFrameMk id="2" creationId="{00000000-0000-0000-0000-000000000000}"/>
          </ac:graphicFrameMkLst>
        </pc:graphicFrameChg>
        <pc:graphicFrameChg chg="add mod modGraphic">
          <ac:chgData name="Veronica Sagyaman" userId="41672d21-0f22-4a0c-be57-e92358a52c17" providerId="ADAL" clId="{A800B269-D050-4E9C-8A94-F302FB379784}" dt="2024-12-17T10:53:26.905" v="175" actId="14100"/>
          <ac:graphicFrameMkLst>
            <pc:docMk/>
            <pc:sldMk cId="3498176702" sldId="263"/>
            <ac:graphicFrameMk id="6" creationId="{571DBDD3-05F4-328A-ED1D-7B74BA12BF0F}"/>
          </ac:graphicFrameMkLst>
        </pc:graphicFrameChg>
      </pc:sldChg>
      <pc:sldChg chg="addSp delSp modSp new mod">
        <pc:chgData name="Veronica Sagyaman" userId="41672d21-0f22-4a0c-be57-e92358a52c17" providerId="ADAL" clId="{A800B269-D050-4E9C-8A94-F302FB379784}" dt="2024-12-17T10:48:58.905" v="28" actId="27636"/>
        <pc:sldMkLst>
          <pc:docMk/>
          <pc:sldMk cId="3417551068" sldId="264"/>
        </pc:sldMkLst>
        <pc:spChg chg="del">
          <ac:chgData name="Veronica Sagyaman" userId="41672d21-0f22-4a0c-be57-e92358a52c17" providerId="ADAL" clId="{A800B269-D050-4E9C-8A94-F302FB379784}" dt="2024-12-17T10:48:58.866" v="27"/>
          <ac:spMkLst>
            <pc:docMk/>
            <pc:sldMk cId="3417551068" sldId="264"/>
            <ac:spMk id="2" creationId="{6D940D1F-D03A-BE8F-E893-B1A5B0C3312B}"/>
          </ac:spMkLst>
        </pc:spChg>
        <pc:spChg chg="mod">
          <ac:chgData name="Veronica Sagyaman" userId="41672d21-0f22-4a0c-be57-e92358a52c17" providerId="ADAL" clId="{A800B269-D050-4E9C-8A94-F302FB379784}" dt="2024-12-17T10:48:54.532" v="26"/>
          <ac:spMkLst>
            <pc:docMk/>
            <pc:sldMk cId="3417551068" sldId="264"/>
            <ac:spMk id="3" creationId="{D27D4729-EAD0-B698-B4B3-2243F5795B21}"/>
          </ac:spMkLst>
        </pc:spChg>
        <pc:spChg chg="add mod">
          <ac:chgData name="Veronica Sagyaman" userId="41672d21-0f22-4a0c-be57-e92358a52c17" providerId="ADAL" clId="{A800B269-D050-4E9C-8A94-F302FB379784}" dt="2024-12-17T10:48:58.905" v="28" actId="27636"/>
          <ac:spMkLst>
            <pc:docMk/>
            <pc:sldMk cId="3417551068" sldId="264"/>
            <ac:spMk id="4" creationId="{48F88F9F-0E7E-0989-EDD9-31C30B361514}"/>
          </ac:spMkLst>
        </pc:spChg>
      </pc:sldChg>
      <pc:sldChg chg="addSp modSp add mod">
        <pc:chgData name="Veronica Sagyaman" userId="41672d21-0f22-4a0c-be57-e92358a52c17" providerId="ADAL" clId="{A800B269-D050-4E9C-8A94-F302FB379784}" dt="2024-12-17T10:57:30.456" v="261" actId="14734"/>
        <pc:sldMkLst>
          <pc:docMk/>
          <pc:sldMk cId="1155933638" sldId="265"/>
        </pc:sldMkLst>
        <pc:spChg chg="mod">
          <ac:chgData name="Veronica Sagyaman" userId="41672d21-0f22-4a0c-be57-e92358a52c17" providerId="ADAL" clId="{A800B269-D050-4E9C-8A94-F302FB379784}" dt="2024-12-17T10:49:34.904" v="49" actId="20577"/>
          <ac:spMkLst>
            <pc:docMk/>
            <pc:sldMk cId="1155933638" sldId="265"/>
            <ac:spMk id="5" creationId="{F81C71A3-CEB8-C68B-D40B-2DD8E4831950}"/>
          </ac:spMkLst>
        </pc:spChg>
        <pc:graphicFrameChg chg="add mod modGraphic">
          <ac:chgData name="Veronica Sagyaman" userId="41672d21-0f22-4a0c-be57-e92358a52c17" providerId="ADAL" clId="{A800B269-D050-4E9C-8A94-F302FB379784}" dt="2024-12-17T10:57:30.456" v="261" actId="14734"/>
          <ac:graphicFrameMkLst>
            <pc:docMk/>
            <pc:sldMk cId="1155933638" sldId="265"/>
            <ac:graphicFrameMk id="2" creationId="{F5DE16EF-DE94-0AB5-6AEC-8CE642FCECC8}"/>
          </ac:graphicFrameMkLst>
        </pc:graphicFrameChg>
      </pc:sldChg>
      <pc:sldChg chg="new del">
        <pc:chgData name="Veronica Sagyaman" userId="41672d21-0f22-4a0c-be57-e92358a52c17" providerId="ADAL" clId="{A800B269-D050-4E9C-8A94-F302FB379784}" dt="2024-12-17T10:49:29.869" v="39" actId="2696"/>
        <pc:sldMkLst>
          <pc:docMk/>
          <pc:sldMk cId="2587940671" sldId="265"/>
        </pc:sldMkLst>
      </pc:sldChg>
      <pc:sldChg chg="addSp delSp modSp new mod">
        <pc:chgData name="Veronica Sagyaman" userId="41672d21-0f22-4a0c-be57-e92358a52c17" providerId="ADAL" clId="{A800B269-D050-4E9C-8A94-F302FB379784}" dt="2024-12-17T10:52:51.261" v="163" actId="1076"/>
        <pc:sldMkLst>
          <pc:docMk/>
          <pc:sldMk cId="1523315795" sldId="266"/>
        </pc:sldMkLst>
        <pc:spChg chg="del">
          <ac:chgData name="Veronica Sagyaman" userId="41672d21-0f22-4a0c-be57-e92358a52c17" providerId="ADAL" clId="{A800B269-D050-4E9C-8A94-F302FB379784}" dt="2024-12-17T10:52:41.171" v="158"/>
          <ac:spMkLst>
            <pc:docMk/>
            <pc:sldMk cId="1523315795" sldId="266"/>
            <ac:spMk id="2" creationId="{3F630B4E-9CC1-38C8-30A2-34D4059BE960}"/>
          </ac:spMkLst>
        </pc:spChg>
        <pc:spChg chg="del">
          <ac:chgData name="Veronica Sagyaman" userId="41672d21-0f22-4a0c-be57-e92358a52c17" providerId="ADAL" clId="{A800B269-D050-4E9C-8A94-F302FB379784}" dt="2024-12-17T10:52:34.610" v="156"/>
          <ac:spMkLst>
            <pc:docMk/>
            <pc:sldMk cId="1523315795" sldId="266"/>
            <ac:spMk id="3" creationId="{3CA90FD0-58D8-9A57-D3B2-9EBE56EF21C9}"/>
          </ac:spMkLst>
        </pc:spChg>
        <pc:spChg chg="add mod">
          <ac:chgData name="Veronica Sagyaman" userId="41672d21-0f22-4a0c-be57-e92358a52c17" providerId="ADAL" clId="{A800B269-D050-4E9C-8A94-F302FB379784}" dt="2024-12-17T10:52:33.983" v="155"/>
          <ac:spMkLst>
            <pc:docMk/>
            <pc:sldMk cId="1523315795" sldId="266"/>
            <ac:spMk id="4" creationId="{6249DBBA-2034-51AB-DB2D-DF9E43453B79}"/>
          </ac:spMkLst>
        </pc:spChg>
        <pc:spChg chg="add mod">
          <ac:chgData name="Veronica Sagyaman" userId="41672d21-0f22-4a0c-be57-e92358a52c17" providerId="ADAL" clId="{A800B269-D050-4E9C-8A94-F302FB379784}" dt="2024-12-17T10:52:34.610" v="156"/>
          <ac:spMkLst>
            <pc:docMk/>
            <pc:sldMk cId="1523315795" sldId="266"/>
            <ac:spMk id="5" creationId="{8FE69B67-169C-D385-775C-CA9776718083}"/>
          </ac:spMkLst>
        </pc:spChg>
        <pc:spChg chg="add mod">
          <ac:chgData name="Veronica Sagyaman" userId="41672d21-0f22-4a0c-be57-e92358a52c17" providerId="ADAL" clId="{A800B269-D050-4E9C-8A94-F302FB379784}" dt="2024-12-17T10:52:51.261" v="163" actId="1076"/>
          <ac:spMkLst>
            <pc:docMk/>
            <pc:sldMk cId="1523315795" sldId="266"/>
            <ac:spMk id="6" creationId="{70F1BF9A-6074-EBFF-09CB-DCB71487315C}"/>
          </ac:spMkLst>
        </pc:spChg>
      </pc:sldChg>
      <pc:sldChg chg="add ord">
        <pc:chgData name="Veronica Sagyaman" userId="41672d21-0f22-4a0c-be57-e92358a52c17" providerId="ADAL" clId="{A800B269-D050-4E9C-8A94-F302FB379784}" dt="2024-12-17T10:55:47.562" v="185"/>
        <pc:sldMkLst>
          <pc:docMk/>
          <pc:sldMk cId="1139888545" sldId="303"/>
        </pc:sldMkLst>
      </pc:sldChg>
      <pc:sldChg chg="add ord">
        <pc:chgData name="Veronica Sagyaman" userId="41672d21-0f22-4a0c-be57-e92358a52c17" providerId="ADAL" clId="{A800B269-D050-4E9C-8A94-F302FB379784}" dt="2024-12-17T10:55:53.592" v="187"/>
        <pc:sldMkLst>
          <pc:docMk/>
          <pc:sldMk cId="1216653012" sldId="305"/>
        </pc:sldMkLst>
      </pc:sldChg>
      <pc:sldMasterChg chg="modSldLayout">
        <pc:chgData name="Veronica Sagyaman" userId="41672d21-0f22-4a0c-be57-e92358a52c17" providerId="ADAL" clId="{A800B269-D050-4E9C-8A94-F302FB379784}" dt="2024-12-17T10:47:31.563" v="5"/>
        <pc:sldMasterMkLst>
          <pc:docMk/>
          <pc:sldMasterMk cId="2133564118" sldId="2147483648"/>
        </pc:sldMasterMkLst>
        <pc:sldLayoutChg chg="addSp delSp modSp">
          <pc:chgData name="Veronica Sagyaman" userId="41672d21-0f22-4a0c-be57-e92358a52c17" providerId="ADAL" clId="{A800B269-D050-4E9C-8A94-F302FB379784}" dt="2024-12-17T10:47:19.666" v="1"/>
          <pc:sldLayoutMkLst>
            <pc:docMk/>
            <pc:sldMasterMk cId="2133564118" sldId="2147483648"/>
            <pc:sldLayoutMk cId="548490688" sldId="2147483649"/>
          </pc:sldLayoutMkLst>
          <pc:picChg chg="add mod">
            <ac:chgData name="Veronica Sagyaman" userId="41672d21-0f22-4a0c-be57-e92358a52c17" providerId="ADAL" clId="{A800B269-D050-4E9C-8A94-F302FB379784}" dt="2024-12-17T10:47:19.666" v="1"/>
            <ac:picMkLst>
              <pc:docMk/>
              <pc:sldMasterMk cId="2133564118" sldId="2147483648"/>
              <pc:sldLayoutMk cId="548490688" sldId="2147483649"/>
              <ac:picMk id="3" creationId="{01E0BB15-31C1-44CD-F51D-F83CA95B72D3}"/>
            </ac:picMkLst>
          </pc:picChg>
          <pc:picChg chg="del">
            <ac:chgData name="Veronica Sagyaman" userId="41672d21-0f22-4a0c-be57-e92358a52c17" providerId="ADAL" clId="{A800B269-D050-4E9C-8A94-F302FB379784}" dt="2024-12-17T10:47:19.489" v="0" actId="478"/>
            <ac:picMkLst>
              <pc:docMk/>
              <pc:sldMasterMk cId="2133564118" sldId="2147483648"/>
              <pc:sldLayoutMk cId="548490688" sldId="2147483649"/>
              <ac:picMk id="3074" creationId="{00000000-0000-0000-0000-000000000000}"/>
            </ac:picMkLst>
          </pc:picChg>
        </pc:sldLayoutChg>
        <pc:sldLayoutChg chg="addSp delSp modSp mod">
          <pc:chgData name="Veronica Sagyaman" userId="41672d21-0f22-4a0c-be57-e92358a52c17" providerId="ADAL" clId="{A800B269-D050-4E9C-8A94-F302FB379784}" dt="2024-12-17T10:47:29.078" v="3"/>
          <pc:sldLayoutMkLst>
            <pc:docMk/>
            <pc:sldMasterMk cId="2133564118" sldId="2147483648"/>
            <pc:sldLayoutMk cId="4196980020" sldId="2147483651"/>
          </pc:sldLayoutMkLst>
          <pc:picChg chg="add mod">
            <ac:chgData name="Veronica Sagyaman" userId="41672d21-0f22-4a0c-be57-e92358a52c17" providerId="ADAL" clId="{A800B269-D050-4E9C-8A94-F302FB379784}" dt="2024-12-17T10:47:29.078" v="3"/>
            <ac:picMkLst>
              <pc:docMk/>
              <pc:sldMasterMk cId="2133564118" sldId="2147483648"/>
              <pc:sldLayoutMk cId="4196980020" sldId="2147483651"/>
              <ac:picMk id="2" creationId="{8EC50816-9A6E-8308-4BD7-BFC4B63B5FC9}"/>
            </ac:picMkLst>
          </pc:picChg>
          <pc:picChg chg="del">
            <ac:chgData name="Veronica Sagyaman" userId="41672d21-0f22-4a0c-be57-e92358a52c17" providerId="ADAL" clId="{A800B269-D050-4E9C-8A94-F302FB379784}" dt="2024-12-17T10:47:28.841" v="2" actId="478"/>
            <ac:picMkLst>
              <pc:docMk/>
              <pc:sldMasterMk cId="2133564118" sldId="2147483648"/>
              <pc:sldLayoutMk cId="4196980020" sldId="2147483651"/>
              <ac:picMk id="12" creationId="{205BAE64-08C1-4305-82E2-A9C34FF95518}"/>
            </ac:picMkLst>
          </pc:picChg>
        </pc:sldLayoutChg>
        <pc:sldLayoutChg chg="addSp delSp modSp mod">
          <pc:chgData name="Veronica Sagyaman" userId="41672d21-0f22-4a0c-be57-e92358a52c17" providerId="ADAL" clId="{A800B269-D050-4E9C-8A94-F302FB379784}" dt="2024-12-17T10:47:31.563" v="5"/>
          <pc:sldLayoutMkLst>
            <pc:docMk/>
            <pc:sldMasterMk cId="2133564118" sldId="2147483648"/>
            <pc:sldLayoutMk cId="4125936450" sldId="2147483652"/>
          </pc:sldLayoutMkLst>
          <pc:picChg chg="add mod">
            <ac:chgData name="Veronica Sagyaman" userId="41672d21-0f22-4a0c-be57-e92358a52c17" providerId="ADAL" clId="{A800B269-D050-4E9C-8A94-F302FB379784}" dt="2024-12-17T10:47:31.563" v="5"/>
            <ac:picMkLst>
              <pc:docMk/>
              <pc:sldMasterMk cId="2133564118" sldId="2147483648"/>
              <pc:sldLayoutMk cId="4125936450" sldId="2147483652"/>
              <ac:picMk id="7" creationId="{5B80D6D7-2C88-4119-3CD4-DDB440B2B597}"/>
            </ac:picMkLst>
          </pc:picChg>
          <pc:picChg chg="del">
            <ac:chgData name="Veronica Sagyaman" userId="41672d21-0f22-4a0c-be57-e92358a52c17" providerId="ADAL" clId="{A800B269-D050-4E9C-8A94-F302FB379784}" dt="2024-12-17T10:47:31.353" v="4" actId="478"/>
            <ac:picMkLst>
              <pc:docMk/>
              <pc:sldMasterMk cId="2133564118" sldId="2147483648"/>
              <pc:sldLayoutMk cId="4125936450" sldId="2147483652"/>
              <ac:picMk id="9" creationId="{2BDEFE3F-C79B-4311-838A-6F2A0B343AC5}"/>
            </ac:picMkLst>
          </pc:picChg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CAD7EB-DF09-4101-B07B-0BD5CF2E52F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DDC7682-53A1-49B2-BB42-9163FFD53638}">
      <dgm:prSet custT="1"/>
      <dgm:spPr>
        <a:solidFill>
          <a:srgbClr val="11A7F2"/>
        </a:solidFill>
        <a:ln>
          <a:solidFill>
            <a:srgbClr val="11A7F2"/>
          </a:solidFill>
        </a:ln>
      </dgm:spPr>
      <dgm:t>
        <a:bodyPr/>
        <a:lstStyle/>
        <a:p>
          <a:r>
            <a:rPr lang="en-GB" sz="1800" b="1" dirty="0">
              <a:latin typeface="Montserrat" panose="00000500000000000000" pitchFamily="50" charset="0"/>
            </a:rPr>
            <a:t>This domain requires the trainee to consider safeguarding as an essential element of all aspects of paediatric healthcare practice. The safety of all babies, children and young people is paramount. </a:t>
          </a:r>
          <a:endParaRPr lang="en-US" sz="1800" b="1" dirty="0">
            <a:latin typeface="Montserrat" panose="00000500000000000000" pitchFamily="50" charset="0"/>
          </a:endParaRPr>
        </a:p>
      </dgm:t>
    </dgm:pt>
    <dgm:pt modelId="{1B448EE8-EEEB-4523-817A-FDEE7148C4C7}" type="parTrans" cxnId="{92325689-1D93-483D-AD49-963A3FD2FBA2}">
      <dgm:prSet/>
      <dgm:spPr/>
      <dgm:t>
        <a:bodyPr/>
        <a:lstStyle/>
        <a:p>
          <a:endParaRPr lang="en-US" sz="1100">
            <a:latin typeface="Montserrat" panose="00000500000000000000" pitchFamily="50" charset="0"/>
          </a:endParaRPr>
        </a:p>
      </dgm:t>
    </dgm:pt>
    <dgm:pt modelId="{AC45BD27-4D0C-4AE2-91DE-2AEAC4B8D990}" type="sibTrans" cxnId="{92325689-1D93-483D-AD49-963A3FD2FBA2}">
      <dgm:prSet/>
      <dgm:spPr/>
      <dgm:t>
        <a:bodyPr/>
        <a:lstStyle/>
        <a:p>
          <a:endParaRPr lang="en-US" sz="1100">
            <a:latin typeface="Montserrat" panose="00000500000000000000" pitchFamily="50" charset="0"/>
          </a:endParaRPr>
        </a:p>
      </dgm:t>
    </dgm:pt>
    <dgm:pt modelId="{EFCF0586-4E49-4819-B7CB-5D5D177B4E21}">
      <dgm:prSet custT="1"/>
      <dgm:spPr>
        <a:solidFill>
          <a:srgbClr val="11A7F2"/>
        </a:solidFill>
        <a:ln>
          <a:solidFill>
            <a:srgbClr val="11A7F2"/>
          </a:solidFill>
        </a:ln>
      </dgm:spPr>
      <dgm:t>
        <a:bodyPr/>
        <a:lstStyle/>
        <a:p>
          <a:r>
            <a:rPr lang="en-GB" sz="1800" b="1" dirty="0">
              <a:latin typeface="Montserrat" panose="00000500000000000000" pitchFamily="50" charset="0"/>
            </a:rPr>
            <a:t>Core trainees must complete accurate documentation and raise concerns to senior staff in a professional manner. By the end of core training, they will role model excellent safeguarding practice to junior staff and consider environmental aspects that impact safeguarding (</a:t>
          </a:r>
          <a:r>
            <a:rPr lang="en-GB" sz="1800" b="1" dirty="0" err="1">
              <a:latin typeface="Montserrat" panose="00000500000000000000" pitchFamily="50" charset="0"/>
            </a:rPr>
            <a:t>eg</a:t>
          </a:r>
          <a:r>
            <a:rPr lang="en-GB" sz="1800" b="1" dirty="0">
              <a:latin typeface="Montserrat" panose="00000500000000000000" pitchFamily="50" charset="0"/>
            </a:rPr>
            <a:t> addictions and social deprivation).</a:t>
          </a:r>
          <a:endParaRPr lang="en-US" sz="1800" b="1" dirty="0">
            <a:latin typeface="Montserrat" panose="00000500000000000000" pitchFamily="50" charset="0"/>
          </a:endParaRPr>
        </a:p>
      </dgm:t>
    </dgm:pt>
    <dgm:pt modelId="{0992B3EC-6DB0-4259-98B8-DEB416CDB054}" type="parTrans" cxnId="{4C2E39EC-9820-438F-AF14-0446B5D03230}">
      <dgm:prSet/>
      <dgm:spPr/>
      <dgm:t>
        <a:bodyPr/>
        <a:lstStyle/>
        <a:p>
          <a:endParaRPr lang="en-US" sz="1100">
            <a:latin typeface="Montserrat" panose="00000500000000000000" pitchFamily="50" charset="0"/>
          </a:endParaRPr>
        </a:p>
      </dgm:t>
    </dgm:pt>
    <dgm:pt modelId="{4BD554F9-1E0E-4792-B6BA-E10E057D4511}" type="sibTrans" cxnId="{4C2E39EC-9820-438F-AF14-0446B5D03230}">
      <dgm:prSet/>
      <dgm:spPr/>
      <dgm:t>
        <a:bodyPr/>
        <a:lstStyle/>
        <a:p>
          <a:endParaRPr lang="en-US" sz="1100">
            <a:latin typeface="Montserrat" panose="00000500000000000000" pitchFamily="50" charset="0"/>
          </a:endParaRPr>
        </a:p>
      </dgm:t>
    </dgm:pt>
    <dgm:pt modelId="{227D3F37-901B-4544-B5A3-F010B4683581}" type="pres">
      <dgm:prSet presAssocID="{24CAD7EB-DF09-4101-B07B-0BD5CF2E52F5}" presName="linear" presStyleCnt="0">
        <dgm:presLayoutVars>
          <dgm:animLvl val="lvl"/>
          <dgm:resizeHandles val="exact"/>
        </dgm:presLayoutVars>
      </dgm:prSet>
      <dgm:spPr/>
    </dgm:pt>
    <dgm:pt modelId="{EE674A4F-49B0-4BC7-ABC6-45B64B7A7116}" type="pres">
      <dgm:prSet presAssocID="{DDDC7682-53A1-49B2-BB42-9163FFD53638}" presName="parentText" presStyleLbl="node1" presStyleIdx="0" presStyleCnt="2" custScaleY="75890">
        <dgm:presLayoutVars>
          <dgm:chMax val="0"/>
          <dgm:bulletEnabled val="1"/>
        </dgm:presLayoutVars>
      </dgm:prSet>
      <dgm:spPr/>
    </dgm:pt>
    <dgm:pt modelId="{3FD58C40-2132-4C1E-9450-53BAE1EF240E}" type="pres">
      <dgm:prSet presAssocID="{AC45BD27-4D0C-4AE2-91DE-2AEAC4B8D990}" presName="spacer" presStyleCnt="0"/>
      <dgm:spPr/>
    </dgm:pt>
    <dgm:pt modelId="{BE9BFC23-3C35-426B-93F7-53BEABCD7B96}" type="pres">
      <dgm:prSet presAssocID="{EFCF0586-4E49-4819-B7CB-5D5D177B4E21}" presName="parentText" presStyleLbl="node1" presStyleIdx="1" presStyleCnt="2" custLinFactNeighborY="10514">
        <dgm:presLayoutVars>
          <dgm:chMax val="0"/>
          <dgm:bulletEnabled val="1"/>
        </dgm:presLayoutVars>
      </dgm:prSet>
      <dgm:spPr/>
    </dgm:pt>
  </dgm:ptLst>
  <dgm:cxnLst>
    <dgm:cxn modelId="{92325689-1D93-483D-AD49-963A3FD2FBA2}" srcId="{24CAD7EB-DF09-4101-B07B-0BD5CF2E52F5}" destId="{DDDC7682-53A1-49B2-BB42-9163FFD53638}" srcOrd="0" destOrd="0" parTransId="{1B448EE8-EEEB-4523-817A-FDEE7148C4C7}" sibTransId="{AC45BD27-4D0C-4AE2-91DE-2AEAC4B8D990}"/>
    <dgm:cxn modelId="{28A85CA7-0CF9-4A03-92FF-8B9E77652108}" type="presOf" srcId="{24CAD7EB-DF09-4101-B07B-0BD5CF2E52F5}" destId="{227D3F37-901B-4544-B5A3-F010B4683581}" srcOrd="0" destOrd="0" presId="urn:microsoft.com/office/officeart/2005/8/layout/vList2"/>
    <dgm:cxn modelId="{85A3D3BC-6A71-4042-9C2F-14FB3201021F}" type="presOf" srcId="{DDDC7682-53A1-49B2-BB42-9163FFD53638}" destId="{EE674A4F-49B0-4BC7-ABC6-45B64B7A7116}" srcOrd="0" destOrd="0" presId="urn:microsoft.com/office/officeart/2005/8/layout/vList2"/>
    <dgm:cxn modelId="{922189CD-F68A-46AB-8324-4D8CA76A9F53}" type="presOf" srcId="{EFCF0586-4E49-4819-B7CB-5D5D177B4E21}" destId="{BE9BFC23-3C35-426B-93F7-53BEABCD7B96}" srcOrd="0" destOrd="0" presId="urn:microsoft.com/office/officeart/2005/8/layout/vList2"/>
    <dgm:cxn modelId="{4C2E39EC-9820-438F-AF14-0446B5D03230}" srcId="{24CAD7EB-DF09-4101-B07B-0BD5CF2E52F5}" destId="{EFCF0586-4E49-4819-B7CB-5D5D177B4E21}" srcOrd="1" destOrd="0" parTransId="{0992B3EC-6DB0-4259-98B8-DEB416CDB054}" sibTransId="{4BD554F9-1E0E-4792-B6BA-E10E057D4511}"/>
    <dgm:cxn modelId="{8943D6E5-D08B-4CF4-808B-53BDA088BD75}" type="presParOf" srcId="{227D3F37-901B-4544-B5A3-F010B4683581}" destId="{EE674A4F-49B0-4BC7-ABC6-45B64B7A7116}" srcOrd="0" destOrd="0" presId="urn:microsoft.com/office/officeart/2005/8/layout/vList2"/>
    <dgm:cxn modelId="{76445784-94BB-4A22-B787-E7E539D1A503}" type="presParOf" srcId="{227D3F37-901B-4544-B5A3-F010B4683581}" destId="{3FD58C40-2132-4C1E-9450-53BAE1EF240E}" srcOrd="1" destOrd="0" presId="urn:microsoft.com/office/officeart/2005/8/layout/vList2"/>
    <dgm:cxn modelId="{757FEBFC-60CC-4FC6-8340-E5CD6D3B7EDE}" type="presParOf" srcId="{227D3F37-901B-4544-B5A3-F010B4683581}" destId="{BE9BFC23-3C35-426B-93F7-53BEABCD7B96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4CAD7EB-DF09-4101-B07B-0BD5CF2E52F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DDC7682-53A1-49B2-BB42-9163FFD53638}">
      <dgm:prSet custT="1"/>
      <dgm:spPr>
        <a:solidFill>
          <a:srgbClr val="11A7F2"/>
        </a:solidFill>
        <a:ln>
          <a:solidFill>
            <a:srgbClr val="11A7F2"/>
          </a:solidFill>
        </a:ln>
      </dgm:spPr>
      <dgm:t>
        <a:bodyPr/>
        <a:lstStyle/>
        <a:p>
          <a:r>
            <a:rPr lang="en-GB" sz="2800" b="1" dirty="0">
              <a:latin typeface="Montserrat" panose="00000500000000000000" pitchFamily="50" charset="0"/>
            </a:rPr>
            <a:t>Safeguarding of babies, children and young people is central to all aspects of paediatrics. </a:t>
          </a:r>
          <a:endParaRPr lang="en-US" sz="2800" b="1" dirty="0">
            <a:latin typeface="Montserrat" panose="00000500000000000000" pitchFamily="50" charset="0"/>
          </a:endParaRPr>
        </a:p>
      </dgm:t>
    </dgm:pt>
    <dgm:pt modelId="{1B448EE8-EEEB-4523-817A-FDEE7148C4C7}" type="parTrans" cxnId="{92325689-1D93-483D-AD49-963A3FD2FBA2}">
      <dgm:prSet/>
      <dgm:spPr/>
      <dgm:t>
        <a:bodyPr/>
        <a:lstStyle/>
        <a:p>
          <a:endParaRPr lang="en-US" sz="1600">
            <a:latin typeface="Montserrat" panose="00000500000000000000" pitchFamily="50" charset="0"/>
          </a:endParaRPr>
        </a:p>
      </dgm:t>
    </dgm:pt>
    <dgm:pt modelId="{AC45BD27-4D0C-4AE2-91DE-2AEAC4B8D990}" type="sibTrans" cxnId="{92325689-1D93-483D-AD49-963A3FD2FBA2}">
      <dgm:prSet/>
      <dgm:spPr/>
      <dgm:t>
        <a:bodyPr/>
        <a:lstStyle/>
        <a:p>
          <a:endParaRPr lang="en-US" sz="1600">
            <a:latin typeface="Montserrat" panose="00000500000000000000" pitchFamily="50" charset="0"/>
          </a:endParaRPr>
        </a:p>
      </dgm:t>
    </dgm:pt>
    <dgm:pt modelId="{EFCF0586-4E49-4819-B7CB-5D5D177B4E21}">
      <dgm:prSet custT="1"/>
      <dgm:spPr>
        <a:solidFill>
          <a:srgbClr val="11A7F2"/>
        </a:solidFill>
        <a:ln>
          <a:solidFill>
            <a:srgbClr val="11A7F2"/>
          </a:solidFill>
        </a:ln>
      </dgm:spPr>
      <dgm:t>
        <a:bodyPr/>
        <a:lstStyle/>
        <a:p>
          <a:r>
            <a:rPr lang="en-GB" sz="2800" b="1" dirty="0">
              <a:latin typeface="Montserrat" panose="00000500000000000000" pitchFamily="50" charset="0"/>
            </a:rPr>
            <a:t>The trainee now works proficiently and advises others about this area of practice.</a:t>
          </a:r>
          <a:endParaRPr lang="en-US" sz="2800" b="1" dirty="0">
            <a:latin typeface="Montserrat" panose="00000500000000000000" pitchFamily="50" charset="0"/>
          </a:endParaRPr>
        </a:p>
      </dgm:t>
    </dgm:pt>
    <dgm:pt modelId="{0992B3EC-6DB0-4259-98B8-DEB416CDB054}" type="parTrans" cxnId="{4C2E39EC-9820-438F-AF14-0446B5D03230}">
      <dgm:prSet/>
      <dgm:spPr/>
      <dgm:t>
        <a:bodyPr/>
        <a:lstStyle/>
        <a:p>
          <a:endParaRPr lang="en-US" sz="1600">
            <a:latin typeface="Montserrat" panose="00000500000000000000" pitchFamily="50" charset="0"/>
          </a:endParaRPr>
        </a:p>
      </dgm:t>
    </dgm:pt>
    <dgm:pt modelId="{4BD554F9-1E0E-4792-B6BA-E10E057D4511}" type="sibTrans" cxnId="{4C2E39EC-9820-438F-AF14-0446B5D03230}">
      <dgm:prSet/>
      <dgm:spPr/>
      <dgm:t>
        <a:bodyPr/>
        <a:lstStyle/>
        <a:p>
          <a:endParaRPr lang="en-US" sz="1600">
            <a:latin typeface="Montserrat" panose="00000500000000000000" pitchFamily="50" charset="0"/>
          </a:endParaRPr>
        </a:p>
      </dgm:t>
    </dgm:pt>
    <dgm:pt modelId="{227D3F37-901B-4544-B5A3-F010B4683581}" type="pres">
      <dgm:prSet presAssocID="{24CAD7EB-DF09-4101-B07B-0BD5CF2E52F5}" presName="linear" presStyleCnt="0">
        <dgm:presLayoutVars>
          <dgm:animLvl val="lvl"/>
          <dgm:resizeHandles val="exact"/>
        </dgm:presLayoutVars>
      </dgm:prSet>
      <dgm:spPr/>
    </dgm:pt>
    <dgm:pt modelId="{EE674A4F-49B0-4BC7-ABC6-45B64B7A7116}" type="pres">
      <dgm:prSet presAssocID="{DDDC7682-53A1-49B2-BB42-9163FFD53638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3FD58C40-2132-4C1E-9450-53BAE1EF240E}" type="pres">
      <dgm:prSet presAssocID="{AC45BD27-4D0C-4AE2-91DE-2AEAC4B8D990}" presName="spacer" presStyleCnt="0"/>
      <dgm:spPr/>
    </dgm:pt>
    <dgm:pt modelId="{BE9BFC23-3C35-426B-93F7-53BEABCD7B96}" type="pres">
      <dgm:prSet presAssocID="{EFCF0586-4E49-4819-B7CB-5D5D177B4E21}" presName="parentText" presStyleLbl="node1" presStyleIdx="1" presStyleCnt="2" custLinFactNeighborY="10514">
        <dgm:presLayoutVars>
          <dgm:chMax val="0"/>
          <dgm:bulletEnabled val="1"/>
        </dgm:presLayoutVars>
      </dgm:prSet>
      <dgm:spPr/>
    </dgm:pt>
  </dgm:ptLst>
  <dgm:cxnLst>
    <dgm:cxn modelId="{92325689-1D93-483D-AD49-963A3FD2FBA2}" srcId="{24CAD7EB-DF09-4101-B07B-0BD5CF2E52F5}" destId="{DDDC7682-53A1-49B2-BB42-9163FFD53638}" srcOrd="0" destOrd="0" parTransId="{1B448EE8-EEEB-4523-817A-FDEE7148C4C7}" sibTransId="{AC45BD27-4D0C-4AE2-91DE-2AEAC4B8D990}"/>
    <dgm:cxn modelId="{28A85CA7-0CF9-4A03-92FF-8B9E77652108}" type="presOf" srcId="{24CAD7EB-DF09-4101-B07B-0BD5CF2E52F5}" destId="{227D3F37-901B-4544-B5A3-F010B4683581}" srcOrd="0" destOrd="0" presId="urn:microsoft.com/office/officeart/2005/8/layout/vList2"/>
    <dgm:cxn modelId="{85A3D3BC-6A71-4042-9C2F-14FB3201021F}" type="presOf" srcId="{DDDC7682-53A1-49B2-BB42-9163FFD53638}" destId="{EE674A4F-49B0-4BC7-ABC6-45B64B7A7116}" srcOrd="0" destOrd="0" presId="urn:microsoft.com/office/officeart/2005/8/layout/vList2"/>
    <dgm:cxn modelId="{922189CD-F68A-46AB-8324-4D8CA76A9F53}" type="presOf" srcId="{EFCF0586-4E49-4819-B7CB-5D5D177B4E21}" destId="{BE9BFC23-3C35-426B-93F7-53BEABCD7B96}" srcOrd="0" destOrd="0" presId="urn:microsoft.com/office/officeart/2005/8/layout/vList2"/>
    <dgm:cxn modelId="{4C2E39EC-9820-438F-AF14-0446B5D03230}" srcId="{24CAD7EB-DF09-4101-B07B-0BD5CF2E52F5}" destId="{EFCF0586-4E49-4819-B7CB-5D5D177B4E21}" srcOrd="1" destOrd="0" parTransId="{0992B3EC-6DB0-4259-98B8-DEB416CDB054}" sibTransId="{4BD554F9-1E0E-4792-B6BA-E10E057D4511}"/>
    <dgm:cxn modelId="{8943D6E5-D08B-4CF4-808B-53BDA088BD75}" type="presParOf" srcId="{227D3F37-901B-4544-B5A3-F010B4683581}" destId="{EE674A4F-49B0-4BC7-ABC6-45B64B7A7116}" srcOrd="0" destOrd="0" presId="urn:microsoft.com/office/officeart/2005/8/layout/vList2"/>
    <dgm:cxn modelId="{76445784-94BB-4A22-B787-E7E539D1A503}" type="presParOf" srcId="{227D3F37-901B-4544-B5A3-F010B4683581}" destId="{3FD58C40-2132-4C1E-9450-53BAE1EF240E}" srcOrd="1" destOrd="0" presId="urn:microsoft.com/office/officeart/2005/8/layout/vList2"/>
    <dgm:cxn modelId="{757FEBFC-60CC-4FC6-8340-E5CD6D3B7EDE}" type="presParOf" srcId="{227D3F37-901B-4544-B5A3-F010B4683581}" destId="{BE9BFC23-3C35-426B-93F7-53BEABCD7B96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C96BFA5-73F2-4DF4-A3EB-E016616CE2D6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92ABECB-6413-4D86-93AB-A43472DF290C}">
      <dgm:prSet phldrT="[Text]" custT="1"/>
      <dgm:spPr>
        <a:solidFill>
          <a:srgbClr val="0D0D58"/>
        </a:solidFill>
      </dgm:spPr>
      <dgm:t>
        <a:bodyPr/>
        <a:lstStyle/>
        <a:p>
          <a:r>
            <a:rPr lang="en-GB" sz="1800" b="1" dirty="0">
              <a:latin typeface="Montserrat" panose="00000500000000000000" pitchFamily="50" charset="0"/>
            </a:rPr>
            <a:t>Safeguarding</a:t>
          </a:r>
        </a:p>
      </dgm:t>
    </dgm:pt>
    <dgm:pt modelId="{E510AE5F-59D8-4E01-8F1D-8C14B87392BD}" type="parTrans" cxnId="{DB897309-97DC-48E9-8E31-3169EDD0582C}">
      <dgm:prSet/>
      <dgm:spPr/>
      <dgm:t>
        <a:bodyPr/>
        <a:lstStyle/>
        <a:p>
          <a:endParaRPr lang="en-GB">
            <a:latin typeface="Montserrat" panose="00000500000000000000" pitchFamily="50" charset="0"/>
          </a:endParaRPr>
        </a:p>
      </dgm:t>
    </dgm:pt>
    <dgm:pt modelId="{F50C7034-F37F-4CB5-9E50-2C3D938B0F91}" type="sibTrans" cxnId="{DB897309-97DC-48E9-8E31-3169EDD0582C}">
      <dgm:prSet/>
      <dgm:spPr/>
      <dgm:t>
        <a:bodyPr/>
        <a:lstStyle/>
        <a:p>
          <a:endParaRPr lang="en-GB">
            <a:latin typeface="Montserrat" panose="00000500000000000000" pitchFamily="50" charset="0"/>
          </a:endParaRPr>
        </a:p>
      </dgm:t>
    </dgm:pt>
    <dgm:pt modelId="{5F0BA35A-1CF7-4FE5-97EF-B3DACE7E4BE8}">
      <dgm:prSet phldrT="[Text]" custT="1"/>
      <dgm:spPr>
        <a:solidFill>
          <a:srgbClr val="0D0D58"/>
        </a:solidFill>
      </dgm:spPr>
      <dgm:t>
        <a:bodyPr/>
        <a:lstStyle/>
        <a:p>
          <a:r>
            <a:rPr lang="en-GB" sz="1200" dirty="0">
              <a:latin typeface="Montserrat" panose="00000500000000000000" pitchFamily="50" charset="0"/>
            </a:rPr>
            <a:t>Recognition &amp; diagnosis</a:t>
          </a:r>
        </a:p>
      </dgm:t>
    </dgm:pt>
    <dgm:pt modelId="{CFC776F0-2374-4E9F-851B-4D62357E20FA}" type="parTrans" cxnId="{6D1980DC-63CF-4605-BAF1-0022081FA46C}">
      <dgm:prSet/>
      <dgm:spPr>
        <a:solidFill>
          <a:srgbClr val="11A7F2"/>
        </a:solidFill>
      </dgm:spPr>
      <dgm:t>
        <a:bodyPr/>
        <a:lstStyle/>
        <a:p>
          <a:endParaRPr lang="en-GB">
            <a:latin typeface="Montserrat" panose="00000500000000000000" pitchFamily="50" charset="0"/>
          </a:endParaRPr>
        </a:p>
      </dgm:t>
    </dgm:pt>
    <dgm:pt modelId="{0087BA92-49E4-411A-AFD8-D358712B8000}" type="sibTrans" cxnId="{6D1980DC-63CF-4605-BAF1-0022081FA46C}">
      <dgm:prSet/>
      <dgm:spPr/>
      <dgm:t>
        <a:bodyPr/>
        <a:lstStyle/>
        <a:p>
          <a:endParaRPr lang="en-GB">
            <a:latin typeface="Montserrat" panose="00000500000000000000" pitchFamily="50" charset="0"/>
          </a:endParaRPr>
        </a:p>
      </dgm:t>
    </dgm:pt>
    <dgm:pt modelId="{F0B1F828-DBD3-4C87-86C1-5582A80577B6}">
      <dgm:prSet phldrT="[Text]"/>
      <dgm:spPr>
        <a:solidFill>
          <a:srgbClr val="0D0D58"/>
        </a:solidFill>
      </dgm:spPr>
      <dgm:t>
        <a:bodyPr/>
        <a:lstStyle/>
        <a:p>
          <a:r>
            <a:rPr lang="en-GB" dirty="0">
              <a:latin typeface="Montserrat" panose="00000500000000000000" pitchFamily="50" charset="0"/>
            </a:rPr>
            <a:t>The Knowledge of the types of abuse &amp; neglect</a:t>
          </a:r>
        </a:p>
      </dgm:t>
    </dgm:pt>
    <dgm:pt modelId="{AA422789-75A0-41CB-B5EB-69C5B051D772}" type="parTrans" cxnId="{75749DDD-44D4-497F-9999-E47BB9F1B1EC}">
      <dgm:prSet/>
      <dgm:spPr>
        <a:solidFill>
          <a:srgbClr val="11A7F2"/>
        </a:solidFill>
      </dgm:spPr>
      <dgm:t>
        <a:bodyPr/>
        <a:lstStyle/>
        <a:p>
          <a:endParaRPr lang="en-GB">
            <a:latin typeface="Montserrat" panose="00000500000000000000" pitchFamily="50" charset="0"/>
          </a:endParaRPr>
        </a:p>
      </dgm:t>
    </dgm:pt>
    <dgm:pt modelId="{B4EBE650-A4E9-4012-B2E2-B0BFA36498A5}" type="sibTrans" cxnId="{75749DDD-44D4-497F-9999-E47BB9F1B1EC}">
      <dgm:prSet/>
      <dgm:spPr/>
      <dgm:t>
        <a:bodyPr/>
        <a:lstStyle/>
        <a:p>
          <a:endParaRPr lang="en-GB">
            <a:latin typeface="Montserrat" panose="00000500000000000000" pitchFamily="50" charset="0"/>
          </a:endParaRPr>
        </a:p>
      </dgm:t>
    </dgm:pt>
    <dgm:pt modelId="{DC98317D-1552-4FA7-B2DA-9C3A40F58360}">
      <dgm:prSet phldrT="[Text]" custT="1"/>
      <dgm:spPr>
        <a:solidFill>
          <a:srgbClr val="0D0D58"/>
        </a:solidFill>
      </dgm:spPr>
      <dgm:t>
        <a:bodyPr/>
        <a:lstStyle/>
        <a:p>
          <a:r>
            <a:rPr lang="en-GB" sz="1200" dirty="0">
              <a:latin typeface="Montserrat" panose="00000500000000000000" pitchFamily="50" charset="0"/>
            </a:rPr>
            <a:t>Protection of both individuals &amp; groups</a:t>
          </a:r>
        </a:p>
      </dgm:t>
    </dgm:pt>
    <dgm:pt modelId="{A00B7FEB-6F68-41A0-8554-C7E69270B9E6}" type="parTrans" cxnId="{57F4C3CB-B7E7-4BD8-8B3E-865868B0064C}">
      <dgm:prSet/>
      <dgm:spPr>
        <a:solidFill>
          <a:srgbClr val="11A7F2"/>
        </a:solidFill>
      </dgm:spPr>
      <dgm:t>
        <a:bodyPr/>
        <a:lstStyle/>
        <a:p>
          <a:endParaRPr lang="en-GB">
            <a:latin typeface="Montserrat" panose="00000500000000000000" pitchFamily="50" charset="0"/>
          </a:endParaRPr>
        </a:p>
      </dgm:t>
    </dgm:pt>
    <dgm:pt modelId="{41C7FBB1-6730-43F3-8EF2-68B795D02A64}" type="sibTrans" cxnId="{57F4C3CB-B7E7-4BD8-8B3E-865868B0064C}">
      <dgm:prSet/>
      <dgm:spPr/>
      <dgm:t>
        <a:bodyPr/>
        <a:lstStyle/>
        <a:p>
          <a:endParaRPr lang="en-GB">
            <a:latin typeface="Montserrat" panose="00000500000000000000" pitchFamily="50" charset="0"/>
          </a:endParaRPr>
        </a:p>
      </dgm:t>
    </dgm:pt>
    <dgm:pt modelId="{15D1CF7A-4CD8-479E-A64D-3910BB7109D4}">
      <dgm:prSet phldrT="[Text]"/>
      <dgm:spPr>
        <a:solidFill>
          <a:srgbClr val="0D0D58"/>
        </a:solidFill>
      </dgm:spPr>
      <dgm:t>
        <a:bodyPr/>
        <a:lstStyle/>
        <a:p>
          <a:r>
            <a:rPr lang="en-GB" dirty="0">
              <a:latin typeface="Montserrat" panose="00000500000000000000" pitchFamily="50" charset="0"/>
            </a:rPr>
            <a:t>Roles, Responsibilities &amp; Accountability</a:t>
          </a:r>
        </a:p>
      </dgm:t>
    </dgm:pt>
    <dgm:pt modelId="{B374411D-7C1C-4457-9F91-E011FBA516A2}" type="parTrans" cxnId="{C14F1265-0C2E-493C-9DEC-A09D85F06DBC}">
      <dgm:prSet/>
      <dgm:spPr>
        <a:solidFill>
          <a:srgbClr val="11A7F2"/>
        </a:solidFill>
      </dgm:spPr>
      <dgm:t>
        <a:bodyPr/>
        <a:lstStyle/>
        <a:p>
          <a:endParaRPr lang="en-GB">
            <a:latin typeface="Montserrat" panose="00000500000000000000" pitchFamily="50" charset="0"/>
          </a:endParaRPr>
        </a:p>
      </dgm:t>
    </dgm:pt>
    <dgm:pt modelId="{6E50068E-C113-43B5-BD32-2C4B7AB0D610}" type="sibTrans" cxnId="{C14F1265-0C2E-493C-9DEC-A09D85F06DBC}">
      <dgm:prSet/>
      <dgm:spPr/>
      <dgm:t>
        <a:bodyPr/>
        <a:lstStyle/>
        <a:p>
          <a:endParaRPr lang="en-GB">
            <a:latin typeface="Montserrat" panose="00000500000000000000" pitchFamily="50" charset="0"/>
          </a:endParaRPr>
        </a:p>
      </dgm:t>
    </dgm:pt>
    <dgm:pt modelId="{51F812BE-D005-4D53-BC69-776A5E95C212}" type="pres">
      <dgm:prSet presAssocID="{7C96BFA5-73F2-4DF4-A3EB-E016616CE2D6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4F51878-E40E-4229-BE29-747504F9533C}" type="pres">
      <dgm:prSet presAssocID="{E92ABECB-6413-4D86-93AB-A43472DF290C}" presName="centerShape" presStyleLbl="node0" presStyleIdx="0" presStyleCnt="1" custScaleX="219158" custScaleY="125310" custLinFactNeighborX="2139" custLinFactNeighborY="0"/>
      <dgm:spPr/>
    </dgm:pt>
    <dgm:pt modelId="{6AC3592F-5DD9-41CC-9BC8-2CB760911109}" type="pres">
      <dgm:prSet presAssocID="{CFC776F0-2374-4E9F-851B-4D62357E20FA}" presName="parTrans" presStyleLbl="sibTrans2D1" presStyleIdx="0" presStyleCnt="4"/>
      <dgm:spPr/>
    </dgm:pt>
    <dgm:pt modelId="{01206ACC-5228-454E-879E-04D5F95B7811}" type="pres">
      <dgm:prSet presAssocID="{CFC776F0-2374-4E9F-851B-4D62357E20FA}" presName="connectorText" presStyleLbl="sibTrans2D1" presStyleIdx="0" presStyleCnt="4"/>
      <dgm:spPr/>
    </dgm:pt>
    <dgm:pt modelId="{040B18CC-23B0-40C2-BB39-48BD89154045}" type="pres">
      <dgm:prSet presAssocID="{5F0BA35A-1CF7-4FE5-97EF-B3DACE7E4BE8}" presName="node" presStyleLbl="node1" presStyleIdx="0" presStyleCnt="4" custScaleX="115332" custScaleY="68310">
        <dgm:presLayoutVars>
          <dgm:bulletEnabled val="1"/>
        </dgm:presLayoutVars>
      </dgm:prSet>
      <dgm:spPr/>
    </dgm:pt>
    <dgm:pt modelId="{26ADD696-9CA9-4E15-94AB-55F7D9BDE0F5}" type="pres">
      <dgm:prSet presAssocID="{AA422789-75A0-41CB-B5EB-69C5B051D772}" presName="parTrans" presStyleLbl="sibTrans2D1" presStyleIdx="1" presStyleCnt="4"/>
      <dgm:spPr/>
    </dgm:pt>
    <dgm:pt modelId="{C0350EB3-7477-4A8C-9D3F-A84850DA5E70}" type="pres">
      <dgm:prSet presAssocID="{AA422789-75A0-41CB-B5EB-69C5B051D772}" presName="connectorText" presStyleLbl="sibTrans2D1" presStyleIdx="1" presStyleCnt="4"/>
      <dgm:spPr/>
    </dgm:pt>
    <dgm:pt modelId="{284F447A-5636-40EC-B484-1D9C89F3A8DA}" type="pres">
      <dgm:prSet presAssocID="{F0B1F828-DBD3-4C87-86C1-5582A80577B6}" presName="node" presStyleLbl="node1" presStyleIdx="1" presStyleCnt="4" custScaleX="136537" custRadScaleRad="157500" custRadScaleInc="1038">
        <dgm:presLayoutVars>
          <dgm:bulletEnabled val="1"/>
        </dgm:presLayoutVars>
      </dgm:prSet>
      <dgm:spPr/>
    </dgm:pt>
    <dgm:pt modelId="{E4F45D4C-374B-48C9-B453-E3DAE422AA17}" type="pres">
      <dgm:prSet presAssocID="{A00B7FEB-6F68-41A0-8554-C7E69270B9E6}" presName="parTrans" presStyleLbl="sibTrans2D1" presStyleIdx="2" presStyleCnt="4"/>
      <dgm:spPr/>
    </dgm:pt>
    <dgm:pt modelId="{4D43A1C1-54EF-4F1A-9B74-1401F9C6D2AE}" type="pres">
      <dgm:prSet presAssocID="{A00B7FEB-6F68-41A0-8554-C7E69270B9E6}" presName="connectorText" presStyleLbl="sibTrans2D1" presStyleIdx="2" presStyleCnt="4"/>
      <dgm:spPr/>
    </dgm:pt>
    <dgm:pt modelId="{E68CA298-4844-41CF-A5DD-C4FF688087DF}" type="pres">
      <dgm:prSet presAssocID="{DC98317D-1552-4FA7-B2DA-9C3A40F58360}" presName="node" presStyleLbl="node1" presStyleIdx="2" presStyleCnt="4" custScaleX="119539" custScaleY="90630">
        <dgm:presLayoutVars>
          <dgm:bulletEnabled val="1"/>
        </dgm:presLayoutVars>
      </dgm:prSet>
      <dgm:spPr/>
    </dgm:pt>
    <dgm:pt modelId="{5C60B9E4-529C-46B3-9BC0-F7E7C9969CB8}" type="pres">
      <dgm:prSet presAssocID="{B374411D-7C1C-4457-9F91-E011FBA516A2}" presName="parTrans" presStyleLbl="sibTrans2D1" presStyleIdx="3" presStyleCnt="4" custScaleX="151505"/>
      <dgm:spPr/>
    </dgm:pt>
    <dgm:pt modelId="{6B23DF3F-D5D7-4A32-AA9D-F2A68F72E0A6}" type="pres">
      <dgm:prSet presAssocID="{B374411D-7C1C-4457-9F91-E011FBA516A2}" presName="connectorText" presStyleLbl="sibTrans2D1" presStyleIdx="3" presStyleCnt="4"/>
      <dgm:spPr/>
    </dgm:pt>
    <dgm:pt modelId="{E10ABC83-E4C9-4AC5-A493-67F508FAE695}" type="pres">
      <dgm:prSet presAssocID="{15D1CF7A-4CD8-479E-A64D-3910BB7109D4}" presName="node" presStyleLbl="node1" presStyleIdx="3" presStyleCnt="4" custScaleX="133997" custScaleY="108293" custRadScaleRad="144197" custRadScaleInc="-568">
        <dgm:presLayoutVars>
          <dgm:bulletEnabled val="1"/>
        </dgm:presLayoutVars>
      </dgm:prSet>
      <dgm:spPr/>
    </dgm:pt>
  </dgm:ptLst>
  <dgm:cxnLst>
    <dgm:cxn modelId="{DB897309-97DC-48E9-8E31-3169EDD0582C}" srcId="{7C96BFA5-73F2-4DF4-A3EB-E016616CE2D6}" destId="{E92ABECB-6413-4D86-93AB-A43472DF290C}" srcOrd="0" destOrd="0" parTransId="{E510AE5F-59D8-4E01-8F1D-8C14B87392BD}" sibTransId="{F50C7034-F37F-4CB5-9E50-2C3D938B0F91}"/>
    <dgm:cxn modelId="{D25D3315-B46D-4EF8-BCB9-A0975D935BA5}" type="presOf" srcId="{AA422789-75A0-41CB-B5EB-69C5B051D772}" destId="{26ADD696-9CA9-4E15-94AB-55F7D9BDE0F5}" srcOrd="0" destOrd="0" presId="urn:microsoft.com/office/officeart/2005/8/layout/radial5"/>
    <dgm:cxn modelId="{7FECC31A-2CB7-4D30-AE2B-A0CD243CA746}" type="presOf" srcId="{CFC776F0-2374-4E9F-851B-4D62357E20FA}" destId="{01206ACC-5228-454E-879E-04D5F95B7811}" srcOrd="1" destOrd="0" presId="urn:microsoft.com/office/officeart/2005/8/layout/radial5"/>
    <dgm:cxn modelId="{7028161B-D6B3-403E-8B4F-A36D7D612903}" type="presOf" srcId="{B374411D-7C1C-4457-9F91-E011FBA516A2}" destId="{6B23DF3F-D5D7-4A32-AA9D-F2A68F72E0A6}" srcOrd="1" destOrd="0" presId="urn:microsoft.com/office/officeart/2005/8/layout/radial5"/>
    <dgm:cxn modelId="{5323DD25-1299-4006-966C-9DD686EFE5C4}" type="presOf" srcId="{F0B1F828-DBD3-4C87-86C1-5582A80577B6}" destId="{284F447A-5636-40EC-B484-1D9C89F3A8DA}" srcOrd="0" destOrd="0" presId="urn:microsoft.com/office/officeart/2005/8/layout/radial5"/>
    <dgm:cxn modelId="{AE3E7E2D-F2DC-4B2F-A86F-9BA3B3AECBBA}" type="presOf" srcId="{A00B7FEB-6F68-41A0-8554-C7E69270B9E6}" destId="{4D43A1C1-54EF-4F1A-9B74-1401F9C6D2AE}" srcOrd="1" destOrd="0" presId="urn:microsoft.com/office/officeart/2005/8/layout/radial5"/>
    <dgm:cxn modelId="{8E82DF2F-CF85-417F-B24B-4BD9606E66A9}" type="presOf" srcId="{A00B7FEB-6F68-41A0-8554-C7E69270B9E6}" destId="{E4F45D4C-374B-48C9-B453-E3DAE422AA17}" srcOrd="0" destOrd="0" presId="urn:microsoft.com/office/officeart/2005/8/layout/radial5"/>
    <dgm:cxn modelId="{22407835-33BA-4D56-B16B-AE4CC03B4805}" type="presOf" srcId="{AA422789-75A0-41CB-B5EB-69C5B051D772}" destId="{C0350EB3-7477-4A8C-9D3F-A84850DA5E70}" srcOrd="1" destOrd="0" presId="urn:microsoft.com/office/officeart/2005/8/layout/radial5"/>
    <dgm:cxn modelId="{C14F1265-0C2E-493C-9DEC-A09D85F06DBC}" srcId="{E92ABECB-6413-4D86-93AB-A43472DF290C}" destId="{15D1CF7A-4CD8-479E-A64D-3910BB7109D4}" srcOrd="3" destOrd="0" parTransId="{B374411D-7C1C-4457-9F91-E011FBA516A2}" sibTransId="{6E50068E-C113-43B5-BD32-2C4B7AB0D610}"/>
    <dgm:cxn modelId="{6ABDA44A-E7E7-42A4-B772-AC5DA8DD42F3}" type="presOf" srcId="{B374411D-7C1C-4457-9F91-E011FBA516A2}" destId="{5C60B9E4-529C-46B3-9BC0-F7E7C9969CB8}" srcOrd="0" destOrd="0" presId="urn:microsoft.com/office/officeart/2005/8/layout/radial5"/>
    <dgm:cxn modelId="{41F4D36C-6B64-46C9-ADBF-1C360F8A138B}" type="presOf" srcId="{5F0BA35A-1CF7-4FE5-97EF-B3DACE7E4BE8}" destId="{040B18CC-23B0-40C2-BB39-48BD89154045}" srcOrd="0" destOrd="0" presId="urn:microsoft.com/office/officeart/2005/8/layout/radial5"/>
    <dgm:cxn modelId="{5A155678-39BF-454F-BBFA-B235513C3E93}" type="presOf" srcId="{CFC776F0-2374-4E9F-851B-4D62357E20FA}" destId="{6AC3592F-5DD9-41CC-9BC8-2CB760911109}" srcOrd="0" destOrd="0" presId="urn:microsoft.com/office/officeart/2005/8/layout/radial5"/>
    <dgm:cxn modelId="{6577529B-14A7-431C-BCE4-4D72BF426BCA}" type="presOf" srcId="{7C96BFA5-73F2-4DF4-A3EB-E016616CE2D6}" destId="{51F812BE-D005-4D53-BC69-776A5E95C212}" srcOrd="0" destOrd="0" presId="urn:microsoft.com/office/officeart/2005/8/layout/radial5"/>
    <dgm:cxn modelId="{6FD338A6-B674-4ACD-986A-762A7A5E883E}" type="presOf" srcId="{E92ABECB-6413-4D86-93AB-A43472DF290C}" destId="{F4F51878-E40E-4229-BE29-747504F9533C}" srcOrd="0" destOrd="0" presId="urn:microsoft.com/office/officeart/2005/8/layout/radial5"/>
    <dgm:cxn modelId="{FBF728AF-B28C-433B-9985-407300D135C1}" type="presOf" srcId="{DC98317D-1552-4FA7-B2DA-9C3A40F58360}" destId="{E68CA298-4844-41CF-A5DD-C4FF688087DF}" srcOrd="0" destOrd="0" presId="urn:microsoft.com/office/officeart/2005/8/layout/radial5"/>
    <dgm:cxn modelId="{B4D766C4-BA41-42FF-AC8F-DD3318D696F6}" type="presOf" srcId="{15D1CF7A-4CD8-479E-A64D-3910BB7109D4}" destId="{E10ABC83-E4C9-4AC5-A493-67F508FAE695}" srcOrd="0" destOrd="0" presId="urn:microsoft.com/office/officeart/2005/8/layout/radial5"/>
    <dgm:cxn modelId="{57F4C3CB-B7E7-4BD8-8B3E-865868B0064C}" srcId="{E92ABECB-6413-4D86-93AB-A43472DF290C}" destId="{DC98317D-1552-4FA7-B2DA-9C3A40F58360}" srcOrd="2" destOrd="0" parTransId="{A00B7FEB-6F68-41A0-8554-C7E69270B9E6}" sibTransId="{41C7FBB1-6730-43F3-8EF2-68B795D02A64}"/>
    <dgm:cxn modelId="{6D1980DC-63CF-4605-BAF1-0022081FA46C}" srcId="{E92ABECB-6413-4D86-93AB-A43472DF290C}" destId="{5F0BA35A-1CF7-4FE5-97EF-B3DACE7E4BE8}" srcOrd="0" destOrd="0" parTransId="{CFC776F0-2374-4E9F-851B-4D62357E20FA}" sibTransId="{0087BA92-49E4-411A-AFD8-D358712B8000}"/>
    <dgm:cxn modelId="{75749DDD-44D4-497F-9999-E47BB9F1B1EC}" srcId="{E92ABECB-6413-4D86-93AB-A43472DF290C}" destId="{F0B1F828-DBD3-4C87-86C1-5582A80577B6}" srcOrd="1" destOrd="0" parTransId="{AA422789-75A0-41CB-B5EB-69C5B051D772}" sibTransId="{B4EBE650-A4E9-4012-B2E2-B0BFA36498A5}"/>
    <dgm:cxn modelId="{0F0034F7-54C4-4C86-A150-688F8FA9F0B5}" type="presParOf" srcId="{51F812BE-D005-4D53-BC69-776A5E95C212}" destId="{F4F51878-E40E-4229-BE29-747504F9533C}" srcOrd="0" destOrd="0" presId="urn:microsoft.com/office/officeart/2005/8/layout/radial5"/>
    <dgm:cxn modelId="{E379731E-4E25-4178-B095-5658A5EE5EE3}" type="presParOf" srcId="{51F812BE-D005-4D53-BC69-776A5E95C212}" destId="{6AC3592F-5DD9-41CC-9BC8-2CB760911109}" srcOrd="1" destOrd="0" presId="urn:microsoft.com/office/officeart/2005/8/layout/radial5"/>
    <dgm:cxn modelId="{01CF0B49-3497-45B2-B780-F3EBF66DA2F4}" type="presParOf" srcId="{6AC3592F-5DD9-41CC-9BC8-2CB760911109}" destId="{01206ACC-5228-454E-879E-04D5F95B7811}" srcOrd="0" destOrd="0" presId="urn:microsoft.com/office/officeart/2005/8/layout/radial5"/>
    <dgm:cxn modelId="{012D3847-1F78-4142-B225-8E8EE0A2178C}" type="presParOf" srcId="{51F812BE-D005-4D53-BC69-776A5E95C212}" destId="{040B18CC-23B0-40C2-BB39-48BD89154045}" srcOrd="2" destOrd="0" presId="urn:microsoft.com/office/officeart/2005/8/layout/radial5"/>
    <dgm:cxn modelId="{69B52661-8588-4B6B-83B1-3AD326E6F44A}" type="presParOf" srcId="{51F812BE-D005-4D53-BC69-776A5E95C212}" destId="{26ADD696-9CA9-4E15-94AB-55F7D9BDE0F5}" srcOrd="3" destOrd="0" presId="urn:microsoft.com/office/officeart/2005/8/layout/radial5"/>
    <dgm:cxn modelId="{6CFAE0D9-935D-4A48-9398-536412B288A7}" type="presParOf" srcId="{26ADD696-9CA9-4E15-94AB-55F7D9BDE0F5}" destId="{C0350EB3-7477-4A8C-9D3F-A84850DA5E70}" srcOrd="0" destOrd="0" presId="urn:microsoft.com/office/officeart/2005/8/layout/radial5"/>
    <dgm:cxn modelId="{7185E327-A146-4D94-8546-70C6A1EC7536}" type="presParOf" srcId="{51F812BE-D005-4D53-BC69-776A5E95C212}" destId="{284F447A-5636-40EC-B484-1D9C89F3A8DA}" srcOrd="4" destOrd="0" presId="urn:microsoft.com/office/officeart/2005/8/layout/radial5"/>
    <dgm:cxn modelId="{C584C0DB-287B-436C-8CD9-0998667FFA5F}" type="presParOf" srcId="{51F812BE-D005-4D53-BC69-776A5E95C212}" destId="{E4F45D4C-374B-48C9-B453-E3DAE422AA17}" srcOrd="5" destOrd="0" presId="urn:microsoft.com/office/officeart/2005/8/layout/radial5"/>
    <dgm:cxn modelId="{265047C6-1D52-4A58-82E6-CD95DE349D26}" type="presParOf" srcId="{E4F45D4C-374B-48C9-B453-E3DAE422AA17}" destId="{4D43A1C1-54EF-4F1A-9B74-1401F9C6D2AE}" srcOrd="0" destOrd="0" presId="urn:microsoft.com/office/officeart/2005/8/layout/radial5"/>
    <dgm:cxn modelId="{1F6F6F47-5307-4CAD-B040-2C9B69026DF0}" type="presParOf" srcId="{51F812BE-D005-4D53-BC69-776A5E95C212}" destId="{E68CA298-4844-41CF-A5DD-C4FF688087DF}" srcOrd="6" destOrd="0" presId="urn:microsoft.com/office/officeart/2005/8/layout/radial5"/>
    <dgm:cxn modelId="{330696C7-DB04-4D01-A3FF-18F706E92049}" type="presParOf" srcId="{51F812BE-D005-4D53-BC69-776A5E95C212}" destId="{5C60B9E4-529C-46B3-9BC0-F7E7C9969CB8}" srcOrd="7" destOrd="0" presId="urn:microsoft.com/office/officeart/2005/8/layout/radial5"/>
    <dgm:cxn modelId="{9B57A1C0-47B2-46C6-9917-E5488BA6E7D4}" type="presParOf" srcId="{5C60B9E4-529C-46B3-9BC0-F7E7C9969CB8}" destId="{6B23DF3F-D5D7-4A32-AA9D-F2A68F72E0A6}" srcOrd="0" destOrd="0" presId="urn:microsoft.com/office/officeart/2005/8/layout/radial5"/>
    <dgm:cxn modelId="{F12DF3E0-5A6E-440D-ABFF-F6806FB6DC40}" type="presParOf" srcId="{51F812BE-D005-4D53-BC69-776A5E95C212}" destId="{E10ABC83-E4C9-4AC5-A493-67F508FAE695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674A4F-49B0-4BC7-ABC6-45B64B7A7116}">
      <dsp:nvSpPr>
        <dsp:cNvPr id="0" name=""/>
        <dsp:cNvSpPr/>
      </dsp:nvSpPr>
      <dsp:spPr>
        <a:xfrm>
          <a:off x="0" y="372205"/>
          <a:ext cx="7931224" cy="1552071"/>
        </a:xfrm>
        <a:prstGeom prst="roundRect">
          <a:avLst/>
        </a:prstGeom>
        <a:solidFill>
          <a:srgbClr val="11A7F2"/>
        </a:solidFill>
        <a:ln w="25400" cap="flat" cmpd="sng" algn="ctr">
          <a:solidFill>
            <a:srgbClr val="11A7F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latin typeface="Montserrat" panose="00000500000000000000" pitchFamily="50" charset="0"/>
            </a:rPr>
            <a:t>This domain requires the trainee to consider safeguarding as an essential element of all aspects of paediatric healthcare practice. The safety of all babies, children and young people is paramount. </a:t>
          </a:r>
          <a:endParaRPr lang="en-US" sz="1800" b="1" kern="1200" dirty="0">
            <a:latin typeface="Montserrat" panose="00000500000000000000" pitchFamily="50" charset="0"/>
          </a:endParaRPr>
        </a:p>
      </dsp:txBody>
      <dsp:txXfrm>
        <a:off x="75766" y="447971"/>
        <a:ext cx="7779692" cy="1400539"/>
      </dsp:txXfrm>
    </dsp:sp>
    <dsp:sp modelId="{BE9BFC23-3C35-426B-93F7-53BEABCD7B96}">
      <dsp:nvSpPr>
        <dsp:cNvPr id="0" name=""/>
        <dsp:cNvSpPr/>
      </dsp:nvSpPr>
      <dsp:spPr>
        <a:xfrm>
          <a:off x="0" y="2127976"/>
          <a:ext cx="7931224" cy="2045159"/>
        </a:xfrm>
        <a:prstGeom prst="roundRect">
          <a:avLst/>
        </a:prstGeom>
        <a:solidFill>
          <a:srgbClr val="11A7F2"/>
        </a:solidFill>
        <a:ln w="25400" cap="flat" cmpd="sng" algn="ctr">
          <a:solidFill>
            <a:srgbClr val="11A7F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latin typeface="Montserrat" panose="00000500000000000000" pitchFamily="50" charset="0"/>
            </a:rPr>
            <a:t>Core trainees must complete accurate documentation and raise concerns to senior staff in a professional manner. By the end of core training, they will role model excellent safeguarding practice to junior staff and consider environmental aspects that impact safeguarding (</a:t>
          </a:r>
          <a:r>
            <a:rPr lang="en-GB" sz="1800" b="1" kern="1200" dirty="0" err="1">
              <a:latin typeface="Montserrat" panose="00000500000000000000" pitchFamily="50" charset="0"/>
            </a:rPr>
            <a:t>eg</a:t>
          </a:r>
          <a:r>
            <a:rPr lang="en-GB" sz="1800" b="1" kern="1200" dirty="0">
              <a:latin typeface="Montserrat" panose="00000500000000000000" pitchFamily="50" charset="0"/>
            </a:rPr>
            <a:t> addictions and social deprivation).</a:t>
          </a:r>
          <a:endParaRPr lang="en-US" sz="1800" b="1" kern="1200" dirty="0">
            <a:latin typeface="Montserrat" panose="00000500000000000000" pitchFamily="50" charset="0"/>
          </a:endParaRPr>
        </a:p>
      </dsp:txBody>
      <dsp:txXfrm>
        <a:off x="99836" y="2227812"/>
        <a:ext cx="7731552" cy="18454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674A4F-49B0-4BC7-ABC6-45B64B7A7116}">
      <dsp:nvSpPr>
        <dsp:cNvPr id="0" name=""/>
        <dsp:cNvSpPr/>
      </dsp:nvSpPr>
      <dsp:spPr>
        <a:xfrm>
          <a:off x="0" y="458256"/>
          <a:ext cx="7931224" cy="1711125"/>
        </a:xfrm>
        <a:prstGeom prst="roundRect">
          <a:avLst/>
        </a:prstGeom>
        <a:solidFill>
          <a:srgbClr val="11A7F2"/>
        </a:solidFill>
        <a:ln w="25400" cap="flat" cmpd="sng" algn="ctr">
          <a:solidFill>
            <a:srgbClr val="11A7F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>
              <a:latin typeface="Montserrat" panose="00000500000000000000" pitchFamily="50" charset="0"/>
            </a:rPr>
            <a:t>Safeguarding of babies, children and young people is central to all aspects of paediatrics. </a:t>
          </a:r>
          <a:endParaRPr lang="en-US" sz="2800" b="1" kern="1200" dirty="0">
            <a:latin typeface="Montserrat" panose="00000500000000000000" pitchFamily="50" charset="0"/>
          </a:endParaRPr>
        </a:p>
      </dsp:txBody>
      <dsp:txXfrm>
        <a:off x="83530" y="541786"/>
        <a:ext cx="7764164" cy="1544065"/>
      </dsp:txXfrm>
    </dsp:sp>
    <dsp:sp modelId="{BE9BFC23-3C35-426B-93F7-53BEABCD7B96}">
      <dsp:nvSpPr>
        <dsp:cNvPr id="0" name=""/>
        <dsp:cNvSpPr/>
      </dsp:nvSpPr>
      <dsp:spPr>
        <a:xfrm>
          <a:off x="0" y="2376263"/>
          <a:ext cx="7931224" cy="1711125"/>
        </a:xfrm>
        <a:prstGeom prst="roundRect">
          <a:avLst/>
        </a:prstGeom>
        <a:solidFill>
          <a:srgbClr val="11A7F2"/>
        </a:solidFill>
        <a:ln w="25400" cap="flat" cmpd="sng" algn="ctr">
          <a:solidFill>
            <a:srgbClr val="11A7F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>
              <a:latin typeface="Montserrat" panose="00000500000000000000" pitchFamily="50" charset="0"/>
            </a:rPr>
            <a:t>The trainee now works proficiently and advises others about this area of practice.</a:t>
          </a:r>
          <a:endParaRPr lang="en-US" sz="2800" b="1" kern="1200" dirty="0">
            <a:latin typeface="Montserrat" panose="00000500000000000000" pitchFamily="50" charset="0"/>
          </a:endParaRPr>
        </a:p>
      </dsp:txBody>
      <dsp:txXfrm>
        <a:off x="83530" y="2459793"/>
        <a:ext cx="7764164" cy="154406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F51878-E40E-4229-BE29-747504F9533C}">
      <dsp:nvSpPr>
        <dsp:cNvPr id="0" name=""/>
        <dsp:cNvSpPr/>
      </dsp:nvSpPr>
      <dsp:spPr>
        <a:xfrm>
          <a:off x="2900824" y="1703155"/>
          <a:ext cx="2561937" cy="1464862"/>
        </a:xfrm>
        <a:prstGeom prst="ellipse">
          <a:avLst/>
        </a:prstGeom>
        <a:solidFill>
          <a:srgbClr val="0D0D5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latin typeface="Montserrat" panose="00000500000000000000" pitchFamily="50" charset="0"/>
            </a:rPr>
            <a:t>Safeguarding</a:t>
          </a:r>
        </a:p>
      </dsp:txBody>
      <dsp:txXfrm>
        <a:off x="3276011" y="1917679"/>
        <a:ext cx="1811563" cy="1035814"/>
      </dsp:txXfrm>
    </dsp:sp>
    <dsp:sp modelId="{6AC3592F-5DD9-41CC-9BC8-2CB760911109}">
      <dsp:nvSpPr>
        <dsp:cNvPr id="0" name=""/>
        <dsp:cNvSpPr/>
      </dsp:nvSpPr>
      <dsp:spPr>
        <a:xfrm rot="16053023">
          <a:off x="3992675" y="1237050"/>
          <a:ext cx="292691" cy="397456"/>
        </a:xfrm>
        <a:prstGeom prst="rightArrow">
          <a:avLst>
            <a:gd name="adj1" fmla="val 60000"/>
            <a:gd name="adj2" fmla="val 50000"/>
          </a:avLst>
        </a:prstGeom>
        <a:solidFill>
          <a:srgbClr val="11A7F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kern="1200">
            <a:latin typeface="Montserrat" panose="00000500000000000000" pitchFamily="50" charset="0"/>
          </a:endParaRPr>
        </a:p>
      </dsp:txBody>
      <dsp:txXfrm rot="10800000">
        <a:off x="4038455" y="1360404"/>
        <a:ext cx="204884" cy="238474"/>
      </dsp:txXfrm>
    </dsp:sp>
    <dsp:sp modelId="{040B18CC-23B0-40C2-BB39-48BD89154045}">
      <dsp:nvSpPr>
        <dsp:cNvPr id="0" name=""/>
        <dsp:cNvSpPr/>
      </dsp:nvSpPr>
      <dsp:spPr>
        <a:xfrm>
          <a:off x="3262883" y="153618"/>
          <a:ext cx="1685275" cy="998172"/>
        </a:xfrm>
        <a:prstGeom prst="ellipse">
          <a:avLst/>
        </a:prstGeom>
        <a:solidFill>
          <a:srgbClr val="0D0D5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latin typeface="Montserrat" panose="00000500000000000000" pitchFamily="50" charset="0"/>
            </a:rPr>
            <a:t>Recognition &amp; diagnosis</a:t>
          </a:r>
        </a:p>
      </dsp:txBody>
      <dsp:txXfrm>
        <a:off x="3509686" y="299797"/>
        <a:ext cx="1191669" cy="705814"/>
      </dsp:txXfrm>
    </dsp:sp>
    <dsp:sp modelId="{26ADD696-9CA9-4E15-94AB-55F7D9BDE0F5}">
      <dsp:nvSpPr>
        <dsp:cNvPr id="0" name=""/>
        <dsp:cNvSpPr/>
      </dsp:nvSpPr>
      <dsp:spPr>
        <a:xfrm rot="28808">
          <a:off x="5562355" y="2249434"/>
          <a:ext cx="240280" cy="397456"/>
        </a:xfrm>
        <a:prstGeom prst="rightArrow">
          <a:avLst>
            <a:gd name="adj1" fmla="val 60000"/>
            <a:gd name="adj2" fmla="val 50000"/>
          </a:avLst>
        </a:prstGeom>
        <a:solidFill>
          <a:srgbClr val="11A7F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kern="1200">
            <a:latin typeface="Montserrat" panose="00000500000000000000" pitchFamily="50" charset="0"/>
          </a:endParaRPr>
        </a:p>
      </dsp:txBody>
      <dsp:txXfrm>
        <a:off x="5562356" y="2328623"/>
        <a:ext cx="168196" cy="238474"/>
      </dsp:txXfrm>
    </dsp:sp>
    <dsp:sp modelId="{284F447A-5636-40EC-B484-1D9C89F3A8DA}">
      <dsp:nvSpPr>
        <dsp:cNvPr id="0" name=""/>
        <dsp:cNvSpPr/>
      </dsp:nvSpPr>
      <dsp:spPr>
        <a:xfrm>
          <a:off x="5915901" y="1727859"/>
          <a:ext cx="1995131" cy="1461238"/>
        </a:xfrm>
        <a:prstGeom prst="ellipse">
          <a:avLst/>
        </a:prstGeom>
        <a:solidFill>
          <a:srgbClr val="0D0D5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>
              <a:latin typeface="Montserrat" panose="00000500000000000000" pitchFamily="50" charset="0"/>
            </a:rPr>
            <a:t>The Knowledge of the types of abuse &amp; neglect</a:t>
          </a:r>
        </a:p>
      </dsp:txBody>
      <dsp:txXfrm>
        <a:off x="6208081" y="1941852"/>
        <a:ext cx="1410771" cy="1033252"/>
      </dsp:txXfrm>
    </dsp:sp>
    <dsp:sp modelId="{E4F45D4C-374B-48C9-B453-E3DAE422AA17}">
      <dsp:nvSpPr>
        <dsp:cNvPr id="0" name=""/>
        <dsp:cNvSpPr/>
      </dsp:nvSpPr>
      <dsp:spPr>
        <a:xfrm rot="5546977">
          <a:off x="4039259" y="3157666"/>
          <a:ext cx="206283" cy="397456"/>
        </a:xfrm>
        <a:prstGeom prst="rightArrow">
          <a:avLst>
            <a:gd name="adj1" fmla="val 60000"/>
            <a:gd name="adj2" fmla="val 50000"/>
          </a:avLst>
        </a:prstGeom>
        <a:solidFill>
          <a:srgbClr val="11A7F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kern="1200">
            <a:latin typeface="Montserrat" panose="00000500000000000000" pitchFamily="50" charset="0"/>
          </a:endParaRPr>
        </a:p>
      </dsp:txBody>
      <dsp:txXfrm rot="10800000">
        <a:off x="4071524" y="3206243"/>
        <a:ext cx="144398" cy="238474"/>
      </dsp:txXfrm>
    </dsp:sp>
    <dsp:sp modelId="{E68CA298-4844-41CF-A5DD-C4FF688087DF}">
      <dsp:nvSpPr>
        <dsp:cNvPr id="0" name=""/>
        <dsp:cNvSpPr/>
      </dsp:nvSpPr>
      <dsp:spPr>
        <a:xfrm>
          <a:off x="3232146" y="3556308"/>
          <a:ext cx="1746750" cy="1324320"/>
        </a:xfrm>
        <a:prstGeom prst="ellipse">
          <a:avLst/>
        </a:prstGeom>
        <a:solidFill>
          <a:srgbClr val="0D0D5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latin typeface="Montserrat" panose="00000500000000000000" pitchFamily="50" charset="0"/>
            </a:rPr>
            <a:t>Protection of both individuals &amp; groups</a:t>
          </a:r>
        </a:p>
      </dsp:txBody>
      <dsp:txXfrm>
        <a:off x="3487952" y="3750250"/>
        <a:ext cx="1235138" cy="936436"/>
      </dsp:txXfrm>
    </dsp:sp>
    <dsp:sp modelId="{5C60B9E4-529C-46B3-9BC0-F7E7C9969CB8}">
      <dsp:nvSpPr>
        <dsp:cNvPr id="0" name=""/>
        <dsp:cNvSpPr/>
      </dsp:nvSpPr>
      <dsp:spPr>
        <a:xfrm rot="10785106">
          <a:off x="2557626" y="2243221"/>
          <a:ext cx="310901" cy="397456"/>
        </a:xfrm>
        <a:prstGeom prst="rightArrow">
          <a:avLst>
            <a:gd name="adj1" fmla="val 60000"/>
            <a:gd name="adj2" fmla="val 50000"/>
          </a:avLst>
        </a:prstGeom>
        <a:solidFill>
          <a:srgbClr val="11A7F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kern="1200">
            <a:latin typeface="Montserrat" panose="00000500000000000000" pitchFamily="50" charset="0"/>
          </a:endParaRPr>
        </a:p>
      </dsp:txBody>
      <dsp:txXfrm rot="10800000">
        <a:off x="2650896" y="2322510"/>
        <a:ext cx="217631" cy="238474"/>
      </dsp:txXfrm>
    </dsp:sp>
    <dsp:sp modelId="{E10ABC83-E4C9-4AC5-A493-67F508FAE695}">
      <dsp:nvSpPr>
        <dsp:cNvPr id="0" name=""/>
        <dsp:cNvSpPr/>
      </dsp:nvSpPr>
      <dsp:spPr>
        <a:xfrm>
          <a:off x="555675" y="1655845"/>
          <a:ext cx="1958016" cy="1582419"/>
        </a:xfrm>
        <a:prstGeom prst="ellipse">
          <a:avLst/>
        </a:prstGeom>
        <a:solidFill>
          <a:srgbClr val="0D0D5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>
              <a:latin typeface="Montserrat" panose="00000500000000000000" pitchFamily="50" charset="0"/>
            </a:rPr>
            <a:t>Roles, Responsibilities &amp; Accountability</a:t>
          </a:r>
        </a:p>
      </dsp:txBody>
      <dsp:txXfrm>
        <a:off x="842420" y="1887585"/>
        <a:ext cx="1384526" cy="11189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E6D5FE-C83B-4A5D-B41C-2A6114E2A578}" type="datetimeFigureOut">
              <a:rPr lang="en-GB" smtClean="0"/>
              <a:t>17/12/2024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ECCC83-F520-41FF-93E9-4A022F861A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7796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ECCC83-F520-41FF-93E9-4A022F861AB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7110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aseline="0" dirty="0"/>
              <a:t>-</a:t>
            </a:r>
            <a:r>
              <a:rPr lang="en-GB" baseline="0" dirty="0" err="1"/>
              <a:t>multiprofessional</a:t>
            </a:r>
            <a:r>
              <a:rPr lang="en-GB" baseline="0" dirty="0"/>
              <a:t> working</a:t>
            </a:r>
          </a:p>
          <a:p>
            <a:r>
              <a:rPr lang="en-GB" baseline="0" dirty="0"/>
              <a:t>-chance to reflect on challenging cases</a:t>
            </a:r>
          </a:p>
          <a:p>
            <a:r>
              <a:rPr lang="en-GB" baseline="0" dirty="0"/>
              <a:t>-high quality documentation</a:t>
            </a:r>
          </a:p>
          <a:p>
            <a:r>
              <a:rPr lang="en-GB" baseline="0" dirty="0"/>
              <a:t>-triangulation of information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CCC83-F520-41FF-93E9-4A022F861AB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10502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ECCC83-F520-41FF-93E9-4A022F861AB7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5786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0170" y="3186116"/>
            <a:ext cx="7772400" cy="1470025"/>
          </a:xfr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760170" y="3284984"/>
            <a:ext cx="7776864" cy="0"/>
          </a:xfrm>
          <a:prstGeom prst="line">
            <a:avLst/>
          </a:prstGeom>
          <a:ln w="19050">
            <a:solidFill>
              <a:srgbClr val="11A7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371C394-4413-4AEB-9984-5AE7EF9716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5820330"/>
            <a:ext cx="1499677" cy="76633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D43B9AE-BB38-44E8-97A5-8BFAA413B817}"/>
              </a:ext>
            </a:extLst>
          </p:cNvPr>
          <p:cNvSpPr txBox="1"/>
          <p:nvPr userDrawn="1"/>
        </p:nvSpPr>
        <p:spPr>
          <a:xfrm>
            <a:off x="683568" y="6344112"/>
            <a:ext cx="65527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The Royal College of Paediatrics and Child Health is a registered charity in England and Wales (1057744) and in Scotland (SCO38299).</a:t>
            </a:r>
          </a:p>
        </p:txBody>
      </p:sp>
      <p:pic>
        <p:nvPicPr>
          <p:cNvPr id="3" name="Picture 2" descr="A close-up of a logo&#10;&#10;Description automatically generated">
            <a:extLst>
              <a:ext uri="{FF2B5EF4-FFF2-40B4-BE49-F238E27FC236}">
                <a16:creationId xmlns:a16="http://schemas.microsoft.com/office/drawing/2014/main" id="{01E0BB15-31C1-44CD-F51D-F83CA95B72D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9" b="12147"/>
          <a:stretch/>
        </p:blipFill>
        <p:spPr>
          <a:xfrm>
            <a:off x="713922" y="1401040"/>
            <a:ext cx="7776864" cy="1762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490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733395" y="1412776"/>
            <a:ext cx="7776864" cy="0"/>
          </a:xfrm>
          <a:prstGeom prst="line">
            <a:avLst/>
          </a:prstGeom>
          <a:ln w="19050">
            <a:solidFill>
              <a:srgbClr val="11A7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idx="1" hasCustomPrompt="1"/>
          </p:nvPr>
        </p:nvSpPr>
        <p:spPr>
          <a:xfrm>
            <a:off x="712407" y="1556792"/>
            <a:ext cx="7797852" cy="4525963"/>
          </a:xfrm>
        </p:spPr>
        <p:txBody>
          <a:bodyPr/>
          <a:lstStyle>
            <a:lvl1pPr>
              <a:defRPr b="0"/>
            </a:lvl1pPr>
            <a:lvl2pPr marL="457200" indent="0">
              <a:buNone/>
              <a:defRPr sz="2400" b="0">
                <a:solidFill>
                  <a:schemeClr val="bg1">
                    <a:lumMod val="50000"/>
                  </a:schemeClr>
                </a:solidFill>
              </a:defRPr>
            </a:lvl2pPr>
            <a:lvl3pPr marL="1143000" indent="-228600">
              <a:buFont typeface="Wingdings" panose="05000000000000000000" pitchFamily="2" charset="2"/>
              <a:buChar char="§"/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9D1F40-5FB0-47F6-A231-5F18208DD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26F901F-BF2F-410A-9E2F-9426908F5BEC}" type="datetimeFigureOut">
              <a:rPr lang="en-GB" smtClean="0"/>
              <a:pPr/>
              <a:t>17/12/2024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AEF1E6-3620-4AEC-940E-925B78FD4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492283B-066E-48E0-8B71-4DB80DF3F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276088"/>
            <a:ext cx="822960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8EC50816-9A6E-8308-4BD7-BFC4B63B5F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9" b="12147"/>
          <a:stretch/>
        </p:blipFill>
        <p:spPr>
          <a:xfrm>
            <a:off x="7105500" y="6356350"/>
            <a:ext cx="1758546" cy="398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980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>
                <a:latin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92339" cy="4525963"/>
          </a:xfrm>
          <a:ln>
            <a:solidFill>
              <a:srgbClr val="11A7F2"/>
            </a:solidFill>
          </a:ln>
        </p:spPr>
        <p:txBody>
          <a:bodyPr/>
          <a:lstStyle>
            <a:lvl1pPr marL="0" indent="0" algn="ctr">
              <a:buNone/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r>
              <a:rPr lang="en-US" dirty="0"/>
              <a:t>Image/graph area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F901F-BF2F-410A-9E2F-9426908F5BEC}" type="datetimeFigureOut">
              <a:rPr lang="en-GB" smtClean="0"/>
              <a:t>17/12/2024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cxnSp>
        <p:nvCxnSpPr>
          <p:cNvPr id="8" name="Straight Connector 7"/>
          <p:cNvCxnSpPr>
            <a:cxnSpLocks/>
          </p:cNvCxnSpPr>
          <p:nvPr userDrawn="1"/>
        </p:nvCxnSpPr>
        <p:spPr>
          <a:xfrm>
            <a:off x="467544" y="1412776"/>
            <a:ext cx="8072995" cy="4862"/>
          </a:xfrm>
          <a:prstGeom prst="line">
            <a:avLst/>
          </a:prstGeom>
          <a:ln w="19050">
            <a:solidFill>
              <a:srgbClr val="11A7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close-up of a logo&#10;&#10;Description automatically generated">
            <a:extLst>
              <a:ext uri="{FF2B5EF4-FFF2-40B4-BE49-F238E27FC236}">
                <a16:creationId xmlns:a16="http://schemas.microsoft.com/office/drawing/2014/main" id="{5B80D6D7-2C88-4119-3CD4-DDB440B2B5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9" b="12147"/>
          <a:stretch/>
        </p:blipFill>
        <p:spPr>
          <a:xfrm>
            <a:off x="7105500" y="6356350"/>
            <a:ext cx="1758546" cy="398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936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21E3E-9A67-4693-8A0A-CE5C3BD1FF46}" type="datetimeFigureOut">
              <a:rPr lang="en-US" smtClean="0"/>
              <a:pPr/>
              <a:t>12/17/2024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16EE-4AFD-494F-A23B-8B5EEC3E8C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774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576" y="1600200"/>
            <a:ext cx="793122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6F901F-BF2F-410A-9E2F-9426908F5BEC}" type="datetimeFigureOut">
              <a:rPr lang="en-GB" smtClean="0"/>
              <a:t>17/12/2024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483F05-1041-4EAF-A32A-1B25A0C58E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3564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000" b="1" kern="1200">
          <a:solidFill>
            <a:srgbClr val="11A7F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b="0" kern="1200">
          <a:solidFill>
            <a:srgbClr val="0D0D5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b="0" kern="1200">
          <a:solidFill>
            <a:srgbClr val="4D4D4D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rgbClr val="4D4D4D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Montserrat" panose="02000505000000020004" pitchFamily="2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Montserrat" panose="02000505000000020004" pitchFamily="2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-lfh.org.uk/programmes/safeguarding-children/" TargetMode="External"/><Relationship Id="rId3" Type="http://schemas.openxmlformats.org/officeDocument/2006/relationships/hyperlink" Target="http://www.e-lfh.org.uk/programmes/female-genital-mutilation/presentation/" TargetMode="External"/><Relationship Id="rId7" Type="http://schemas.openxmlformats.org/officeDocument/2006/relationships/hyperlink" Target="http://www.e-lfh.org.uk/projects/safeguarding/more_info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alsg.org/en/files/CPFactsheet.pdf" TargetMode="External"/><Relationship Id="rId5" Type="http://schemas.openxmlformats.org/officeDocument/2006/relationships/hyperlink" Target="https://learning.nspcc.org.uk/health-safeguarding-child-protection/" TargetMode="External"/><Relationship Id="rId10" Type="http://schemas.openxmlformats.org/officeDocument/2006/relationships/image" Target="../media/image4.png"/><Relationship Id="rId4" Type="http://schemas.openxmlformats.org/officeDocument/2006/relationships/hyperlink" Target="https://www.e-lfh.org.uk/programmes/safeguarding-children/" TargetMode="External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3441576"/>
            <a:ext cx="7772400" cy="1470025"/>
          </a:xfrm>
        </p:spPr>
        <p:txBody>
          <a:bodyPr>
            <a:noAutofit/>
          </a:bodyPr>
          <a:lstStyle/>
          <a:p>
            <a:r>
              <a:rPr lang="en-GB" dirty="0">
                <a:latin typeface="Montserrat" panose="00000500000000000000" pitchFamily="50" charset="0"/>
              </a:rPr>
              <a:t>Domain 9:</a:t>
            </a:r>
            <a:br>
              <a:rPr lang="en-GB" dirty="0">
                <a:latin typeface="Montserrat" panose="00000500000000000000" pitchFamily="50" charset="0"/>
              </a:rPr>
            </a:br>
            <a:r>
              <a:rPr lang="en-GB" dirty="0">
                <a:latin typeface="Montserrat" panose="00000500000000000000" pitchFamily="50" charset="0"/>
              </a:rPr>
              <a:t>Safeguarding</a:t>
            </a:r>
          </a:p>
        </p:txBody>
      </p:sp>
    </p:spTree>
    <p:extLst>
      <p:ext uri="{BB962C8B-B14F-4D97-AF65-F5344CB8AC3E}">
        <p14:creationId xmlns:p14="http://schemas.microsoft.com/office/powerpoint/2010/main" val="1158440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27D4729-EAD0-B698-B4B3-2243F5795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>
                <a:latin typeface="Montserrat" panose="00000500000000000000" pitchFamily="50" charset="0"/>
              </a:rPr>
              <a:t>Curriculum overview</a:t>
            </a:r>
            <a:endParaRPr lang="en-GB" dirty="0"/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48F88F9F-0E7E-0989-EDD9-31C30B361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2788" y="1557338"/>
            <a:ext cx="7797800" cy="452596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2000" b="1" dirty="0">
                <a:solidFill>
                  <a:srgbClr val="002060"/>
                </a:solidFill>
                <a:latin typeface="Montserrat" panose="00000500000000000000" pitchFamily="50" charset="0"/>
              </a:rPr>
              <a:t>Structural changes</a:t>
            </a:r>
          </a:p>
          <a:p>
            <a:pPr marL="400050" lvl="1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  <a:latin typeface="Montserrat" panose="00000500000000000000" pitchFamily="50" charset="0"/>
              </a:rPr>
              <a:t>Reduction in the overall indicative length of training </a:t>
            </a:r>
            <a:r>
              <a:rPr lang="en-GB" sz="1800" b="1" dirty="0">
                <a:solidFill>
                  <a:schemeClr val="tx1"/>
                </a:solidFill>
                <a:latin typeface="Montserrat" panose="00000500000000000000" pitchFamily="50" charset="0"/>
              </a:rPr>
              <a:t>from eight to seven years.</a:t>
            </a:r>
          </a:p>
          <a:p>
            <a:pPr marL="0" indent="0">
              <a:buNone/>
            </a:pPr>
            <a:endParaRPr lang="en-GB" sz="1800" dirty="0">
              <a:latin typeface="Montserrat" panose="00000500000000000000" pitchFamily="50" charset="0"/>
            </a:endParaRPr>
          </a:p>
          <a:p>
            <a:pPr marL="0" indent="0">
              <a:buNone/>
            </a:pPr>
            <a:r>
              <a:rPr lang="en-GB" sz="2000" b="1" dirty="0">
                <a:latin typeface="Montserrat" panose="00000500000000000000" pitchFamily="50" charset="0"/>
              </a:rPr>
              <a:t>Change to two training levels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GB" sz="1800" dirty="0">
                <a:solidFill>
                  <a:schemeClr val="tx1"/>
                </a:solidFill>
                <a:latin typeface="Montserrat" panose="00000500000000000000" pitchFamily="50" charset="0"/>
              </a:rPr>
              <a:t>Core Level Paediatrics (Year 1-4)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GB" sz="1800" dirty="0">
                <a:solidFill>
                  <a:schemeClr val="tx1"/>
                </a:solidFill>
                <a:latin typeface="Montserrat" panose="00000500000000000000" pitchFamily="50" charset="0"/>
              </a:rPr>
              <a:t>Specialty Level Paediatrics (year 5-7)</a:t>
            </a:r>
          </a:p>
          <a:p>
            <a:pPr lvl="1"/>
            <a:endParaRPr lang="en-GB" sz="2000" dirty="0">
              <a:solidFill>
                <a:schemeClr val="tx1"/>
              </a:solidFill>
              <a:latin typeface="Montserrat" panose="00000500000000000000" pitchFamily="50" charset="0"/>
            </a:endParaRPr>
          </a:p>
          <a:p>
            <a:pPr marL="0" indent="0">
              <a:buNone/>
            </a:pPr>
            <a:r>
              <a:rPr lang="en-GB" sz="2000" b="1" dirty="0">
                <a:latin typeface="Montserrat" panose="00000500000000000000" pitchFamily="50" charset="0"/>
              </a:rPr>
              <a:t>Changes with a view to improving flexibility:</a:t>
            </a:r>
          </a:p>
          <a:p>
            <a:r>
              <a:rPr lang="en-GB" sz="1900" dirty="0">
                <a:solidFill>
                  <a:schemeClr val="tx1"/>
                </a:solidFill>
                <a:latin typeface="Montserrat" panose="00000500000000000000" pitchFamily="50" charset="0"/>
              </a:rPr>
              <a:t>Embedding capability rather than time-based training </a:t>
            </a:r>
          </a:p>
          <a:p>
            <a:r>
              <a:rPr lang="en-GB" sz="1900" dirty="0">
                <a:solidFill>
                  <a:schemeClr val="tx1"/>
                </a:solidFill>
                <a:latin typeface="Montserrat" panose="00000500000000000000" pitchFamily="50" charset="0"/>
              </a:rPr>
              <a:t>Removal of the requirement to do six-month blocks (e.g., neonates, community child health).</a:t>
            </a:r>
          </a:p>
          <a:p>
            <a:r>
              <a:rPr lang="en-GB" sz="1900" dirty="0">
                <a:solidFill>
                  <a:schemeClr val="tx1"/>
                </a:solidFill>
                <a:latin typeface="Montserrat" panose="00000500000000000000" pitchFamily="50" charset="0"/>
              </a:rPr>
              <a:t>Mapping of similarities between sub-specialties so trainees can change pathway and count capabilities already achieved.</a:t>
            </a:r>
          </a:p>
          <a:p>
            <a:r>
              <a:rPr lang="en-GB" sz="1900" dirty="0">
                <a:solidFill>
                  <a:schemeClr val="tx1"/>
                </a:solidFill>
                <a:latin typeface="Montserrat" panose="00000500000000000000" pitchFamily="50" charset="0"/>
              </a:rPr>
              <a:t>Promotion of OOP (out of programme) opportunities.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7551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A5C746-F756-3271-527F-35FB9759A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50D4ABF-42A1-130B-E758-FDB892ABA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760" y="557808"/>
            <a:ext cx="8229600" cy="1143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200" dirty="0">
                <a:solidFill>
                  <a:srgbClr val="0D0D58"/>
                </a:solidFill>
                <a:latin typeface="Montserrat" panose="00000500000000000000" pitchFamily="50" charset="0"/>
              </a:rPr>
              <a:t>Core Capabilities in </a:t>
            </a:r>
            <a:br>
              <a:rPr lang="en-GB" sz="3200" dirty="0">
                <a:solidFill>
                  <a:srgbClr val="0D0D58"/>
                </a:solidFill>
                <a:latin typeface="Montserrat" panose="00000500000000000000" pitchFamily="50" charset="0"/>
              </a:rPr>
            </a:br>
            <a:r>
              <a:rPr lang="en-GB" sz="3200" dirty="0">
                <a:solidFill>
                  <a:srgbClr val="0D0D58"/>
                </a:solidFill>
                <a:latin typeface="Montserrat" panose="00000500000000000000" pitchFamily="50" charset="0"/>
              </a:rPr>
              <a:t>Safeguarding Vulnerable Groups</a:t>
            </a:r>
          </a:p>
        </p:txBody>
      </p:sp>
      <p:graphicFrame>
        <p:nvGraphicFramePr>
          <p:cNvPr id="5" name="Content Placeholder 1">
            <a:extLst>
              <a:ext uri="{FF2B5EF4-FFF2-40B4-BE49-F238E27FC236}">
                <a16:creationId xmlns:a16="http://schemas.microsoft.com/office/drawing/2014/main" id="{CFF7068B-29C5-B9FB-A410-52D1AD101DA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06388" y="1700808"/>
          <a:ext cx="7931224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16653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FE69B67-169C-D385-775C-CA9776718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188" y="276225"/>
            <a:ext cx="8229600" cy="1143000"/>
          </a:xfrm>
        </p:spPr>
        <p:txBody>
          <a:bodyPr>
            <a:noAutofit/>
          </a:bodyPr>
          <a:lstStyle/>
          <a:p>
            <a:r>
              <a:rPr lang="en-GB" sz="3200" dirty="0">
                <a:latin typeface="Montserrat" panose="00000500000000000000" pitchFamily="50" charset="0"/>
              </a:rPr>
              <a:t>Core Level – </a:t>
            </a:r>
            <a:br>
              <a:rPr lang="en-GB" sz="3200" dirty="0">
                <a:latin typeface="Montserrat" panose="00000500000000000000" pitchFamily="50" charset="0"/>
              </a:rPr>
            </a:br>
            <a:r>
              <a:rPr lang="en-GB" sz="3200" dirty="0">
                <a:latin typeface="Montserrat" panose="00000500000000000000" pitchFamily="50" charset="0"/>
              </a:rPr>
              <a:t>Curriculum Learning Outcome 9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F1BF9A-6074-EBFF-09CB-DCB71487315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73100" y="1700808"/>
            <a:ext cx="7797800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D0D58"/>
                </a:solidFill>
                <a:latin typeface="Montserrat" panose="00000500000000000000" pitchFamily="50" charset="0"/>
              </a:rPr>
              <a:t>This domain requires the trainee to consider safeguarding as an essential element of all aspects of paediatric healthcare practice. The safety of all babies, children and young people is paramount. </a:t>
            </a:r>
          </a:p>
          <a:p>
            <a:endParaRPr lang="en-GB" sz="2000" dirty="0">
              <a:solidFill>
                <a:srgbClr val="0D0D58"/>
              </a:solidFill>
              <a:latin typeface="Montserrat" panose="00000500000000000000" pitchFamily="50" charset="0"/>
            </a:endParaRPr>
          </a:p>
          <a:p>
            <a:r>
              <a:rPr lang="en-GB" sz="2000" dirty="0">
                <a:solidFill>
                  <a:srgbClr val="0D0D58"/>
                </a:solidFill>
                <a:latin typeface="Montserrat" panose="00000500000000000000" pitchFamily="50" charset="0"/>
              </a:rPr>
              <a:t>Core trainees must complete accurate documentation and raise concerns to senior staff in a professional manner. By the end of core training, they will role model excellent safeguarding practice to junior staff and consider environmental aspects that impact safeguarding (</a:t>
            </a:r>
            <a:r>
              <a:rPr lang="en-GB" sz="2000" dirty="0" err="1">
                <a:solidFill>
                  <a:srgbClr val="0D0D58"/>
                </a:solidFill>
                <a:latin typeface="Montserrat" panose="00000500000000000000" pitchFamily="50" charset="0"/>
              </a:rPr>
              <a:t>eg</a:t>
            </a:r>
            <a:r>
              <a:rPr lang="en-GB" sz="2000" dirty="0">
                <a:solidFill>
                  <a:srgbClr val="0D0D58"/>
                </a:solidFill>
                <a:latin typeface="Montserrat" panose="00000500000000000000" pitchFamily="50" charset="0"/>
              </a:rPr>
              <a:t> addictions and social deprivation).</a:t>
            </a:r>
          </a:p>
        </p:txBody>
      </p:sp>
    </p:spTree>
    <p:extLst>
      <p:ext uri="{BB962C8B-B14F-4D97-AF65-F5344CB8AC3E}">
        <p14:creationId xmlns:p14="http://schemas.microsoft.com/office/powerpoint/2010/main" val="1523315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80DB995-E90F-4F26-A771-8AF0E55DF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276088"/>
            <a:ext cx="8229600" cy="920664"/>
          </a:xfrm>
        </p:spPr>
        <p:txBody>
          <a:bodyPr>
            <a:noAutofit/>
          </a:bodyPr>
          <a:lstStyle/>
          <a:p>
            <a:r>
              <a:rPr lang="en-GB" sz="3200" dirty="0">
                <a:latin typeface="Montserrat" panose="00000500000000000000" pitchFamily="50" charset="0"/>
              </a:rPr>
              <a:t>Core Level – </a:t>
            </a:r>
            <a:br>
              <a:rPr lang="en-GB" sz="3200" dirty="0">
                <a:latin typeface="Montserrat" panose="00000500000000000000" pitchFamily="50" charset="0"/>
              </a:rPr>
            </a:br>
            <a:r>
              <a:rPr lang="en-GB" sz="3200" dirty="0">
                <a:latin typeface="Montserrat" panose="00000500000000000000" pitchFamily="50" charset="0"/>
              </a:rPr>
              <a:t>Curriculum Learning Outcome 9</a:t>
            </a:r>
          </a:p>
        </p:txBody>
      </p:sp>
      <p:graphicFrame>
        <p:nvGraphicFramePr>
          <p:cNvPr id="6" name="Content Placeholder 1">
            <a:extLst>
              <a:ext uri="{FF2B5EF4-FFF2-40B4-BE49-F238E27FC236}">
                <a16:creationId xmlns:a16="http://schemas.microsoft.com/office/drawing/2014/main" id="{571DBDD3-05F4-328A-ED1D-7B74BA12BF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2168305"/>
              </p:ext>
            </p:extLst>
          </p:nvPr>
        </p:nvGraphicFramePr>
        <p:xfrm>
          <a:off x="755576" y="1700808"/>
          <a:ext cx="7776864" cy="42484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764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004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17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Montserrat" panose="00000500000000000000" pitchFamily="50" charset="0"/>
                        </a:rPr>
                        <a:t>Core Learning outcome </a:t>
                      </a:r>
                      <a:endParaRPr lang="en-GB" sz="1000" dirty="0">
                        <a:effectLst/>
                        <a:latin typeface="Montserrat" panose="00000500000000000000" pitchFamily="50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5007" marR="55007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Montserrat" panose="00000500000000000000" pitchFamily="50" charset="0"/>
                        </a:rPr>
                        <a:t>Key capabilities</a:t>
                      </a:r>
                      <a:endParaRPr lang="en-GB" sz="1000" dirty="0">
                        <a:effectLst/>
                        <a:latin typeface="Montserrat" panose="00000500000000000000" pitchFamily="50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5007" marR="55007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66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endParaRPr lang="en-GB" sz="1000" dirty="0">
                        <a:effectLst/>
                        <a:latin typeface="Montserrat" panose="00000500000000000000" pitchFamily="50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GB" sz="1050" dirty="0">
                          <a:latin typeface="Montserrat" panose="00000500000000000000" pitchFamily="50" charset="0"/>
                        </a:rPr>
                        <a:t>Understands the professional responsibility of safeguarding babies, children and young people; accurately documents and raises concerns in a proficient manner to appropriate staff and agencies.</a:t>
                      </a:r>
                      <a:endParaRPr lang="en-GB" sz="1050" dirty="0">
                        <a:effectLst/>
                        <a:latin typeface="Montserrat" panose="00000500000000000000" pitchFamily="50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400"/>
                        </a:spcAft>
                        <a:buFont typeface="Symbol"/>
                        <a:buChar char=""/>
                      </a:pPr>
                      <a:r>
                        <a:rPr lang="en-GB" sz="1000" dirty="0">
                          <a:latin typeface="Montserrat" panose="00000500000000000000" pitchFamily="50" charset="0"/>
                        </a:rPr>
                        <a:t>Recognises and acts upon safeguarding concerns, taking into account risk factors. 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400"/>
                        </a:spcAft>
                        <a:buFont typeface="Symbol"/>
                        <a:buChar char=""/>
                      </a:pPr>
                      <a:r>
                        <a:rPr lang="en-GB" sz="1000" dirty="0">
                          <a:latin typeface="Montserrat" panose="00000500000000000000" pitchFamily="50" charset="0"/>
                        </a:rPr>
                        <a:t>Conducts an assessment for possible maltreatment, including sexual abuse which incorporates attention to the broader family function and the baby’s, child’s or young person’s developmental, physical and mental health status. 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400"/>
                        </a:spcAft>
                        <a:buFont typeface="Symbol"/>
                        <a:buChar char=""/>
                      </a:pPr>
                      <a:r>
                        <a:rPr lang="en-GB" sz="1000" dirty="0">
                          <a:latin typeface="Montserrat" panose="00000500000000000000" pitchFamily="50" charset="0"/>
                        </a:rPr>
                        <a:t>Applies knowledge of the indications for a skeletal survey and relevant blood tests in safeguarding.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400"/>
                        </a:spcAft>
                        <a:buFont typeface="Symbol"/>
                        <a:buChar char=""/>
                      </a:pPr>
                      <a:r>
                        <a:rPr lang="en-GB" sz="1000" dirty="0">
                          <a:latin typeface="Montserrat" panose="00000500000000000000" pitchFamily="50" charset="0"/>
                        </a:rPr>
                        <a:t>Documents clearly and accurately, using body charts, to record the examination results of a baby, child or young person within a safeguarding context. 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400"/>
                        </a:spcAft>
                        <a:buFont typeface="Symbol"/>
                        <a:buChar char=""/>
                      </a:pPr>
                      <a:r>
                        <a:rPr lang="en-GB" sz="1000" dirty="0">
                          <a:latin typeface="Montserrat" panose="00000500000000000000" pitchFamily="50" charset="0"/>
                        </a:rPr>
                        <a:t>With supervision, provides oral or written reports for: strategy meetings and case conferences, police or social services. 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400"/>
                        </a:spcAft>
                        <a:buFont typeface="Symbol"/>
                        <a:buChar char=""/>
                      </a:pPr>
                      <a:r>
                        <a:rPr lang="en-GB" sz="1000" dirty="0">
                          <a:latin typeface="Montserrat" panose="00000500000000000000" pitchFamily="50" charset="0"/>
                        </a:rPr>
                        <a:t>Recognises the long-term impact of physical and mental adverse childhood experiences, including maltreatment and when a baby, child or young person and families are vulnerable, distressed and in need of early support and intervention. 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400"/>
                        </a:spcAft>
                        <a:buFont typeface="Symbol"/>
                        <a:buChar char=""/>
                      </a:pPr>
                      <a:r>
                        <a:rPr lang="en-GB" sz="1000" dirty="0">
                          <a:latin typeface="Montserrat" panose="00000500000000000000" pitchFamily="50" charset="0"/>
                        </a:rPr>
                        <a:t>Applies an understanding of consent and parental responsibility in relation to safeguarding procedures of “looked after” children. 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400"/>
                        </a:spcAft>
                        <a:buFont typeface="Symbol"/>
                        <a:buChar char=""/>
                      </a:pPr>
                      <a:r>
                        <a:rPr lang="en-GB" sz="1000" dirty="0">
                          <a:latin typeface="Montserrat" panose="00000500000000000000" pitchFamily="50" charset="0"/>
                        </a:rPr>
                        <a:t>Applies knowledge regarding forensic assessment in relation to child abuse and establishes the importance of the chain of evidence. 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400"/>
                        </a:spcAft>
                        <a:buFont typeface="Symbol"/>
                        <a:buChar char=""/>
                      </a:pPr>
                      <a:r>
                        <a:rPr lang="en-GB" sz="1000" dirty="0">
                          <a:latin typeface="Montserrat" panose="00000500000000000000" pitchFamily="50" charset="0"/>
                        </a:rPr>
                        <a:t>Follows the local system of referral for assessment and arranges follow-up for babies, children or young people who may have been sexually abused.</a:t>
                      </a:r>
                      <a:endParaRPr lang="en-GB" sz="1000" dirty="0">
                        <a:effectLst/>
                        <a:latin typeface="Montserrat" panose="00000500000000000000" pitchFamily="50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8176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12C83C0-4C90-A824-491A-BF29D1ED0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0357"/>
            <a:ext cx="8229600" cy="1143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200" dirty="0">
                <a:solidFill>
                  <a:srgbClr val="0D0D58"/>
                </a:solidFill>
                <a:latin typeface="Montserrat" panose="00000500000000000000" pitchFamily="50" charset="0"/>
              </a:rPr>
              <a:t>Specialty Capabilities in </a:t>
            </a:r>
            <a:br>
              <a:rPr lang="en-GB" sz="3200" dirty="0">
                <a:solidFill>
                  <a:srgbClr val="0D0D58"/>
                </a:solidFill>
                <a:latin typeface="Montserrat" panose="00000500000000000000" pitchFamily="50" charset="0"/>
              </a:rPr>
            </a:br>
            <a:r>
              <a:rPr lang="en-GB" sz="3200" dirty="0">
                <a:solidFill>
                  <a:srgbClr val="0D0D58"/>
                </a:solidFill>
                <a:latin typeface="Montserrat" panose="00000500000000000000" pitchFamily="50" charset="0"/>
              </a:rPr>
              <a:t>Safeguarding Vulnerable Groups</a:t>
            </a:r>
          </a:p>
        </p:txBody>
      </p:sp>
      <p:graphicFrame>
        <p:nvGraphicFramePr>
          <p:cNvPr id="5" name="Content Placeholder 1">
            <a:extLst>
              <a:ext uri="{FF2B5EF4-FFF2-40B4-BE49-F238E27FC236}">
                <a16:creationId xmlns:a16="http://schemas.microsoft.com/office/drawing/2014/main" id="{5B567F29-A2E1-622D-4CAF-FA32E9876AE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06388" y="1700808"/>
          <a:ext cx="7931224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39888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AAE16C-2249-6AAF-5DB4-DB7239439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81C71A3-CEB8-C68B-D40B-2DD8E4831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276088"/>
            <a:ext cx="8229600" cy="920664"/>
          </a:xfrm>
        </p:spPr>
        <p:txBody>
          <a:bodyPr>
            <a:noAutofit/>
          </a:bodyPr>
          <a:lstStyle/>
          <a:p>
            <a:r>
              <a:rPr lang="en-GB" sz="3200" dirty="0">
                <a:latin typeface="Montserrat" panose="00000500000000000000" pitchFamily="50" charset="0"/>
              </a:rPr>
              <a:t>Specialty Level – </a:t>
            </a:r>
            <a:br>
              <a:rPr lang="en-GB" sz="3200" dirty="0">
                <a:latin typeface="Montserrat" panose="00000500000000000000" pitchFamily="50" charset="0"/>
              </a:rPr>
            </a:br>
            <a:r>
              <a:rPr lang="en-GB" sz="3200" dirty="0">
                <a:latin typeface="Montserrat" panose="00000500000000000000" pitchFamily="50" charset="0"/>
              </a:rPr>
              <a:t>Curriculum Learning Outcome 9</a:t>
            </a: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F5DE16EF-DE94-0AB5-6AEC-8CE642FCEC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6237311"/>
              </p:ext>
            </p:extLst>
          </p:nvPr>
        </p:nvGraphicFramePr>
        <p:xfrm>
          <a:off x="755576" y="1700808"/>
          <a:ext cx="7776864" cy="43439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762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72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Montserrat" panose="00000500000000000000" pitchFamily="50" charset="0"/>
                        </a:rPr>
                        <a:t>Specialty Learning outcome </a:t>
                      </a:r>
                      <a:endParaRPr lang="en-GB" sz="1100" dirty="0">
                        <a:effectLst/>
                        <a:latin typeface="Montserrat" panose="00000500000000000000" pitchFamily="50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5007" marR="55007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Montserrat" panose="00000500000000000000" pitchFamily="50" charset="0"/>
                        </a:rPr>
                        <a:t>Key capabilities</a:t>
                      </a:r>
                      <a:endParaRPr lang="en-GB" sz="1100" dirty="0">
                        <a:effectLst/>
                        <a:latin typeface="Montserrat" panose="00000500000000000000" pitchFamily="50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5007" marR="55007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66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endParaRPr lang="en-GB" sz="1000" dirty="0">
                        <a:effectLst/>
                        <a:latin typeface="Montserrat" panose="00000500000000000000" pitchFamily="50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endParaRPr lang="en-GB" sz="1100" dirty="0">
                        <a:latin typeface="Montserrat" panose="00000500000000000000" pitchFamily="50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endParaRPr lang="en-GB" sz="1100" dirty="0">
                        <a:latin typeface="Montserrat" panose="00000500000000000000" pitchFamily="50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GB" sz="1100" dirty="0">
                          <a:latin typeface="Montserrat" panose="00000500000000000000" pitchFamily="50" charset="0"/>
                        </a:rPr>
                        <a:t>Independently leads the process of safeguarding for babies, children and young people, including assessment, investigations and reporting.</a:t>
                      </a:r>
                      <a:endParaRPr lang="en-GB" sz="1100" dirty="0">
                        <a:effectLst/>
                        <a:latin typeface="Montserrat" panose="00000500000000000000" pitchFamily="50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400"/>
                        </a:spcAft>
                        <a:buFont typeface="Symbol"/>
                        <a:buChar char=""/>
                      </a:pPr>
                      <a:endParaRPr lang="en-GB" sz="1200" dirty="0">
                        <a:latin typeface="Montserrat" panose="00000500000000000000" pitchFamily="50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400"/>
                        </a:spcAft>
                        <a:buFont typeface="Symbol"/>
                        <a:buChar char=""/>
                      </a:pPr>
                      <a:r>
                        <a:rPr lang="en-GB" sz="1200" dirty="0">
                          <a:latin typeface="Montserrat" panose="00000500000000000000" pitchFamily="50" charset="0"/>
                        </a:rPr>
                        <a:t>Applies knowledge of the impact of adverse childhood experiences in working with vulnerable babies, children and young people, including those with complex needs, across a variety of clinical settings.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400"/>
                        </a:spcAft>
                        <a:buFont typeface="Symbol"/>
                        <a:buChar char=""/>
                      </a:pPr>
                      <a:r>
                        <a:rPr lang="en-GB" sz="1200" dirty="0">
                          <a:latin typeface="Montserrat" panose="00000500000000000000" pitchFamily="50" charset="0"/>
                        </a:rPr>
                        <a:t>Applies knowledge of the role of the paediatrician as it relates to those of other agencies in the management of babies, children and young people in need of protection.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400"/>
                        </a:spcAft>
                        <a:buFont typeface="Symbol"/>
                        <a:buChar char=""/>
                      </a:pPr>
                      <a:r>
                        <a:rPr lang="en-GB" sz="1200" dirty="0">
                          <a:latin typeface="Montserrat" panose="00000500000000000000" pitchFamily="50" charset="0"/>
                        </a:rPr>
                        <a:t>Following sudden unexpected death in babies and children (SUDIC), applies local procedures, including involvement of a rapid response team when appropriate and recognises the urgency when abuse is suspected. 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400"/>
                        </a:spcAft>
                        <a:buFont typeface="Symbol"/>
                        <a:buChar char=""/>
                      </a:pPr>
                      <a:r>
                        <a:rPr lang="en-GB" sz="1200" dirty="0">
                          <a:latin typeface="Montserrat" panose="00000500000000000000" pitchFamily="50" charset="0"/>
                        </a:rPr>
                        <a:t>Instigates appropriate medical investigations, initiating and contributing to multi-agency involvement in all forms of abuse. 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400"/>
                        </a:spcAft>
                        <a:buFont typeface="Symbol"/>
                        <a:buChar char=""/>
                      </a:pPr>
                      <a:r>
                        <a:rPr lang="en-GB" sz="1200" dirty="0">
                          <a:latin typeface="Montserrat" panose="00000500000000000000" pitchFamily="50" charset="0"/>
                        </a:rPr>
                        <a:t>Compiles and writes a range of reports required for safeguarding work, including police statements, medical reports for social services and court reports.</a:t>
                      </a:r>
                      <a:endParaRPr lang="en-GB" sz="1200" dirty="0">
                        <a:effectLst/>
                        <a:latin typeface="Montserrat" panose="00000500000000000000" pitchFamily="50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5933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0087011"/>
              </p:ext>
            </p:extLst>
          </p:nvPr>
        </p:nvGraphicFramePr>
        <p:xfrm>
          <a:off x="457200" y="1419088"/>
          <a:ext cx="8229600" cy="5034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480DB995-E90F-4F26-A771-8AF0E55DF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Montserrat" panose="00000500000000000000" pitchFamily="50" charset="0"/>
              </a:rPr>
              <a:t>Underpinning knowledge</a:t>
            </a:r>
          </a:p>
        </p:txBody>
      </p:sp>
    </p:spTree>
    <p:extLst>
      <p:ext uri="{BB962C8B-B14F-4D97-AF65-F5344CB8AC3E}">
        <p14:creationId xmlns:p14="http://schemas.microsoft.com/office/powerpoint/2010/main" val="4001832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B2C623-B130-4DF0-A1EE-2C0AEDFCF0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2407" y="1556792"/>
            <a:ext cx="7797852" cy="4248472"/>
          </a:xfrm>
        </p:spPr>
        <p:txBody>
          <a:bodyPr>
            <a:normAutofit/>
          </a:bodyPr>
          <a:lstStyle/>
          <a:p>
            <a:r>
              <a:rPr lang="en-GB" sz="2800" b="1" dirty="0">
                <a:latin typeface="Montserrat" panose="00000500000000000000" pitchFamily="50" charset="0"/>
              </a:rPr>
              <a:t>Safeguarding CBD</a:t>
            </a:r>
          </a:p>
          <a:p>
            <a:pPr lvl="1"/>
            <a:r>
              <a:rPr lang="en-GB" sz="1800" dirty="0">
                <a:solidFill>
                  <a:schemeClr val="tx1"/>
                </a:solidFill>
                <a:latin typeface="Montserrat" panose="00000500000000000000" pitchFamily="50" charset="0"/>
              </a:rPr>
              <a:t>Discussion of a case where there are safeguarding issues</a:t>
            </a:r>
          </a:p>
          <a:p>
            <a:pPr marL="800100" indent="-457200"/>
            <a:r>
              <a:rPr lang="en-GB" sz="2800" b="1" dirty="0">
                <a:latin typeface="Montserrat" panose="00000500000000000000" pitchFamily="50" charset="0"/>
              </a:rPr>
              <a:t>Mini-CEX</a:t>
            </a:r>
          </a:p>
          <a:p>
            <a:pPr marL="800100" lvl="1"/>
            <a:r>
              <a:rPr lang="en-GB" sz="1800" dirty="0">
                <a:solidFill>
                  <a:schemeClr val="tx1"/>
                </a:solidFill>
                <a:latin typeface="Montserrat" panose="00000500000000000000" pitchFamily="50" charset="0"/>
              </a:rPr>
              <a:t>Examination of a child with child protection concerns</a:t>
            </a:r>
          </a:p>
          <a:p>
            <a:pPr marL="1028700"/>
            <a:r>
              <a:rPr lang="en-GB" sz="2800" b="1" dirty="0">
                <a:latin typeface="Montserrat" panose="00000500000000000000" pitchFamily="50" charset="0"/>
              </a:rPr>
              <a:t>DOC</a:t>
            </a:r>
          </a:p>
          <a:p>
            <a:pPr marL="1143000" lvl="1"/>
            <a:r>
              <a:rPr lang="en-GB" sz="1800" dirty="0">
                <a:solidFill>
                  <a:schemeClr val="tx1"/>
                </a:solidFill>
                <a:latin typeface="Montserrat" panose="00000500000000000000" pitchFamily="50" charset="0"/>
              </a:rPr>
              <a:t>Review of child protection medical report or court/police report</a:t>
            </a:r>
          </a:p>
          <a:p>
            <a:pPr marL="1371600"/>
            <a:r>
              <a:rPr lang="en-GB" sz="2800" b="1" dirty="0">
                <a:latin typeface="Montserrat" panose="00000500000000000000" pitchFamily="50" charset="0"/>
              </a:rPr>
              <a:t>LEADER</a:t>
            </a:r>
          </a:p>
          <a:p>
            <a:pPr marL="1485900" lvl="1"/>
            <a:r>
              <a:rPr lang="en-GB" sz="1800" dirty="0">
                <a:solidFill>
                  <a:schemeClr val="tx1"/>
                </a:solidFill>
                <a:latin typeface="Montserrat" panose="00000500000000000000" pitchFamily="50" charset="0"/>
              </a:rPr>
              <a:t>Coordination of multi-agency meeting about a child where there are safeguarding concerns.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80DB995-E90F-4F26-A771-8AF0E55DF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>
                <a:latin typeface="Montserrat" panose="00000500000000000000" pitchFamily="50" charset="0"/>
              </a:rPr>
              <a:t>SLEs for safeguarding – examples</a:t>
            </a:r>
          </a:p>
        </p:txBody>
      </p:sp>
    </p:spTree>
    <p:extLst>
      <p:ext uri="{BB962C8B-B14F-4D97-AF65-F5344CB8AC3E}">
        <p14:creationId xmlns:p14="http://schemas.microsoft.com/office/powerpoint/2010/main" val="40018323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B2C623-B130-4DF0-A1EE-2C0AEDFCF0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060" y="1628800"/>
            <a:ext cx="7797852" cy="4525963"/>
          </a:xfrm>
        </p:spPr>
        <p:txBody>
          <a:bodyPr>
            <a:normAutofit lnSpcReduction="10000"/>
          </a:bodyPr>
          <a:lstStyle/>
          <a:p>
            <a:r>
              <a:rPr lang="en-GB" sz="2800" b="1" dirty="0">
                <a:latin typeface="Montserrat" panose="00000500000000000000" pitchFamily="50" charset="0"/>
              </a:rPr>
              <a:t>Reflections</a:t>
            </a:r>
          </a:p>
          <a:p>
            <a:pPr lvl="1"/>
            <a:r>
              <a:rPr lang="en-GB" sz="2200" dirty="0">
                <a:solidFill>
                  <a:schemeClr val="tx1"/>
                </a:solidFill>
                <a:latin typeface="Montserrat" panose="00000500000000000000" pitchFamily="50" charset="0"/>
              </a:rPr>
              <a:t>e.g. on a challenge consultation, upsetting case, interactions with children’s social care</a:t>
            </a:r>
          </a:p>
          <a:p>
            <a:pPr lvl="1"/>
            <a:endParaRPr lang="en-GB" dirty="0">
              <a:latin typeface="Montserrat" panose="00000500000000000000" pitchFamily="50" charset="0"/>
            </a:endParaRPr>
          </a:p>
          <a:p>
            <a:pPr marL="685800"/>
            <a:r>
              <a:rPr lang="en-GB" sz="2800" b="1" dirty="0">
                <a:latin typeface="Montserrat" panose="00000500000000000000" pitchFamily="50" charset="0"/>
              </a:rPr>
              <a:t>Teaching sessions</a:t>
            </a:r>
          </a:p>
          <a:p>
            <a:pPr marL="800100" lvl="1"/>
            <a:r>
              <a:rPr lang="en-GB" sz="2200" dirty="0">
                <a:solidFill>
                  <a:schemeClr val="tx1"/>
                </a:solidFill>
                <a:latin typeface="Montserrat" panose="00000500000000000000" pitchFamily="50" charset="0"/>
              </a:rPr>
              <a:t>Organise a discussion group for challenging cases with a safeguarding component</a:t>
            </a:r>
          </a:p>
          <a:p>
            <a:pPr marL="800100" lvl="1"/>
            <a:endParaRPr lang="en-GB" dirty="0">
              <a:latin typeface="Montserrat" panose="00000500000000000000" pitchFamily="50" charset="0"/>
            </a:endParaRPr>
          </a:p>
          <a:p>
            <a:pPr marL="1028700"/>
            <a:r>
              <a:rPr lang="en-GB" sz="2800" b="1" dirty="0">
                <a:latin typeface="Montserrat" panose="00000500000000000000" pitchFamily="50" charset="0"/>
              </a:rPr>
              <a:t>Clinics</a:t>
            </a:r>
          </a:p>
          <a:p>
            <a:pPr marL="1143000" lvl="1"/>
            <a:r>
              <a:rPr lang="en-GB" sz="2000" dirty="0">
                <a:solidFill>
                  <a:schemeClr val="tx1"/>
                </a:solidFill>
                <a:latin typeface="Montserrat" panose="00000500000000000000" pitchFamily="50" charset="0"/>
              </a:rPr>
              <a:t>Attend local child protection medicals, FGM clinics, child sexual abuse medicals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80DB995-E90F-4F26-A771-8AF0E55DF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060" y="332656"/>
            <a:ext cx="8095412" cy="1143000"/>
          </a:xfrm>
        </p:spPr>
        <p:txBody>
          <a:bodyPr>
            <a:normAutofit/>
          </a:bodyPr>
          <a:lstStyle/>
          <a:p>
            <a:r>
              <a:rPr lang="en-GB" sz="2800" dirty="0">
                <a:latin typeface="Montserrat" panose="00000500000000000000" pitchFamily="50" charset="0"/>
              </a:rPr>
              <a:t>Other ways to document key capabilities</a:t>
            </a:r>
          </a:p>
        </p:txBody>
      </p:sp>
    </p:spTree>
    <p:extLst>
      <p:ext uri="{BB962C8B-B14F-4D97-AF65-F5344CB8AC3E}">
        <p14:creationId xmlns:p14="http://schemas.microsoft.com/office/powerpoint/2010/main" val="33413546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83339" cy="1143000"/>
          </a:xfrm>
        </p:spPr>
        <p:txBody>
          <a:bodyPr>
            <a:normAutofit/>
          </a:bodyPr>
          <a:lstStyle/>
          <a:p>
            <a:r>
              <a:rPr lang="en-GB" sz="3600" dirty="0">
                <a:latin typeface="Montserrat" panose="00000500000000000000" pitchFamily="50" charset="0"/>
              </a:rPr>
              <a:t>Useful training and resources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5987008" cy="498316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GB" sz="1600" dirty="0">
                <a:latin typeface="Montserrat" panose="00000500000000000000" pitchFamily="50" charset="0"/>
              </a:rPr>
              <a:t>RCPCH Safeguarding courses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600" dirty="0">
                <a:latin typeface="Montserrat" panose="00000500000000000000" pitchFamily="50" charset="0"/>
              </a:rPr>
              <a:t>     (</a:t>
            </a:r>
            <a:r>
              <a:rPr lang="en-GB" sz="1600" i="1" dirty="0">
                <a:latin typeface="Montserrat" panose="00000500000000000000" pitchFamily="50" charset="0"/>
              </a:rPr>
              <a:t>including report writing, preparation for court</a:t>
            </a:r>
            <a:r>
              <a:rPr lang="en-GB" sz="1600" dirty="0">
                <a:latin typeface="Montserrat" panose="00000500000000000000" pitchFamily="50" charset="0"/>
              </a:rPr>
              <a:t>)</a:t>
            </a:r>
          </a:p>
          <a:p>
            <a:pPr>
              <a:spcBef>
                <a:spcPts val="0"/>
              </a:spcBef>
            </a:pPr>
            <a:endParaRPr lang="en-GB" sz="1600" dirty="0">
              <a:latin typeface="Montserrat" panose="00000500000000000000" pitchFamily="50" charset="0"/>
            </a:endParaRPr>
          </a:p>
          <a:p>
            <a:pPr>
              <a:spcBef>
                <a:spcPts val="0"/>
              </a:spcBef>
            </a:pPr>
            <a:r>
              <a:rPr lang="en-GB" sz="1600" dirty="0">
                <a:latin typeface="Montserrat" panose="00000500000000000000" pitchFamily="50" charset="0"/>
              </a:rPr>
              <a:t>RCPCH e-learning: Female Genital Mutilation (</a:t>
            </a:r>
            <a:r>
              <a:rPr lang="en-GB" sz="1600" i="1" dirty="0">
                <a:latin typeface="Montserrat" panose="00000500000000000000" pitchFamily="50" charset="0"/>
              </a:rPr>
              <a:t>FGM</a:t>
            </a:r>
            <a:r>
              <a:rPr lang="en-GB" sz="1600" dirty="0">
                <a:latin typeface="Montserrat" panose="00000500000000000000" pitchFamily="50" charset="0"/>
              </a:rPr>
              <a:t>) - </a:t>
            </a:r>
            <a:r>
              <a:rPr lang="en-GB" sz="1600" u="sng" dirty="0">
                <a:solidFill>
                  <a:schemeClr val="tx1"/>
                </a:solidFill>
                <a:latin typeface="Montserrat" panose="00000500000000000000" pitchFamily="50" charset="0"/>
                <a:hlinkClick r:id="rId3"/>
              </a:rPr>
              <a:t>Female Genital Mutilation - e-</a:t>
            </a:r>
            <a:r>
              <a:rPr lang="en-GB" sz="1600" u="sng" dirty="0" err="1">
                <a:solidFill>
                  <a:schemeClr val="tx1"/>
                </a:solidFill>
                <a:latin typeface="Montserrat" panose="00000500000000000000" pitchFamily="50" charset="0"/>
                <a:hlinkClick r:id="rId3"/>
              </a:rPr>
              <a:t>LfH</a:t>
            </a:r>
            <a:endParaRPr lang="en-GB" sz="1600" dirty="0">
              <a:solidFill>
                <a:schemeClr val="tx1"/>
              </a:solidFill>
              <a:latin typeface="Montserrat" panose="00000500000000000000" pitchFamily="50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600" dirty="0">
              <a:latin typeface="Montserrat" panose="00000500000000000000" pitchFamily="50" charset="0"/>
            </a:endParaRPr>
          </a:p>
          <a:p>
            <a:pPr>
              <a:spcBef>
                <a:spcPts val="0"/>
              </a:spcBef>
            </a:pPr>
            <a:r>
              <a:rPr lang="en-GB" sz="1600" dirty="0">
                <a:latin typeface="Montserrat" panose="00000500000000000000" pitchFamily="50" charset="0"/>
              </a:rPr>
              <a:t>eLearning for Health – Safeguarding Children &amp; Young People Programme - </a:t>
            </a:r>
            <a:r>
              <a:rPr lang="en-GB" sz="1600" u="sng" dirty="0">
                <a:solidFill>
                  <a:schemeClr val="tx1"/>
                </a:solidFill>
                <a:latin typeface="Montserrat" panose="00000500000000000000" pitchFamily="50" charset="0"/>
                <a:hlinkClick r:id="rId4"/>
              </a:rPr>
              <a:t>Introduction to Safeguarding Children and Young People - </a:t>
            </a:r>
            <a:r>
              <a:rPr lang="en-GB" sz="1600" u="sng" dirty="0" err="1">
                <a:solidFill>
                  <a:schemeClr val="tx1"/>
                </a:solidFill>
                <a:latin typeface="Montserrat" panose="00000500000000000000" pitchFamily="50" charset="0"/>
                <a:hlinkClick r:id="rId4"/>
              </a:rPr>
              <a:t>eLfH</a:t>
            </a:r>
            <a:endParaRPr lang="en-GB" sz="1600" dirty="0">
              <a:solidFill>
                <a:schemeClr val="tx1"/>
              </a:solidFill>
              <a:latin typeface="Montserrat" panose="00000500000000000000" pitchFamily="50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600" dirty="0">
              <a:latin typeface="Montserrat" panose="00000500000000000000" pitchFamily="50" charset="0"/>
            </a:endParaRPr>
          </a:p>
          <a:p>
            <a:pPr>
              <a:spcBef>
                <a:spcPts val="0"/>
              </a:spcBef>
            </a:pPr>
            <a:r>
              <a:rPr lang="en-GB" sz="1600" dirty="0">
                <a:latin typeface="Montserrat" panose="00000500000000000000" pitchFamily="50" charset="0"/>
              </a:rPr>
              <a:t>NSPCC eLearning </a:t>
            </a:r>
            <a:r>
              <a:rPr lang="en-GB" sz="1600" dirty="0">
                <a:latin typeface="Montserrat" panose="00000500000000000000" pitchFamily="50" charset="0"/>
                <a:hlinkClick r:id="rId5"/>
              </a:rPr>
              <a:t>https://learning.nspcc.org.uk/health-safeguarding-child-protection/</a:t>
            </a:r>
            <a:endParaRPr lang="en-GB" sz="1600" dirty="0">
              <a:latin typeface="Montserrat" panose="00000500000000000000" pitchFamily="50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600" dirty="0">
              <a:latin typeface="Montserrat" panose="00000500000000000000" pitchFamily="50" charset="0"/>
            </a:endParaRPr>
          </a:p>
          <a:p>
            <a:pPr fontAlgn="ctr"/>
            <a:r>
              <a:rPr lang="en-GB" sz="1600" u="sng" dirty="0">
                <a:solidFill>
                  <a:schemeClr val="tx1"/>
                </a:solidFill>
                <a:latin typeface="Montserrat" panose="00000500000000000000" pitchFamily="50" charset="0"/>
                <a:hlinkClick r:id="rId6"/>
              </a:rPr>
              <a:t>Child Protection in Practice - ALSG (PDF)</a:t>
            </a:r>
            <a:endParaRPr lang="en-GB" sz="1600" u="sng" dirty="0">
              <a:solidFill>
                <a:schemeClr val="tx1"/>
              </a:solidFill>
              <a:latin typeface="Montserrat" panose="00000500000000000000" pitchFamily="50" charset="0"/>
            </a:endParaRPr>
          </a:p>
          <a:p>
            <a:pPr fontAlgn="ctr"/>
            <a:endParaRPr lang="en-GB" sz="1600" dirty="0">
              <a:solidFill>
                <a:schemeClr val="tx1"/>
              </a:solidFill>
              <a:latin typeface="Montserrat" panose="00000500000000000000" pitchFamily="50" charset="0"/>
            </a:endParaRPr>
          </a:p>
          <a:p>
            <a:pPr>
              <a:spcBef>
                <a:spcPts val="0"/>
              </a:spcBef>
            </a:pPr>
            <a:r>
              <a:rPr lang="en-GB" sz="1600" u="sng" dirty="0">
                <a:solidFill>
                  <a:schemeClr val="tx1"/>
                </a:solidFill>
                <a:latin typeface="Montserrat" panose="00000500000000000000" pitchFamily="50" charset="0"/>
                <a:hlinkClick r:id="rId4"/>
              </a:rPr>
              <a:t>Recognition, Response and Record - </a:t>
            </a:r>
            <a:r>
              <a:rPr lang="en-GB" sz="1600" u="sng" dirty="0">
                <a:solidFill>
                  <a:schemeClr val="tx1"/>
                </a:solidFill>
                <a:latin typeface="Montserrat" panose="00000500000000000000" pitchFamily="50" charset="0"/>
                <a:hlinkClick r:id="rId7"/>
              </a:rPr>
              <a:t>e-</a:t>
            </a:r>
            <a:r>
              <a:rPr lang="en-GB" sz="1600" u="sng" dirty="0" err="1">
                <a:solidFill>
                  <a:schemeClr val="tx1"/>
                </a:solidFill>
                <a:latin typeface="Montserrat" panose="00000500000000000000" pitchFamily="50" charset="0"/>
                <a:hlinkClick r:id="rId7"/>
              </a:rPr>
              <a:t>LfH</a:t>
            </a:r>
            <a:endParaRPr lang="en-GB" sz="1600" u="sng" dirty="0">
              <a:solidFill>
                <a:schemeClr val="tx1"/>
              </a:solidFill>
              <a:latin typeface="Montserrat" panose="00000500000000000000" pitchFamily="50" charset="0"/>
            </a:endParaRPr>
          </a:p>
          <a:p>
            <a:pPr>
              <a:spcBef>
                <a:spcPts val="0"/>
              </a:spcBef>
            </a:pPr>
            <a:endParaRPr lang="en-GB" sz="1600" u="sng" dirty="0">
              <a:solidFill>
                <a:schemeClr val="tx1"/>
              </a:solidFill>
              <a:latin typeface="Montserrat" panose="00000500000000000000" pitchFamily="50" charset="0"/>
            </a:endParaRPr>
          </a:p>
          <a:p>
            <a:pPr>
              <a:spcBef>
                <a:spcPts val="0"/>
              </a:spcBef>
            </a:pPr>
            <a:r>
              <a:rPr lang="en-GB" sz="1600" u="sng" dirty="0">
                <a:solidFill>
                  <a:schemeClr val="tx1"/>
                </a:solidFill>
                <a:latin typeface="Montserrat" panose="00000500000000000000" pitchFamily="50" charset="0"/>
                <a:hlinkClick r:id="rId8"/>
              </a:rPr>
              <a:t>Maintaining and Updating Competences - e-</a:t>
            </a:r>
            <a:r>
              <a:rPr lang="en-GB" sz="1600" u="sng" dirty="0" err="1">
                <a:solidFill>
                  <a:schemeClr val="tx1"/>
                </a:solidFill>
                <a:latin typeface="Montserrat" panose="00000500000000000000" pitchFamily="50" charset="0"/>
                <a:hlinkClick r:id="rId8"/>
              </a:rPr>
              <a:t>LfH</a:t>
            </a:r>
            <a:endParaRPr lang="en-GB" sz="1600" dirty="0">
              <a:solidFill>
                <a:schemeClr val="tx1"/>
              </a:solidFill>
              <a:latin typeface="Montserrat" panose="00000500000000000000" pitchFamily="50" charset="0"/>
            </a:endParaRPr>
          </a:p>
          <a:p>
            <a:pPr>
              <a:spcBef>
                <a:spcPts val="0"/>
              </a:spcBef>
            </a:pPr>
            <a:endParaRPr lang="en-GB" sz="1400" dirty="0">
              <a:solidFill>
                <a:schemeClr val="tx1"/>
              </a:solidFill>
              <a:latin typeface="Montserrat" panose="00000500000000000000" pitchFamily="50" charset="0"/>
            </a:endParaRPr>
          </a:p>
          <a:p>
            <a:pPr>
              <a:spcBef>
                <a:spcPts val="0"/>
              </a:spcBef>
            </a:pPr>
            <a:endParaRPr lang="en-GB" sz="1400" dirty="0">
              <a:latin typeface="Montserrat" panose="00000500000000000000" pitchFamily="50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187" b="21454"/>
          <a:stretch/>
        </p:blipFill>
        <p:spPr bwMode="auto">
          <a:xfrm>
            <a:off x="6516216" y="2204864"/>
            <a:ext cx="2428178" cy="1211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Image result for rcpch compass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613468"/>
            <a:ext cx="2477250" cy="1111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49880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4000" b="0" dirty="0" smtClean="0">
            <a:solidFill>
              <a:srgbClr val="11A7F2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B83671B227C040A3F2DC820CA09437" ma:contentTypeVersion="7" ma:contentTypeDescription="Create a new document." ma:contentTypeScope="" ma:versionID="259c9de6471f4eb732be471026f134cf">
  <xsd:schema xmlns:xsd="http://www.w3.org/2001/XMLSchema" xmlns:xs="http://www.w3.org/2001/XMLSchema" xmlns:p="http://schemas.microsoft.com/office/2006/metadata/properties" xmlns:ns2="05b30a06-2de2-454a-94b8-b77c619e0e33" xmlns:ns3="90ef050c-6dc5-4cac-a9d0-8efe32cd5d47" targetNamespace="http://schemas.microsoft.com/office/2006/metadata/properties" ma:root="true" ma:fieldsID="8c76f604e71594de1ec9759daa09d3dd" ns2:_="" ns3:_="">
    <xsd:import namespace="05b30a06-2de2-454a-94b8-b77c619e0e33"/>
    <xsd:import namespace="90ef050c-6dc5-4cac-a9d0-8efe32cd5d4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b30a06-2de2-454a-94b8-b77c619e0e3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ef050c-6dc5-4cac-a9d0-8efe32cd5d4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576DF6C-AE82-4725-B44B-CB2013C0D62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C134369-940E-4E29-9394-20B82B8FE3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b30a06-2de2-454a-94b8-b77c619e0e33"/>
    <ds:schemaRef ds:uri="90ef050c-6dc5-4cac-a9d0-8efe32cd5d4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C453B1C-DC0E-4CA6-B3F4-A28D579DFAF0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90ef050c-6dc5-4cac-a9d0-8efe32cd5d47"/>
    <ds:schemaRef ds:uri="05b30a06-2de2-454a-94b8-b77c619e0e3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980</Words>
  <Application>Microsoft Office PowerPoint</Application>
  <PresentationFormat>On-screen Show (4:3)</PresentationFormat>
  <Paragraphs>97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Montserrat</vt:lpstr>
      <vt:lpstr>Symbol</vt:lpstr>
      <vt:lpstr>Wingdings</vt:lpstr>
      <vt:lpstr>Office Theme</vt:lpstr>
      <vt:lpstr>Domain 9: Safeguarding</vt:lpstr>
      <vt:lpstr>Curriculum overview</vt:lpstr>
      <vt:lpstr>Core Capabilities in  Safeguarding Vulnerable Groups</vt:lpstr>
      <vt:lpstr>Core Level –  Curriculum Learning Outcome 9</vt:lpstr>
      <vt:lpstr>Core Level –  Curriculum Learning Outcome 9</vt:lpstr>
      <vt:lpstr>Specialty Capabilities in  Safeguarding Vulnerable Groups</vt:lpstr>
      <vt:lpstr>Specialty Level –  Curriculum Learning Outcome 9</vt:lpstr>
      <vt:lpstr>Underpinning knowledge</vt:lpstr>
      <vt:lpstr>SLEs for safeguarding – examples</vt:lpstr>
      <vt:lpstr>Other ways to document key capabilities</vt:lpstr>
      <vt:lpstr>Useful training and resources</vt:lpstr>
    </vt:vector>
  </TitlesOfParts>
  <Company>RCPCH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 Ball</dc:creator>
  <cp:lastModifiedBy>Veronica Sagyaman</cp:lastModifiedBy>
  <cp:revision>40</cp:revision>
  <dcterms:created xsi:type="dcterms:W3CDTF">2017-02-20T10:36:36Z</dcterms:created>
  <dcterms:modified xsi:type="dcterms:W3CDTF">2024-12-17T11:03:16Z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0x010100BAB83671B227C040A3F2DC820CA09437</vt:lpwstr>
  </property>
</Properties>
</file>