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61163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1494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AFC13-D5C9-482D-8B44-485432C60E67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39775"/>
            <a:ext cx="4926013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681974"/>
            <a:ext cx="5408930" cy="44355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62238"/>
            <a:ext cx="2929837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362238"/>
            <a:ext cx="2929837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40DC9-94FC-4B48-978C-1ACD1E38A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761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940DC9-94FC-4B48-978C-1ACD1E38A78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380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42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33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72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92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72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03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837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654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86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92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27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3D222-37F0-486A-BD57-FEB4A1ABEDEB}" type="datetimeFigureOut">
              <a:rPr lang="en-GB" smtClean="0"/>
              <a:t>17/11/2017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4E2E6-C1C0-4AB1-8BC0-8CC5DE4B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047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>
            <a:grpSpLocks noChangeAspect="1"/>
          </p:cNvGrpSpPr>
          <p:nvPr/>
        </p:nvGrpSpPr>
        <p:grpSpPr>
          <a:xfrm>
            <a:off x="164320" y="102660"/>
            <a:ext cx="8751671" cy="6651969"/>
            <a:chOff x="118540" y="40412"/>
            <a:chExt cx="9005596" cy="6844972"/>
          </a:xfrm>
        </p:grpSpPr>
        <p:sp>
          <p:nvSpPr>
            <p:cNvPr id="5" name="Rounded Rectangle 4"/>
            <p:cNvSpPr/>
            <p:nvPr/>
          </p:nvSpPr>
          <p:spPr>
            <a:xfrm>
              <a:off x="430562" y="54789"/>
              <a:ext cx="8640960" cy="6480720"/>
            </a:xfrm>
            <a:prstGeom prst="roundRect">
              <a:avLst>
                <a:gd name="adj" fmla="val 265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467544" y="2204864"/>
              <a:ext cx="864096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67544" y="4365104"/>
              <a:ext cx="864096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347864" y="44624"/>
              <a:ext cx="0" cy="648072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228184" y="44624"/>
              <a:ext cx="0" cy="648072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67544" y="2204864"/>
              <a:ext cx="5760640" cy="4320480"/>
            </a:xfrm>
            <a:prstGeom prst="line">
              <a:avLst/>
            </a:prstGeom>
            <a:ln w="127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347864" y="44624"/>
              <a:ext cx="5760640" cy="4320480"/>
            </a:xfrm>
            <a:prstGeom prst="line">
              <a:avLst/>
            </a:prstGeom>
            <a:ln w="127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 rot="2223219">
              <a:off x="4972179" y="6051518"/>
              <a:ext cx="12241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Keep Informed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 rot="2223219">
              <a:off x="682857" y="478670"/>
              <a:ext cx="1546829" cy="2850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Active Consultation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 rot="2223219">
              <a:off x="3527474" y="483516"/>
              <a:ext cx="1613971" cy="2850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Strong Collaboration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971600" y="404664"/>
              <a:ext cx="7632848" cy="5785354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499413" y="6176337"/>
              <a:ext cx="7602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solidFill>
                    <a:schemeClr val="accent2">
                      <a:lumMod val="75000"/>
                    </a:schemeClr>
                  </a:solidFill>
                </a:rPr>
                <a:t>Written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060253" y="127665"/>
              <a:ext cx="10482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solidFill>
                    <a:schemeClr val="accent2">
                      <a:lumMod val="75000"/>
                    </a:schemeClr>
                  </a:solidFill>
                </a:rPr>
                <a:t>Face-to-Face</a:t>
              </a: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flipV="1">
              <a:off x="379904" y="40412"/>
              <a:ext cx="0" cy="65569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4211960" y="6608385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/>
                <a:t>Interest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 rot="16200000">
              <a:off x="-463041" y="3506525"/>
              <a:ext cx="14401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/>
                <a:t>Power / Influence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 rot="16200000">
              <a:off x="-175013" y="5306726"/>
              <a:ext cx="14401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/>
                <a:t>Low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 rot="16200000">
              <a:off x="-175013" y="3146486"/>
              <a:ext cx="14401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/>
                <a:t>Med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 rot="16200000">
              <a:off x="-186045" y="986246"/>
              <a:ext cx="14401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/>
                <a:t>High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187622" y="6309320"/>
              <a:ext cx="14401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/>
                <a:t>Low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067942" y="6309320"/>
              <a:ext cx="14401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/>
                <a:t>Med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539552" y="108208"/>
              <a:ext cx="8496944" cy="6345128"/>
            </a:xfrm>
            <a:prstGeom prst="line">
              <a:avLst/>
            </a:prstGeom>
            <a:ln w="127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 rot="2223219">
              <a:off x="7639320" y="5957553"/>
              <a:ext cx="13719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Maintain Interest</a:t>
              </a: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>
              <a:off x="379904" y="6597352"/>
              <a:ext cx="874423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6948262" y="6309320"/>
              <a:ext cx="14401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/>
                <a:t>High</a:t>
              </a:r>
            </a:p>
          </p:txBody>
        </p:sp>
      </p:grpSp>
      <p:pic>
        <p:nvPicPr>
          <p:cNvPr id="1026" name="Picture 2" descr="SAFE_Logo_RGB_FULL_COLOU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94030"/>
            <a:ext cx="14478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662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21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RCPCH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Darren Cooper</dc:creator>
  <cp:lastModifiedBy>Kasia Muszynska</cp:lastModifiedBy>
  <cp:revision>29</cp:revision>
  <cp:lastPrinted>2014-05-09T14:05:36Z</cp:lastPrinted>
  <dcterms:created xsi:type="dcterms:W3CDTF">2013-04-22T14:46:47Z</dcterms:created>
  <dcterms:modified xsi:type="dcterms:W3CDTF">2017-11-17T11:51:11Z</dcterms:modified>
</cp:coreProperties>
</file>